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05613" cy="9939338"/>
  <p:embeddedFontLst>
    <p:embeddedFont>
      <p:font typeface="Cabin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ll Sans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00268A-BFE8-4962-A728-40B9B2696807}">
  <a:tblStyle styleId="{B700268A-BFE8-4962-A728-40B9B2696807}" styleName="Table_0">
    <a:wholeTbl>
      <a:tcTxStyle>
        <a:font>
          <a:latin typeface="Arial"/>
          <a:ea typeface="Arial"/>
          <a:cs typeface="Arial"/>
        </a:font>
        <a:schemeClr val="tx1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751A67-1EE6-4EC4-9CE1-30D710349F7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 STAR : durant l’entretien l’étudiant doit mettre en valeur ses compétences, surtout celles en relation avec le poste. La meilleure façon est d’utiliser des expériences vécues pour expliquer comment il a pu utiliser une compétence ou comment il a pu la développer. Le candidat doit aussi parler de ses réalisations : dans le cadre de projets d’études, expériences de stages, activités parascolaires, engagement associatif…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 STAR : durant l’entretien l’étudiant doit mettre en valeur ses compétences, surtout celles en relation avec le poste. La meilleure façon est d’utiliser des expériences vécues pour expliquer comment il a pu utiliser une compétence ou comment il a pu la développer. Le candidat doit aussi parler de ses réalisations : dans le cadre de projets d’études, expériences de stages, activités parascolaires, engagement associatif…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 STAR : durant l’entretien l’étudiant doit mettre en valeur ses compétences, surtout celles en relation avec le poste. La meilleure façon est d’utiliser des expériences vécues pour expliquer comment il a pu utiliser une compétence ou comment il a pu la développer. Le candidat doit aussi parler de ses réalisations : dans le cadre de projets d’études, expériences de stages, activités parascolaires, engagement associatif…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email (or hand written) </a:t>
            </a:r>
            <a:endParaRPr/>
          </a:p>
        </p:txBody>
      </p:sp>
      <p:sp>
        <p:nvSpPr>
          <p:cNvPr id="188" name="Google Shape;188;p20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5" name="Google Shape;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S’habiller de manière appropriée – propre, soigné, repassé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Souliers propres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trop de bijoux / Pas de parfum trop odorant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Apportez des exemples de projets que vous avez réalisés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:notes"/>
          <p:cNvSpPr txBox="1">
            <a:spLocks noGrp="1"/>
          </p:cNvSpPr>
          <p:nvPr>
            <p:ph type="sldNum" idx="12"/>
          </p:nvPr>
        </p:nvSpPr>
        <p:spPr>
          <a:xfrm>
            <a:off x="3854939" y="9440646"/>
            <a:ext cx="2949098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Cover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800"/>
              <a:buFont typeface="Cabin"/>
              <a:buNone/>
              <a:defRPr sz="48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empty">
  <p:cSld name="Back cover empt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5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ackground-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700" y="6368469"/>
            <a:ext cx="8420099" cy="2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1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590554" y="19097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0"/>
              <a:buFont typeface="Arial"/>
              <a:buNone/>
            </a:pPr>
            <a:r>
              <a:rPr lang="fr-FR" sz="22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INITIALE DES CONSEILLERS ET DES MANAGERS DE CAREER CENTER </a:t>
            </a:r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577516" y="3171908"/>
            <a:ext cx="8101263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: ANIMATION DES SERVICES CLÉS D’UN CAREER CENTER : DÉLIVRER LES ATELIERS DE BASE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FDF </a:t>
            </a:r>
            <a:r>
              <a:rPr lang="fr-FR"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PRÉPARER MON ENTRETIEN D’EMBAUCHE</a:t>
            </a:r>
            <a:r>
              <a:rPr lang="fr-FR" sz="1600" b="0" i="0" u="none" strike="noStrike" cap="none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 txBox="1"/>
          <p:nvPr/>
        </p:nvSpPr>
        <p:spPr>
          <a:xfrm>
            <a:off x="575733" y="4361921"/>
            <a:ext cx="7340600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 DÉCEMBRE 2018</a:t>
            </a: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7"/>
          <p:cNvGraphicFramePr/>
          <p:nvPr/>
        </p:nvGraphicFramePr>
        <p:xfrm>
          <a:off x="457200" y="115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{B700268A-BFE8-4962-A728-40B9B2696807}</a:tableStyleId>
              </a:tblPr>
              <a:tblGrid>
                <a:gridCol w="40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0725">
                <a:tc>
                  <a:txBody>
                    <a:bodyPr/>
                    <a:lstStyle/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Langage corporel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Posture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La gestuelle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Poignée de main 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Contact visuel 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Sourire</a:t>
                      </a:r>
                      <a:endParaRPr/>
                    </a:p>
                    <a:p>
                      <a:pPr marL="457200" marR="0" lvl="0" indent="-36576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Nervosité</a:t>
                      </a:r>
                      <a:endParaRPr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00206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Google Shape;112;p17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575"/>
              <a:buFont typeface="Cabin"/>
              <a:buNone/>
            </a:pPr>
            <a:r>
              <a:rPr lang="fr-FR" sz="23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LE JOUR DE L’ENTRETIEN :  Attention à votre LANGAGE NON VERBAL</a:t>
            </a:r>
            <a:endParaRPr/>
          </a:p>
        </p:txBody>
      </p:sp>
      <p:pic>
        <p:nvPicPr>
          <p:cNvPr id="113" name="Google Shape;113;p17" descr="http://sd.keepcalm-o-matic.co.uk/i/keep-calm-and-be-confident-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283" y="958850"/>
            <a:ext cx="1937256" cy="189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Image associé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3" y="2857765"/>
            <a:ext cx="3563067" cy="320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0739" y="483527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LE</a:t>
            </a:r>
            <a:r>
              <a:rPr lang="fr-FR" sz="2400"/>
              <a:t> 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TYPE DE QUESTION</a:t>
            </a:r>
            <a:r>
              <a:rPr lang="fr-FR" sz="2400"/>
              <a:t>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2400"/>
              <a:t>POSÉES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DURANT UN ENTRETIEN D’EMBAUCHE</a:t>
            </a:r>
            <a:endParaRPr/>
          </a:p>
        </p:txBody>
      </p:sp>
      <p:pic>
        <p:nvPicPr>
          <p:cNvPr id="121" name="Google Shape;12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06950" y="3514525"/>
            <a:ext cx="3517200" cy="26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>
            <a:off x="208966" y="1445551"/>
            <a:ext cx="2674500" cy="12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ouvertes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6418025" y="1445560"/>
            <a:ext cx="2674500" cy="12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fermées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84528" y="3140325"/>
            <a:ext cx="526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Présentez-vous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Parlez-moi de vous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Parlez-moi du secteur…!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6366569" y="3142840"/>
            <a:ext cx="2777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 diplôme avez-vous obtenu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 est votre matière préférée ?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Racontez-moi un peu votre parcours</a:t>
            </a:r>
            <a:r>
              <a:rPr lang="fr-FR" sz="2000">
                <a:solidFill>
                  <a:srgbClr val="002060"/>
                </a:solidFill>
              </a:rPr>
              <a:t> 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Qu’est-ce qui vous intéresse dans ce poste 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Quelles expériences font de vous le meilleur candidat pour ce poste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Quelles sont vos forces ? Vos faiblesses 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Comment vous décriraient vos précédents employeurs? Qu’est-ce qu’ils pourraient décrire comme étant vos forces et dans quels domaines pourraient-ils dire que vous avez besoin de progresser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0739" y="483527"/>
            <a:ext cx="8229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LE</a:t>
            </a:r>
            <a:r>
              <a:rPr lang="fr-FR" sz="2400"/>
              <a:t> 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TYPE DE QUESTION</a:t>
            </a:r>
            <a:r>
              <a:rPr lang="fr-FR" sz="2400"/>
              <a:t>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2400"/>
              <a:t>POSÉES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DURANT UN ENTRETIEN D’EMBAUCHE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Dites-nous plus sur votre intérêt pour le secteur de ____________ 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Pourquoi voulez-vous travailler pour nous 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Dites-nous plus sur vos compétences en ____________.!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quoi ce poste s’inscrit dans vos plans futurs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Quelles sont vos plus grandes faiblesses sur le plan professionnel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Quelle est selon vous la plus grande difficulté que rencontre ce secteur aujourd’hui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Décrivez-moi le projet le plus difficile/complexe sur lequel vous avez été amené à travailler</a:t>
            </a:r>
            <a:r>
              <a:rPr lang="fr-FR" sz="2000">
                <a:solidFill>
                  <a:srgbClr val="002060"/>
                </a:solidFill>
              </a:rPr>
              <a:t> !</a:t>
            </a: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Qu’est-ce qui vous différencie des autres candidats 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Avez-vous des questions  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0739" y="483527"/>
            <a:ext cx="8229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LE</a:t>
            </a:r>
            <a:r>
              <a:rPr lang="fr-FR" sz="2400"/>
              <a:t> 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TYPE DE QUESTION</a:t>
            </a:r>
            <a:r>
              <a:rPr lang="fr-FR" sz="2400"/>
              <a:t>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2400"/>
              <a:t>POSÉES</a:t>
            </a:r>
            <a:r>
              <a:rPr lang="fr-FR" sz="24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 DURANT UN ENTRETIEN D’EMBAUCHE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200"/>
              <a:buFont typeface="Cabin"/>
              <a:buNone/>
            </a:pPr>
            <a:r>
              <a:rPr lang="fr-FR" sz="48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Activité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Présentez-vous</a:t>
            </a:r>
            <a:r>
              <a:rPr lang="fr-FR">
                <a:solidFill>
                  <a:srgbClr val="002060"/>
                </a:solidFill>
              </a:rPr>
              <a:t> ! Parlez-moi de vous !</a:t>
            </a:r>
            <a:r>
              <a:rPr lang="fr-FR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930525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descr="Image associé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2700930"/>
            <a:ext cx="3491059" cy="327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60927" y="309389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PENDANT L’ENTRETIEN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2564903"/>
            <a:ext cx="3275855" cy="343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360362" y="1916832"/>
            <a:ext cx="7241163" cy="25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Laissez le recruteur choisir le ton de la conversation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Donnez des exemples.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Attention ! Ne parlez pas de manière négative 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430289" y="1161404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"/>
              <a:buFont typeface="Arial"/>
              <a:buNone/>
            </a:pPr>
            <a:r>
              <a:rPr lang="fr-FR" sz="2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Utilisez la technique STAR pour parler de vos réalisations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Cabin"/>
              <a:buNone/>
            </a:pPr>
            <a:r>
              <a:rPr lang="fr-FR" sz="5400" b="1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-S</a:t>
            </a:r>
            <a:r>
              <a:rPr lang="fr-FR" sz="3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ituation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Cabin"/>
              <a:buNone/>
            </a:pPr>
            <a:r>
              <a:rPr lang="fr-FR" sz="5400" b="1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-T</a:t>
            </a:r>
            <a:r>
              <a:rPr lang="fr-FR" sz="3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âche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Cabin"/>
              <a:buNone/>
            </a:pPr>
            <a:r>
              <a:rPr lang="fr-FR" sz="5400" b="1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-A</a:t>
            </a:r>
            <a:r>
              <a:rPr lang="fr-FR" sz="3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ction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Cabin"/>
              <a:buNone/>
            </a:pPr>
            <a:r>
              <a:rPr lang="fr-FR" sz="5400" b="1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-R</a:t>
            </a:r>
            <a:r>
              <a:rPr lang="fr-FR" sz="3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ésultats</a:t>
            </a:r>
            <a:endParaRPr/>
          </a:p>
          <a:p>
            <a:pPr marL="685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3" descr="http://strawberrycommunications.com.au/wp-content/uploads/2012/10/s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2348880"/>
            <a:ext cx="21717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457200" y="492962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PENDANT L’ENTRETIEN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323528" y="548679"/>
            <a:ext cx="8363400" cy="5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"/>
              <a:buFont typeface="Arial"/>
              <a:buNone/>
            </a:pPr>
            <a:r>
              <a:rPr lang="fr-FR" sz="2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Décrivez vos réalisations en utilisant la technique STAR</a:t>
            </a:r>
            <a:endParaRPr/>
          </a:p>
        </p:txBody>
      </p:sp>
      <p:pic>
        <p:nvPicPr>
          <p:cNvPr id="168" name="Google Shape;168;p24" descr="http://strawberrycommunications.com.au/wp-content/uploads/2012/10/s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0557" y="276247"/>
            <a:ext cx="1566300" cy="1676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4"/>
          <p:cNvGraphicFramePr/>
          <p:nvPr/>
        </p:nvGraphicFramePr>
        <p:xfrm>
          <a:off x="323528" y="222483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{51751A67-1EE6-4EC4-9CE1-30D710349F7D}</a:tableStyleId>
              </a:tblPr>
              <a:tblGrid>
                <a:gridCol w="448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2060"/>
                          </a:solidFill>
                        </a:rPr>
                        <a:t>Situation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Tâches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Action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Résultat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Compétences utilisées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Compétences développées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0" y="0"/>
            <a:ext cx="8686800" cy="624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"/>
              <a:buFont typeface="Arial"/>
              <a:buNone/>
            </a:pPr>
            <a:r>
              <a:rPr lang="fr-FR" sz="2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Exemple :  </a:t>
            </a:r>
            <a:endParaRPr/>
          </a:p>
        </p:txBody>
      </p:sp>
      <p:pic>
        <p:nvPicPr>
          <p:cNvPr id="176" name="Google Shape;176;p25" descr="http://strawberrycommunications.com.au/wp-content/uploads/2012/10/s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9485" y="61475"/>
            <a:ext cx="936103" cy="10017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25"/>
          <p:cNvGraphicFramePr/>
          <p:nvPr/>
        </p:nvGraphicFramePr>
        <p:xfrm>
          <a:off x="251519" y="11247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{51751A67-1EE6-4EC4-9CE1-30D710349F7D}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2060"/>
                          </a:solidFill>
                        </a:rPr>
                        <a:t>Situation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b="0" i="0" u="none" strike="noStrike" cap="none">
                          <a:solidFill>
                            <a:srgbClr val="002060"/>
                          </a:solidFill>
                        </a:rPr>
                        <a:t>Organisation d’un tournoi sportif pour mon école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Tâches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fr-FR" sz="1800" u="none" strike="noStrike" cap="none"/>
                        <a:t>Faire connaître l’évènement</a:t>
                      </a:r>
                      <a:endParaRPr sz="18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fr-FR" sz="1800" u="none" strike="noStrike" cap="none"/>
                        <a:t>Chercher un sponsor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Action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-   Préparer un dossier de sponsor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-   Contacter les entreprises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-   Créer une page Facebook de l’évènement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fr-FR" sz="1800" u="none" strike="noStrike" cap="none"/>
                        <a:t>Créer l’affiche de l’évènement et publicité sur les réseaux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fr-FR" sz="1800" u="none" strike="noStrike" cap="none"/>
                        <a:t>Lancer les invitations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Résultat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Organisation du tournoi et vente de tous les tickets prévus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Compétences utilisées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Organisation, communication, négociation, coordination d’équipe,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Compétences développées (apprises)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fr-FR" sz="1800" u="none" strike="noStrike" cap="none"/>
                        <a:t>Prospection, gestion de projet, négociation, gestion de stress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93812" y="1988840"/>
            <a:ext cx="7956376" cy="324213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Posez des questions :</a:t>
            </a:r>
            <a:r>
              <a:rPr lang="fr-FR" sz="16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Pouvez-vous m'en dire plus sur la culture de votre organisation 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quoi ressemblerait ma première semaine de travail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L'entreprise organise-t-elle des formations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0510" marR="0" lvl="0" indent="-3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"/>
              <a:buFont typeface="Arial"/>
              <a:buNone/>
            </a:pPr>
            <a:r>
              <a:rPr lang="fr-FR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 posez pas de questions à propos du salaire ou des horaires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"/>
              <a:buFont typeface="Arial"/>
              <a:buNone/>
            </a:pPr>
            <a:r>
              <a:rPr lang="fr-FR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fr-FR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Remerciez votre recruteur !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413327" y="461789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A LA FIN DE  L’ENTRETIEN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311150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POSITIVE</a:t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PROFESSIONNALISME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300"/>
              <a:buFont typeface="Arial"/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S’engager activement dans toutes les activités et discussions </a:t>
            </a:r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3248025" y="1989138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respecter soi-même et respecter les autres.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attentif aux feedbacks des autres</a:t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Ecouter les autres et éviter les jugements de valeurs.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Participer et prendre la parole.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comporter comme si vous étiez au travail.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à l’heure et éteindre votre téléphone portable.</a:t>
            </a:r>
            <a:endParaRPr/>
          </a:p>
        </p:txBody>
      </p:sp>
      <p:sp>
        <p:nvSpPr>
          <p:cNvPr id="48" name="Google Shape;48;p9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RÈGLES DE FONCTIONNEMENT PENDANT LA FORMATION</a:t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323850" y="5100637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APPRENTISSAGE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3246438" y="5100637"/>
            <a:ext cx="5489574" cy="71913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300"/>
              <a:buFont typeface="Arial"/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Apprendre et poser des questions pour clarifier votre compréhension.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550"/>
              <a:buFont typeface="Cabin"/>
              <a:buNone/>
            </a:pPr>
            <a:r>
              <a:rPr lang="fr-FR" sz="22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APRÈS L’ENTRETIEN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457200" y="1147762"/>
            <a:ext cx="8418512" cy="422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Envoyez un email de remerciement dans les 24 heures suivant l’entretien.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Insistez sur votre intérêt pour ce poste (qu’avez-vous appris pendant l’entretien qui vous a rendu encore plus intéressé par ce poste ?).</a:t>
            </a:r>
            <a:endParaRPr/>
          </a:p>
        </p:txBody>
      </p:sp>
      <p:pic>
        <p:nvPicPr>
          <p:cNvPr id="192" name="Google Shape;192;p27" descr="http://software.guisho.com/wp-content/uploads/2010/02/email-300x2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225" y="3059113"/>
            <a:ext cx="3027362" cy="301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1187624" y="1556791"/>
            <a:ext cx="6840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fr-FR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Mise en pratique</a:t>
            </a: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8003" y="2494606"/>
            <a:ext cx="3420380" cy="227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4426089"/>
            <a:ext cx="3528391" cy="226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107504" y="2734766"/>
            <a:ext cx="4248472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 Exercez-vous en binômes, à tour de rôle, jouez le rôle du candidat et du recruteur (10 min pour chaque étudiant).</a:t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3887416" y="5560214"/>
            <a:ext cx="5256583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 A tour de rôle, répondez aux questions du jury pendant 5 min.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611561" y="1124744"/>
            <a:ext cx="7488831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"/>
              <a:buFont typeface="Arial"/>
              <a:buNone/>
            </a:pPr>
            <a:r>
              <a:rPr lang="fr-FR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AUTO-EVALUEZ VOTRE PRESTATION D’ENTRETIEN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j’étais bien préparé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j’étais bien informé sur l’entreprise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j’ai répondu à toutes les questions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j’ai mis en valeur mes compétences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j’ai parlé des mes réalisations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j’ai été convainquant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Est-ce que j’ai posé des questions 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Quels sont les axes que je dois travailler pour les prochains entretiens 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260927" y="309389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APRÈS  L’ENTRETIEN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"/>
              <a:buFont typeface="Gill Sans"/>
              <a:buNone/>
            </a:pPr>
            <a:r>
              <a:rPr lang="fr-FR" sz="2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MERCI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/>
        </p:nvSpPr>
        <p:spPr>
          <a:xfrm>
            <a:off x="260927" y="309389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OBJECTIFS D’APPRENTISSAGE</a:t>
            </a:r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114803" y="1916832"/>
            <a:ext cx="5897356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Savoir se préparer pour un entretien d’embauche.</a:t>
            </a:r>
            <a:endParaRPr/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Faire bonne impression.</a:t>
            </a:r>
            <a:endParaRPr/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Faire attention au langage non verbal.</a:t>
            </a:r>
            <a:endParaRPr/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Connaître le type de questions posées par les employeurs.</a:t>
            </a:r>
            <a:endParaRPr/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Savoir parler de soi. </a:t>
            </a:r>
            <a:endParaRPr/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Savoir parler de ses réalisations.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"/>
              <a:buFont typeface="Cabin"/>
              <a:buNone/>
            </a:pPr>
            <a:br>
              <a:rPr lang="fr-FR" sz="16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</a:b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2564903"/>
            <a:ext cx="3275855" cy="343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218" y="2132856"/>
            <a:ext cx="4991560" cy="37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0" y="0"/>
            <a:ext cx="906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C’est quoi un entretien d’embauche 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363272" cy="486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</a:pPr>
            <a:r>
              <a:rPr lang="fr-FR" sz="2400" i="0" u="none" strike="noStrike" cap="none">
                <a:solidFill>
                  <a:schemeClr val="dk2"/>
                </a:solidFill>
              </a:rPr>
              <a:t>Une occasion d’échange entre le recruteur et le candidat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5" y="2315891"/>
            <a:ext cx="4991560" cy="37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200"/>
              <a:buFont typeface="Cabin"/>
              <a:buNone/>
            </a:pPr>
            <a:endParaRPr sz="4800" b="0" i="0" u="none" strike="noStrike" cap="none">
              <a:solidFill>
                <a:srgbClr val="C2113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6577878" y="2117800"/>
            <a:ext cx="2386607" cy="339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"/>
              <a:buFont typeface="Arial"/>
              <a:buNone/>
            </a:pPr>
            <a:r>
              <a:rPr lang="fr-FR" sz="2400" i="0" u="none" strike="noStrike" cap="none">
                <a:solidFill>
                  <a:srgbClr val="002060"/>
                </a:solidFill>
              </a:rPr>
              <a:t>Le candidat </a:t>
            </a:r>
            <a:r>
              <a:rPr lang="fr-FR" sz="2400">
                <a:solidFill>
                  <a:srgbClr val="002060"/>
                </a:solidFill>
              </a:rPr>
              <a:t>:</a:t>
            </a:r>
            <a:r>
              <a:rPr lang="fr-FR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formations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Son parcours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 expériences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 réalisations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 compétences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 motivations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275" y="2564903"/>
            <a:ext cx="3983449" cy="29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179511" y="2117800"/>
            <a:ext cx="3024335" cy="273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"/>
              <a:buFont typeface="Arial"/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L’entreprise :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Son activité</a:t>
            </a:r>
            <a:endParaRPr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Son positionnement</a:t>
            </a:r>
            <a:endParaRPr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 poste</a:t>
            </a:r>
            <a:endParaRPr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mission </a:t>
            </a:r>
            <a:endParaRPr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attributions </a:t>
            </a:r>
            <a:endParaRPr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compétences recherchées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32677" y="522262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800"/>
              <a:buFont typeface="Cabin"/>
              <a:buNone/>
            </a:pPr>
            <a:r>
              <a:rPr lang="fr-FR" sz="32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TYPES D’ENTRETIEN </a:t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2744" y="17526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44" y="3920330"/>
            <a:ext cx="266699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935" y="389175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3707903" y="3591207"/>
            <a:ext cx="3024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à face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6495489" y="5683421"/>
            <a:ext cx="3024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827583" y="5717817"/>
            <a:ext cx="3024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260926" y="309389"/>
            <a:ext cx="7911473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Cabin"/>
              <a:buNone/>
            </a:pPr>
            <a:r>
              <a:rPr lang="fr-FR" sz="2400" b="0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QUE PRÉPARER AVANT UN ENTRETIEN ?</a:t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606486" y="1844824"/>
            <a:ext cx="7848873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Savoir parler de soi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Faire des recherches sur l’employeur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Relire le descriptif de poste 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Réviser son CV et sa lettre de motivation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Préparer les questions à poser au recruteur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●"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 renseigner sur le lieu, le transport, la durée du trajet…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575"/>
              <a:buFont typeface="Cabin"/>
              <a:buNone/>
            </a:pPr>
            <a:r>
              <a:rPr lang="fr-FR" sz="23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LE JOUR DE L’ENTRETIEN :  FAIRE BONNE IMPRESSION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457200" y="1163637"/>
            <a:ext cx="4122738" cy="380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S’habiller correctement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Arriver 10 –15 minutes en avance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Avoir un  porte-documents :  CV/crayons/agenda/références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Éteindre son téléphone ou le mettre en mode silencieux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Être amical et poli, serrer la main, Ne pas oublier de regarder dans les yeux, se tenir droit 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Être professionnel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Etre enthousiaste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Utiliser le nom du recruteur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1260" y="1685528"/>
            <a:ext cx="43465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Affichage à l'écran (4:3)</PresentationFormat>
  <Paragraphs>194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Noto Sans Symbols</vt:lpstr>
      <vt:lpstr>Cabin</vt:lpstr>
      <vt:lpstr>Gill Sans</vt:lpstr>
      <vt:lpstr>Calibri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TYPES D’ENTRETIEN </vt:lpstr>
      <vt:lpstr>Présentation PowerPoint</vt:lpstr>
      <vt:lpstr>Présentation PowerPoint</vt:lpstr>
      <vt:lpstr>Présentation PowerPoint</vt:lpstr>
      <vt:lpstr>LE TYPE DE QUESTIONS POSÉES DURANT UN ENTRETIEN D’EMBAUCHE</vt:lpstr>
      <vt:lpstr>LE TYPE DE QUESTIONS POSÉES DURANT UN ENTRETIEN D’EMBAUCHE</vt:lpstr>
      <vt:lpstr>LE TYPE DE QUESTIONS POSÉES DURANT UN ENTRETIEN D’EMBAUCHE</vt:lpstr>
      <vt:lpstr>Activité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</dc:creator>
  <cp:lastModifiedBy>Aida Cherkaoui</cp:lastModifiedBy>
  <cp:revision>1</cp:revision>
  <dcterms:modified xsi:type="dcterms:W3CDTF">2019-11-05T13:00:02Z</dcterms:modified>
</cp:coreProperties>
</file>