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  <p:sldMasterId id="2147483658" r:id="rId3"/>
    <p:sldMasterId id="2147483659" r:id="rId4"/>
    <p:sldMasterId id="2147483660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embeddedFontLs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Fournissez un bref aperçu de la session, les règles de fonctionnement pendant la formation, et présentez les objectifs d'apprentissage.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Fournissez un bref aperçu de la session, les règles de fonctionnement pendant la formation, et présentez les objectifs d'apprentissage.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Cover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800"/>
              <a:buFont typeface="Cabin"/>
              <a:buNone/>
              <a:defRPr sz="48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">
  <p:cSld name="1_Content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68300" y="1308100"/>
            <a:ext cx="8458200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279400" y="203200"/>
            <a:ext cx="85471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3E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33E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empty">
  <p:cSld name="Back cover empt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4" y="317500"/>
            <a:ext cx="8536708" cy="4396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background-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00" y="6369050"/>
            <a:ext cx="8420099" cy="2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30925"/>
            <a:ext cx="9144000" cy="428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700" y="6368469"/>
            <a:ext cx="8420099" cy="28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 descr="background-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30925"/>
            <a:ext cx="9144000" cy="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0" descr="Logo-foot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112" y="6375400"/>
            <a:ext cx="8154986" cy="285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1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39"/>
            <a:ext cx="8420099" cy="28293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/>
        </p:nvSpPr>
        <p:spPr>
          <a:xfrm>
            <a:off x="590554" y="1909763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0"/>
              <a:buFont typeface="Arial"/>
              <a:buNone/>
            </a:pPr>
            <a:r>
              <a:rPr lang="fr-FR" sz="22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INITIALE DES CONSEILLERS ET DES MANAGERS DE CAREER CENTER </a:t>
            </a:r>
            <a:endParaRPr/>
          </a:p>
        </p:txBody>
      </p:sp>
      <p:sp>
        <p:nvSpPr>
          <p:cNvPr id="53" name="Google Shape;53;p14"/>
          <p:cNvSpPr txBox="1"/>
          <p:nvPr/>
        </p:nvSpPr>
        <p:spPr>
          <a:xfrm>
            <a:off x="577516" y="3171908"/>
            <a:ext cx="8101263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MODULE : ANIMATION DES SERVICES CLÉS D’UN CAREER CENTER : DÉLIVRER LES ATELIERS DE BASE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FDF MA LETTRE DE MOTIVATION</a:t>
            </a:r>
            <a:r>
              <a:rPr lang="fr-FR" sz="1600" b="0" i="0" u="none" strike="noStrike" cap="none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565400"/>
            <a:ext cx="3276600" cy="3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98763" y="891208"/>
            <a:ext cx="767180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Assurez-vous que votre lettre de motivation correspond à votre CV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Adressez la lettre de motivation à une personne en particulier.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Expliquez clairement pourquoi vous êtes intéress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é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par le poste.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Reflétez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la langue de l'offre d'emploi.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Incluez certaines des compétences recherchées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,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450"/>
              <a:buFont typeface="Cabin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   en fonction de vos expériences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Démontrez que vous connaissez l'organisation.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Utilisez uniquement un langage positif et utilisez </a:t>
            </a: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450"/>
              <a:buFont typeface="Cabin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   des verbes d’action.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Soyez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clair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et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concis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et n'écrivez pas plus d'une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450"/>
              <a:buFont typeface="Cabin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   page.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Présentez sous un format professionnel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450"/>
              <a:buFont typeface="Cabin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•   Vérifiez les erreurs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!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169040" y="358293"/>
            <a:ext cx="5904656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LISTE DE CONTRÔLE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358775" y="2008200"/>
            <a:ext cx="45273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450"/>
              <a:buFont typeface="Cabin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Examinez  l’exemple de la lettre de motivation, l'objet et la structure ainsi que les règles.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450"/>
              <a:buFont typeface="Cabin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Prenez en considération les points suivants dans votre analyse 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08585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Ce qui a été bien fait </a:t>
            </a:r>
            <a:endParaRPr/>
          </a:p>
          <a:p>
            <a:pPr marL="108585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Cabin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Ce qui doit être amélioré </a:t>
            </a:r>
            <a:endParaRPr/>
          </a:p>
          <a:p>
            <a:pPr marL="108585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Comment je dois l’améliorer ?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358775" y="476250"/>
            <a:ext cx="73406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EXERCICE : ANALYSE D’UN EXEMPLE DE LETTRE MOTIVATION 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125" y="2381250"/>
            <a:ext cx="4113300" cy="28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296862" y="411162"/>
            <a:ext cx="6994525" cy="36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EXERCICE : ORGANISATEUR DE LA LETTRE DE MOTIVATION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296875" y="1126324"/>
            <a:ext cx="8091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Complétez l’organisateur de la lettre de motivation dans la fiche « La lettre de motivation » en utilisant un poste qui vous intéresse</a:t>
            </a: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Partagez en binômes et formulez vos commentaires.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Utilisez les règles de rédaction et d'autres ressources pour vérifier que votre lettre de motivation répond au besoin et comprend toutes les parties.</a:t>
            </a:r>
            <a:endParaRPr/>
          </a:p>
        </p:txBody>
      </p:sp>
      <p:pic>
        <p:nvPicPr>
          <p:cNvPr id="146" name="Google Shape;146;p25" descr="http://neoplume.fr/wp-content/uploads/2016/04/CV-lettre-motivatio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800" y="3319462"/>
            <a:ext cx="6689724" cy="267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488216" y="548075"/>
            <a:ext cx="5904656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QUESTIONS ?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726" y="1293091"/>
            <a:ext cx="6165272" cy="428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/>
        </p:nvSpPr>
        <p:spPr>
          <a:xfrm>
            <a:off x="901700" y="2791663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fr-F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MERCI !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311150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311150" y="19875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311150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POSITIVE</a:t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311150" y="40449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PROFESSIONNALISME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233738" y="958850"/>
            <a:ext cx="5489574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300"/>
              <a:buFont typeface="Arial"/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S’engager activement dans toutes les activités et discussions </a:t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3248025" y="1989138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respecter soi-même et respecter les autres.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attentif aux feedbacks des autres</a:t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3248025" y="30162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Ecouter les autres et éviter les jugements de valeurs.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Participer et prendre la parole.</a:t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3248025" y="40449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comporter comme si vous étiez au travail.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à l’heure et éteindre votre téléphone portable.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RÈGLES DE FONCTIONNEMENT PENDANT LA FORMATION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323850" y="5100637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APPRENTISSAGE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246438" y="5100637"/>
            <a:ext cx="5489574" cy="71913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300"/>
              <a:buFont typeface="Arial"/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Apprendre et poser des questions pour clarifier votre compréhension.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60350" y="309562"/>
            <a:ext cx="7340600" cy="6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OBJECTIFS D’APPRENTISSAGE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556589" y="1355725"/>
            <a:ext cx="5279059" cy="357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500"/>
              <a:buFont typeface="Cabin"/>
              <a:buNone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A la fin de cette session, les participants seront capables de 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Comprendre le but et l'importance d'une lettre de motivation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Être en mesure d'appliquer les bonnes pratiques à leur propre lettre de motivation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"/>
              <a:buFont typeface="Cabin"/>
              <a:buNone/>
            </a:pPr>
            <a:br>
              <a:rPr lang="fr-FR" sz="16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</a:b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565400"/>
            <a:ext cx="3276600" cy="34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235350" y="1818400"/>
            <a:ext cx="82089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500"/>
              <a:buFont typeface="Cabin"/>
              <a:buNone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Chaque CV devrait être accompagné d'une lettre de motivation qui explique :</a:t>
            </a: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Pourquoi vous êtes intéressé par le poste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Ce que vous pouvez offrir à l'employeur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Pourquoi vous et l'organisation formez un bon </a:t>
            </a: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Cabin"/>
              <a:buNone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    match</a:t>
            </a:r>
            <a:endParaRPr sz="2000" b="0" i="0" u="none" strike="noStrike" cap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31539" y="508000"/>
            <a:ext cx="8208912" cy="90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LA LETTRE DE MOTIVATION : </a:t>
            </a:r>
            <a:endParaRPr sz="18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85" name="Google Shape;85;p17"/>
          <p:cNvGrpSpPr/>
          <p:nvPr/>
        </p:nvGrpSpPr>
        <p:grpSpPr>
          <a:xfrm>
            <a:off x="6307388" y="3039850"/>
            <a:ext cx="2836605" cy="2836888"/>
            <a:chOff x="438460" y="1459665"/>
            <a:chExt cx="2836888" cy="2836888"/>
          </a:xfrm>
        </p:grpSpPr>
        <p:pic>
          <p:nvPicPr>
            <p:cNvPr id="86" name="Google Shape;8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8460" y="1459665"/>
              <a:ext cx="2836888" cy="2836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7"/>
            <p:cNvSpPr txBox="1"/>
            <p:nvPr/>
          </p:nvSpPr>
          <p:spPr>
            <a:xfrm rot="-324670">
              <a:off x="990996" y="2034409"/>
              <a:ext cx="2049707" cy="92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Nous sommes faits l'un pour l'autre! </a:t>
              </a:r>
              <a:endParaRPr/>
            </a:p>
          </p:txBody>
        </p:sp>
      </p:grpSp>
      <p:sp>
        <p:nvSpPr>
          <p:cNvPr id="88" name="Google Shape;88;p17"/>
          <p:cNvSpPr/>
          <p:nvPr/>
        </p:nvSpPr>
        <p:spPr>
          <a:xfrm>
            <a:off x="152400" y="242500"/>
            <a:ext cx="65" cy="276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385762" y="415925"/>
            <a:ext cx="82327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STRUCTURE D'UNE LETTRE DE MOTIVATION</a:t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385762" y="1185862"/>
            <a:ext cx="3438525" cy="12827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Paragraphe 1 (Vous)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Pourquoi vous </a:t>
            </a:r>
            <a:r>
              <a:rPr lang="fr-F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m'intéressez </a:t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85762" y="2662238"/>
            <a:ext cx="3438525" cy="1284287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 w="9525" cap="flat" cmpd="sng">
            <a:solidFill>
              <a:srgbClr val="833E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Paragraphe 2 (Moi)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que je peux vous apporter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385762" y="4140200"/>
            <a:ext cx="3438525" cy="12827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rgbClr val="1DB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Paragraphe 3 (Nous)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que nous pouvons faire ensemble 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l="26087" t="25054" r="45543" b="21168"/>
          <a:stretch/>
        </p:blipFill>
        <p:spPr>
          <a:xfrm>
            <a:off x="4791973" y="1474787"/>
            <a:ext cx="3566835" cy="3594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539552" y="1550036"/>
            <a:ext cx="799288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Char char="●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Vous présenter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Char char="●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Exprimer votre intérêt et vos connaissances de l'entreprise et du poste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Char char="●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Clarifier et mettre en valeur vos qualifications spécifiques pour le poste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Char char="●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Montrer votre capacité à rédiger un texte clair et lisible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Char char="●"/>
            </a:pPr>
            <a:r>
              <a:rPr lang="fr-FR" sz="20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Proposer un rendez-vous pour un entretien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431539" y="508000"/>
            <a:ext cx="8208912" cy="90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OBJECTIFS DE LA LETTRE DE MOTIVATION : </a:t>
            </a:r>
            <a:endParaRPr sz="18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39170" y="1624454"/>
            <a:ext cx="58032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résente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z-vous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(sans mentionner votre nom).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Expliquez </a:t>
            </a:r>
            <a:r>
              <a:rPr lang="fr-FR" sz="1800" b="0" i="0" u="none" strike="noStrike" cap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à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l’employeur pourquoi vous êtes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intéressé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par le poste.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Mentionnez où vous avez trouv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é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l’annonce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Si vous connaissez des personnes au sein de la société, mentionnez-les !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Inclu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ez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le titre du poste (si disponible).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Soyez concis. 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88216" y="548075"/>
            <a:ext cx="5904656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PARAGRAPHE 1 (VOUS)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l="25217" t="20351" r="44783"/>
          <a:stretch/>
        </p:blipFill>
        <p:spPr>
          <a:xfrm>
            <a:off x="6233846" y="1624454"/>
            <a:ext cx="2651736" cy="37424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88216" y="1379070"/>
            <a:ext cx="8116232" cy="45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Répondez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à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la question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«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Pourquoi seriez-vous bien pour ce poste ? »</a:t>
            </a: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Evite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z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de reprendre les détails de votre CV, concentrez-vous sur vos compétences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Fourni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ssez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des exemples spécifiques pour aligner votre expérience et vos compétences avec les exigences du poste.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Montrez que vous connaissez la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société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et que vous comprenez les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tâches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du poste en question. 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Utilisez des mots-clés repris de la description du poste, pour mettre en avant votre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compréhension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et vos compétences.</a:t>
            </a: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Soyez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enthousiaste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et positi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f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(ne pas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transmettre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des idées négatives sur votre profil, par exemple : « Je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n'ai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pas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d'expérience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…»</a:t>
            </a: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574481" y="548075"/>
            <a:ext cx="5904656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PARAGRAPHE 2 (MOI)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88216" y="1447800"/>
            <a:ext cx="531623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Répétez votre motivation et intérêt pour le poste.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Répétez pourquoi vous êtes un bon match pour le poste.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(Vous n’avez pas besoin d’un 3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ème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paragraphe si vous avez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déjà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mentionné ces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détails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dans le 1er ou le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2ème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 paragraphe)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Précisez 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comment on peut vous </a:t>
            </a: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joindre et quelles sont vos disponibilités</a:t>
            </a:r>
            <a:r>
              <a:rPr lang="fr-FR" sz="1800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002A6C"/>
                </a:solidFill>
                <a:latin typeface="Cabin"/>
                <a:ea typeface="Cabin"/>
                <a:cs typeface="Cabin"/>
                <a:sym typeface="Cabin"/>
              </a:rPr>
              <a:t>Terminez avec une formule de politesse et votre nom.</a:t>
            </a: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169040" y="358293"/>
            <a:ext cx="5904656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"/>
              <a:buFont typeface="Gill Sans"/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PARAGRAPHE 3 (NOUS)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432561" y="2097157"/>
            <a:ext cx="4002156" cy="300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Affichage à l'écran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Cabin</vt:lpstr>
      <vt:lpstr>Gill Sans</vt:lpstr>
      <vt:lpstr>Calibri</vt:lpstr>
      <vt:lpstr>Thème Office</vt:lpstr>
      <vt:lpstr>1_Content empty</vt:lpstr>
      <vt:lpstr>Content empty</vt:lpstr>
      <vt:lpstr>2_Content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</dc:creator>
  <cp:lastModifiedBy>Aida Cherkaoui</cp:lastModifiedBy>
  <cp:revision>1</cp:revision>
  <dcterms:modified xsi:type="dcterms:W3CDTF">2019-11-05T12:37:57Z</dcterms:modified>
</cp:coreProperties>
</file>