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6.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1"/>
    <p:sldMasterId id="2147483663" r:id="rId2"/>
    <p:sldMasterId id="2147483667" r:id="rId3"/>
    <p:sldMasterId id="2147483678" r:id="rId4"/>
    <p:sldMasterId id="2147483680" r:id="rId5"/>
  </p:sldMasterIdLst>
  <p:notesMasterIdLst>
    <p:notesMasterId r:id="rId38"/>
  </p:notesMasterIdLst>
  <p:sldIdLst>
    <p:sldId id="277" r:id="rId6"/>
    <p:sldId id="278" r:id="rId7"/>
    <p:sldId id="256" r:id="rId8"/>
    <p:sldId id="257" r:id="rId9"/>
    <p:sldId id="258" r:id="rId10"/>
    <p:sldId id="259" r:id="rId11"/>
    <p:sldId id="283" r:id="rId12"/>
    <p:sldId id="284" r:id="rId13"/>
    <p:sldId id="285" r:id="rId14"/>
    <p:sldId id="286" r:id="rId15"/>
    <p:sldId id="287" r:id="rId16"/>
    <p:sldId id="288" r:id="rId17"/>
    <p:sldId id="289" r:id="rId18"/>
    <p:sldId id="260" r:id="rId19"/>
    <p:sldId id="261" r:id="rId20"/>
    <p:sldId id="265" r:id="rId21"/>
    <p:sldId id="262" r:id="rId22"/>
    <p:sldId id="279" r:id="rId23"/>
    <p:sldId id="263" r:id="rId24"/>
    <p:sldId id="266" r:id="rId25"/>
    <p:sldId id="267" r:id="rId26"/>
    <p:sldId id="268" r:id="rId27"/>
    <p:sldId id="269" r:id="rId28"/>
    <p:sldId id="280" r:id="rId29"/>
    <p:sldId id="281" r:id="rId30"/>
    <p:sldId id="271" r:id="rId31"/>
    <p:sldId id="272" r:id="rId32"/>
    <p:sldId id="273" r:id="rId33"/>
    <p:sldId id="282" r:id="rId34"/>
    <p:sldId id="275" r:id="rId35"/>
    <p:sldId id="274" r:id="rId36"/>
    <p:sldId id="276" r:id="rId37"/>
  </p:sldIdLst>
  <p:sldSz cx="9144000" cy="6858000" type="screen4x3"/>
  <p:notesSz cx="6858000" cy="9144000"/>
  <p:custDataLst>
    <p:tags r:id="rId39"/>
  </p:custDataLst>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6D89AA"/>
    <a:srgbClr val="FC750E"/>
    <a:srgbClr val="C2113A"/>
    <a:srgbClr val="833E90"/>
    <a:srgbClr val="FC8A0E"/>
    <a:srgbClr val="C0504D"/>
    <a:srgbClr val="FCC00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22" y="5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EACB7B6-900A-4305-B922-8AF670D3850D}" type="datetimeFigureOut">
              <a:rPr lang="en-US" altLang="en-US"/>
              <a:pPr>
                <a:defRPr/>
              </a:pPr>
              <a:t>6/20/2019</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B0E8AFD9-BFB4-41E0-8BB0-2891C36196AB}" type="slidenum">
              <a:rPr lang="en-US" altLang="en-US"/>
              <a:pPr>
                <a:defRPr/>
              </a:pPr>
              <a:t>‹N°›</a:t>
            </a:fld>
            <a:endParaRPr lang="en-US" altLang="en-US"/>
          </a:p>
        </p:txBody>
      </p:sp>
    </p:spTree>
    <p:extLst>
      <p:ext uri="{BB962C8B-B14F-4D97-AF65-F5344CB8AC3E}">
        <p14:creationId xmlns:p14="http://schemas.microsoft.com/office/powerpoint/2010/main" val="35038580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b="1"/>
          </a:p>
          <a:p>
            <a:pPr eaLnBrk="1" hangingPunct="1">
              <a:spcBef>
                <a:spcPct val="0"/>
              </a:spcBef>
              <a:buFontTx/>
              <a:buChar char="•"/>
            </a:pPr>
            <a:endParaRPr lang="en-US" altLang="fr-F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8187F6-0FE7-419D-B963-CACB972C1783}" type="slidenum">
              <a:rPr lang="fr-FR" altLang="fr-FR" smtClean="0">
                <a:solidFill>
                  <a:prstClr val="black"/>
                </a:solidFill>
                <a:latin typeface="Arial" panose="020B0604020202020204" pitchFamily="34" charset="0"/>
              </a:rPr>
              <a:pPr>
                <a:spcBef>
                  <a:spcPct val="0"/>
                </a:spcBef>
              </a:pPr>
              <a:t>1</a:t>
            </a:fld>
            <a:endParaRPr lang="fr-FR" altLang="fr-FR">
              <a:solidFill>
                <a:prstClr val="black"/>
              </a:solidFill>
              <a:latin typeface="Arial" panose="020B0604020202020204" pitchFamily="34" charset="0"/>
            </a:endParaRPr>
          </a:p>
        </p:txBody>
      </p:sp>
    </p:spTree>
    <p:extLst>
      <p:ext uri="{BB962C8B-B14F-4D97-AF65-F5344CB8AC3E}">
        <p14:creationId xmlns:p14="http://schemas.microsoft.com/office/powerpoint/2010/main" val="107258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9" name="Shape 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04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7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506320"/>
          </a:xfrm>
          <a:prstGeom prst="rect">
            <a:avLst/>
          </a:prstGeom>
        </p:spPr>
        <p:txBody>
          <a:bodyPr>
            <a:normAutofit/>
          </a:bodyPr>
          <a:lstStyle>
            <a:lvl1pPr>
              <a:defRPr sz="2800"/>
            </a:lvl1pPr>
          </a:lstStyle>
          <a:p>
            <a:r>
              <a:rPr kumimoji="0" lang="fr-FR" dirty="0"/>
              <a:t>Cliquez pour modifier le style du titre</a:t>
            </a:r>
            <a:endParaRPr kumimoji="0" lang="en-US" dirty="0"/>
          </a:p>
        </p:txBody>
      </p:sp>
      <p:sp>
        <p:nvSpPr>
          <p:cNvPr id="3" name="Espace réservé du contenu 2"/>
          <p:cNvSpPr>
            <a:spLocks noGrp="1"/>
          </p:cNvSpPr>
          <p:nvPr>
            <p:ph idx="1"/>
          </p:nvPr>
        </p:nvSpPr>
        <p:spPr>
          <a:xfrm>
            <a:off x="457200" y="1935480"/>
            <a:ext cx="8229600" cy="4389120"/>
          </a:xfrm>
          <a:prstGeom prst="rect">
            <a:avLst/>
          </a:prstGeom>
        </p:spPr>
        <p:txBody>
          <a:body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545C96C-53EF-4272-8C6C-B8660C9863EE}" type="datetime1">
              <a:rPr lang="fr-FR">
                <a:solidFill>
                  <a:prstClr val="black"/>
                </a:solidFill>
                <a:ea typeface="ＭＳ Ｐゴシック" panose="020B0600070205080204" pitchFamily="34" charset="-128"/>
              </a:rPr>
              <a:pPr/>
              <a:t>20/06/2019</a:t>
            </a:fld>
            <a:endParaRPr lang="fr-FR">
              <a:solidFill>
                <a:prstClr val="black"/>
              </a:solidFill>
              <a:ea typeface="ＭＳ Ｐゴシック" panose="020B0600070205080204" pitchFamily="34" charset="-128"/>
            </a:endParaRPr>
          </a:p>
        </p:txBody>
      </p:sp>
      <p:sp>
        <p:nvSpPr>
          <p:cNvPr id="5" name="Espace réservé du pied de page 4"/>
          <p:cNvSpPr>
            <a:spLocks noGrp="1"/>
          </p:cNvSpPr>
          <p:nvPr>
            <p:ph type="ftr" sz="quarter" idx="11"/>
          </p:nvPr>
        </p:nvSpPr>
        <p:spPr>
          <a:xfrm>
            <a:off x="2667000" y="6356350"/>
            <a:ext cx="3352800" cy="365125"/>
          </a:xfrm>
          <a:prstGeom prst="rect">
            <a:avLst/>
          </a:prstGeom>
        </p:spPr>
        <p:txBody>
          <a:bodyPr/>
          <a:lstStyle/>
          <a:p>
            <a:endParaRPr lang="fr-FR">
              <a:solidFill>
                <a:prstClr val="black"/>
              </a:solidFill>
              <a:ea typeface="ＭＳ Ｐゴシック" panose="020B0600070205080204" pitchFamily="34" charset="-128"/>
            </a:endParaRPr>
          </a:p>
        </p:txBody>
      </p:sp>
      <p:sp>
        <p:nvSpPr>
          <p:cNvPr id="6" name="Espace réservé du numéro de diapositive 5"/>
          <p:cNvSpPr>
            <a:spLocks noGrp="1"/>
          </p:cNvSpPr>
          <p:nvPr>
            <p:ph type="sldNum" sz="quarter" idx="12"/>
          </p:nvPr>
        </p:nvSpPr>
        <p:spPr>
          <a:xfrm>
            <a:off x="3995936" y="6309320"/>
            <a:ext cx="762000" cy="365125"/>
          </a:xfrm>
        </p:spPr>
        <p:txBody>
          <a:bodyPr/>
          <a:lstStyle/>
          <a:p>
            <a:fld id="{AA646889-9E54-42B1-B90E-3EFD9B1560F7}" type="slidenum">
              <a:rPr lang="fr-FR" smtClean="0">
                <a:solidFill>
                  <a:prstClr val="white">
                    <a:lumMod val="50000"/>
                  </a:prstClr>
                </a:solidFill>
              </a:rPr>
              <a:pPr/>
              <a:t>‹N°›</a:t>
            </a:fld>
            <a:endParaRPr lang="fr-FR">
              <a:solidFill>
                <a:prstClr val="white">
                  <a:lumMod val="50000"/>
                </a:prstClr>
              </a:solidFill>
            </a:endParaRPr>
          </a:p>
        </p:txBody>
      </p:sp>
    </p:spTree>
    <p:extLst>
      <p:ext uri="{BB962C8B-B14F-4D97-AF65-F5344CB8AC3E}">
        <p14:creationId xmlns:p14="http://schemas.microsoft.com/office/powerpoint/2010/main" val="27525361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re 8"/>
          <p:cNvSpPr>
            <a:spLocks noGrp="1"/>
          </p:cNvSpPr>
          <p:nvPr>
            <p:ph type="ctrTitle" hasCustomPrompt="1"/>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baseline="0">
                <a:ln>
                  <a:noFill/>
                </a:ln>
                <a:solidFill>
                  <a:srgbClr val="C00000"/>
                </a:solidFill>
                <a:effectLst>
                  <a:outerShdw blurRad="38100" dist="25400" dir="5400000" algn="tl" rotWithShape="0">
                    <a:srgbClr val="000000">
                      <a:alpha val="43000"/>
                    </a:srgbClr>
                  </a:outerShdw>
                </a:effectLst>
                <a:latin typeface="+mj-lt"/>
                <a:ea typeface="+mj-ea"/>
                <a:cs typeface="+mj-cs"/>
              </a:defRPr>
            </a:lvl1pPr>
          </a:lstStyle>
          <a:p>
            <a:r>
              <a:rPr kumimoji="0" lang="fr-FR" dirty="0"/>
              <a:t>Style du titre</a:t>
            </a:r>
            <a:endParaRPr kumimoji="0" lang="en-US" dirty="0"/>
          </a:p>
        </p:txBody>
      </p:sp>
      <p:sp>
        <p:nvSpPr>
          <p:cNvPr id="17" name="Sous-titr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 style des sous-titres du masque</a:t>
            </a:r>
            <a:endParaRPr kumimoji="0" lang="en-US" dirty="0"/>
          </a:p>
        </p:txBody>
      </p:sp>
      <p:sp>
        <p:nvSpPr>
          <p:cNvPr id="30" name="Espace réservé de la date 29"/>
          <p:cNvSpPr>
            <a:spLocks noGrp="1"/>
          </p:cNvSpPr>
          <p:nvPr>
            <p:ph type="dt" sz="half" idx="10"/>
          </p:nvPr>
        </p:nvSpPr>
        <p:spPr>
          <a:xfrm>
            <a:off x="457200" y="6356350"/>
            <a:ext cx="2133600" cy="365125"/>
          </a:xfrm>
          <a:prstGeom prst="rect">
            <a:avLst/>
          </a:prstGeom>
        </p:spPr>
        <p:txBody>
          <a:bodyPr/>
          <a:lstStyle/>
          <a:p>
            <a:fld id="{CABBF5A2-704B-41CE-A1ED-2E8EB5221976}" type="datetime1">
              <a:rPr lang="fr-FR">
                <a:solidFill>
                  <a:prstClr val="black"/>
                </a:solidFill>
                <a:ea typeface="ＭＳ Ｐゴシック" panose="020B0600070205080204" pitchFamily="34" charset="-128"/>
              </a:rPr>
              <a:pPr/>
              <a:t>20/06/2019</a:t>
            </a:fld>
            <a:endParaRPr lang="fr-FR">
              <a:solidFill>
                <a:prstClr val="black"/>
              </a:solidFill>
              <a:ea typeface="ＭＳ Ｐゴシック" panose="020B0600070205080204" pitchFamily="34" charset="-128"/>
            </a:endParaRPr>
          </a:p>
        </p:txBody>
      </p:sp>
      <p:sp>
        <p:nvSpPr>
          <p:cNvPr id="19" name="Espace réservé du pied de page 18"/>
          <p:cNvSpPr>
            <a:spLocks noGrp="1"/>
          </p:cNvSpPr>
          <p:nvPr>
            <p:ph type="ftr" sz="quarter" idx="11"/>
          </p:nvPr>
        </p:nvSpPr>
        <p:spPr>
          <a:xfrm>
            <a:off x="2667000" y="6356350"/>
            <a:ext cx="3352800" cy="365125"/>
          </a:xfrm>
          <a:prstGeom prst="rect">
            <a:avLst/>
          </a:prstGeom>
        </p:spPr>
        <p:txBody>
          <a:bodyPr/>
          <a:lstStyle/>
          <a:p>
            <a:endParaRPr lang="fr-FR">
              <a:solidFill>
                <a:prstClr val="black"/>
              </a:solidFill>
              <a:ea typeface="ＭＳ Ｐゴシック" panose="020B0600070205080204" pitchFamily="34" charset="-128"/>
            </a:endParaRPr>
          </a:p>
        </p:txBody>
      </p:sp>
      <p:sp>
        <p:nvSpPr>
          <p:cNvPr id="27" name="Espace réservé du numéro de diapositive 26"/>
          <p:cNvSpPr>
            <a:spLocks noGrp="1"/>
          </p:cNvSpPr>
          <p:nvPr>
            <p:ph type="sldNum" sz="quarter" idx="12"/>
          </p:nvPr>
        </p:nvSpPr>
        <p:spPr>
          <a:xfrm>
            <a:off x="4427984" y="6381328"/>
            <a:ext cx="762000" cy="365125"/>
          </a:xfrm>
        </p:spPr>
        <p:txBody>
          <a:bodyPr/>
          <a:lstStyle/>
          <a:p>
            <a:fld id="{AA646889-9E54-42B1-B90E-3EFD9B1560F7}"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200673206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250032" y="397249"/>
            <a:ext cx="8178929" cy="444500"/>
          </a:xfrm>
          <a:prstGeom prst="rect">
            <a:avLst/>
          </a:prstGeom>
        </p:spPr>
        <p:txBody>
          <a:bodyPr lIns="0" tIns="0" rIns="0" bIns="0">
            <a:normAutofit/>
          </a:bodyPr>
          <a:lstStyle>
            <a:lvl1pPr marL="0" indent="0">
              <a:buNone/>
              <a:defRPr sz="15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8603673" y="372775"/>
            <a:ext cx="323309"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lumMod val="50000"/>
                </a:prstClr>
              </a:solidFill>
            </a:endParaRPr>
          </a:p>
        </p:txBody>
      </p:sp>
      <p:sp>
        <p:nvSpPr>
          <p:cNvPr id="15"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
        <p:nvSpPr>
          <p:cNvPr id="12" name="Text Placeholder 10"/>
          <p:cNvSpPr>
            <a:spLocks noGrp="1"/>
          </p:cNvSpPr>
          <p:nvPr>
            <p:ph type="body" sz="quarter" idx="14"/>
          </p:nvPr>
        </p:nvSpPr>
        <p:spPr>
          <a:xfrm>
            <a:off x="250032" y="790433"/>
            <a:ext cx="8178929" cy="280985"/>
          </a:xfrm>
          <a:prstGeom prst="rect">
            <a:avLst/>
          </a:prstGeom>
        </p:spPr>
        <p:txBody>
          <a:bodyPr lIns="0" tIns="0" rIns="0" bIns="0">
            <a:normAutofit/>
          </a:bodyPr>
          <a:lstStyle>
            <a:lvl1pPr marL="0" indent="0">
              <a:buNone/>
              <a:defRPr sz="750">
                <a:solidFill>
                  <a:schemeClr val="bg1">
                    <a:lumMod val="50000"/>
                  </a:schemeClr>
                </a:solidFill>
                <a:latin typeface="+mn-lt"/>
              </a:defRPr>
            </a:lvl1pPr>
          </a:lstStyle>
          <a:p>
            <a:pPr lvl="0"/>
            <a:endParaRPr lang="id-ID" dirty="0"/>
          </a:p>
        </p:txBody>
      </p:sp>
      <p:sp>
        <p:nvSpPr>
          <p:cNvPr id="8" name="Rounded Rectangle 7"/>
          <p:cNvSpPr/>
          <p:nvPr userDrawn="1"/>
        </p:nvSpPr>
        <p:spPr>
          <a:xfrm>
            <a:off x="-307737" y="372775"/>
            <a:ext cx="490794" cy="298739"/>
          </a:xfrm>
          <a:prstGeom prst="roundRect">
            <a:avLst>
              <a:gd name="adj" fmla="val 50000"/>
            </a:avLst>
          </a:prstGeom>
          <a:solidFill>
            <a:srgbClr val="056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Tree>
    <p:custDataLst>
      <p:tags r:id="rId1"/>
    </p:custDataLst>
    <p:extLst>
      <p:ext uri="{BB962C8B-B14F-4D97-AF65-F5344CB8AC3E}">
        <p14:creationId xmlns:p14="http://schemas.microsoft.com/office/powerpoint/2010/main" val="3553194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381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374991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399033"/>
            <a:ext cx="9144000" cy="3145981"/>
          </a:xfrm>
          <a:prstGeom prst="rect">
            <a:avLst/>
          </a:prstGeom>
        </p:spPr>
        <p:txBody>
          <a:bodyPr/>
          <a:lstStyle>
            <a:lvl1pPr marL="0" indent="0" algn="ctr">
              <a:buNone/>
              <a:defRPr/>
            </a:lvl1pPr>
          </a:lstStyle>
          <a:p>
            <a:endParaRPr lang="id-ID"/>
          </a:p>
        </p:txBody>
      </p:sp>
      <p:sp>
        <p:nvSpPr>
          <p:cNvPr id="14" name="Rounded Rectangle 13"/>
          <p:cNvSpPr/>
          <p:nvPr userDrawn="1"/>
        </p:nvSpPr>
        <p:spPr>
          <a:xfrm>
            <a:off x="8603673" y="372775"/>
            <a:ext cx="323309"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lumMod val="50000"/>
                </a:prstClr>
              </a:solidFill>
            </a:endParaRPr>
          </a:p>
        </p:txBody>
      </p:sp>
      <p:sp>
        <p:nvSpPr>
          <p:cNvPr id="11" name="Text Placeholder 10"/>
          <p:cNvSpPr>
            <a:spLocks noGrp="1"/>
          </p:cNvSpPr>
          <p:nvPr>
            <p:ph type="body" sz="quarter" idx="13"/>
          </p:nvPr>
        </p:nvSpPr>
        <p:spPr>
          <a:xfrm>
            <a:off x="250032" y="397249"/>
            <a:ext cx="8178929" cy="444500"/>
          </a:xfrm>
          <a:prstGeom prst="rect">
            <a:avLst/>
          </a:prstGeom>
        </p:spPr>
        <p:txBody>
          <a:bodyPr lIns="0" tIns="0" rIns="0" bIns="0">
            <a:normAutofit/>
          </a:bodyPr>
          <a:lstStyle>
            <a:lvl1pPr marL="0" indent="0">
              <a:buNone/>
              <a:defRPr sz="1500">
                <a:solidFill>
                  <a:schemeClr val="tx1">
                    <a:lumMod val="75000"/>
                    <a:lumOff val="25000"/>
                  </a:schemeClr>
                </a:solidFill>
                <a:latin typeface="Lato" panose="020F0502020204030203" pitchFamily="34" charset="0"/>
              </a:defRPr>
            </a:lvl1pPr>
          </a:lstStyle>
          <a:p>
            <a:pPr lvl="0"/>
            <a:endParaRPr lang="id-ID" dirty="0"/>
          </a:p>
        </p:txBody>
      </p:sp>
      <p:sp>
        <p:nvSpPr>
          <p:cNvPr id="6"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
        <p:nvSpPr>
          <p:cNvPr id="12" name="Text Placeholder 10"/>
          <p:cNvSpPr>
            <a:spLocks noGrp="1"/>
          </p:cNvSpPr>
          <p:nvPr>
            <p:ph type="body" sz="quarter" idx="14"/>
          </p:nvPr>
        </p:nvSpPr>
        <p:spPr>
          <a:xfrm>
            <a:off x="250032" y="790433"/>
            <a:ext cx="8178929" cy="280985"/>
          </a:xfrm>
          <a:prstGeom prst="rect">
            <a:avLst/>
          </a:prstGeom>
        </p:spPr>
        <p:txBody>
          <a:bodyPr lIns="0" tIns="0" rIns="0" bIns="0">
            <a:normAutofit/>
          </a:bodyPr>
          <a:lstStyle>
            <a:lvl1pPr marL="0" indent="0">
              <a:buNone/>
              <a:defRPr sz="750">
                <a:solidFill>
                  <a:schemeClr val="bg1">
                    <a:lumMod val="50000"/>
                  </a:schemeClr>
                </a:solidFill>
                <a:latin typeface="+mn-lt"/>
              </a:defRPr>
            </a:lvl1pPr>
          </a:lstStyle>
          <a:p>
            <a:pPr lvl="0"/>
            <a:endParaRPr lang="id-ID" dirty="0"/>
          </a:p>
        </p:txBody>
      </p:sp>
      <p:sp>
        <p:nvSpPr>
          <p:cNvPr id="8" name="Rounded Rectangle 7"/>
          <p:cNvSpPr/>
          <p:nvPr userDrawn="1"/>
        </p:nvSpPr>
        <p:spPr>
          <a:xfrm>
            <a:off x="-307737" y="372775"/>
            <a:ext cx="490794" cy="298739"/>
          </a:xfrm>
          <a:prstGeom prst="roundRect">
            <a:avLst>
              <a:gd name="adj" fmla="val 50000"/>
            </a:avLst>
          </a:prstGeom>
          <a:solidFill>
            <a:srgbClr val="056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Tree>
    <p:extLst>
      <p:ext uri="{BB962C8B-B14F-4D97-AF65-F5344CB8AC3E}">
        <p14:creationId xmlns:p14="http://schemas.microsoft.com/office/powerpoint/2010/main" val="1063398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_Пользовательский макет">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0" y="0"/>
            <a:ext cx="9144000" cy="6858000"/>
          </a:xfrm>
          <a:prstGeom prst="rect">
            <a:avLst/>
          </a:prstGeom>
          <a:solidFill>
            <a:schemeClr val="tx1">
              <a:alpha val="12000"/>
            </a:schemeClr>
          </a:solidFill>
          <a:effectLst/>
        </p:spPr>
        <p:txBody>
          <a:bodyPr lIns="68589" tIns="34295" rIns="68589" bIns="34295">
            <a:normAutofit/>
          </a:bodyPr>
          <a:lstStyle>
            <a:lvl1pPr marL="0" indent="0">
              <a:buNone/>
              <a:defRPr sz="100">
                <a:ln>
                  <a:noFill/>
                </a:ln>
                <a:solidFill>
                  <a:schemeClr val="bg1">
                    <a:lumMod val="85000"/>
                  </a:schemeClr>
                </a:solidFill>
                <a:latin typeface="+mn-lt"/>
                <a:ea typeface="Lato Light" charset="0"/>
                <a:cs typeface="Lato Light" charset="0"/>
              </a:defRPr>
            </a:lvl1pPr>
          </a:lstStyle>
          <a:p>
            <a:endParaRPr lang="en-US" dirty="0"/>
          </a:p>
        </p:txBody>
      </p:sp>
    </p:spTree>
    <p:custDataLst>
      <p:tags r:id="rId1"/>
    </p:custDataLst>
    <p:extLst>
      <p:ext uri="{BB962C8B-B14F-4D97-AF65-F5344CB8AC3E}">
        <p14:creationId xmlns:p14="http://schemas.microsoft.com/office/powerpoint/2010/main" val="8370372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ชื่อเรื่องและเนื้อหา">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12643184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ส่วนหัวของส่วน">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2127762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bg>
      <p:bgPr>
        <a:solidFill>
          <a:srgbClr val="F6F8FA"/>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158395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cover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727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685998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67544" y="692696"/>
            <a:ext cx="8229600" cy="506320"/>
          </a:xfrm>
          <a:prstGeom prst="rect">
            <a:avLst/>
          </a:prstGeom>
        </p:spPr>
        <p:txBody>
          <a:bodyPr>
            <a:normAutofit/>
          </a:bodyPr>
          <a:lstStyle>
            <a:lvl1pPr>
              <a:defRPr sz="2800"/>
            </a:lvl1pPr>
          </a:lstStyle>
          <a:p>
            <a:r>
              <a:rPr kumimoji="0" lang="fr-FR" dirty="0"/>
              <a:t>Cliquez pour modifier le style du titre</a:t>
            </a:r>
            <a:endParaRPr kumimoji="0" lang="en-US" dirty="0"/>
          </a:p>
        </p:txBody>
      </p:sp>
      <p:sp>
        <p:nvSpPr>
          <p:cNvPr id="3" name="Espace réservé du contenu 2"/>
          <p:cNvSpPr>
            <a:spLocks noGrp="1"/>
          </p:cNvSpPr>
          <p:nvPr>
            <p:ph idx="1"/>
          </p:nvPr>
        </p:nvSpPr>
        <p:spPr>
          <a:xfrm>
            <a:off x="457200" y="1935480"/>
            <a:ext cx="8229600" cy="4389120"/>
          </a:xfrm>
          <a:prstGeom prst="rect">
            <a:avLst/>
          </a:prstGeom>
        </p:spPr>
        <p:txBody>
          <a:bodyPr/>
          <a:lstStyle/>
          <a:p>
            <a:pPr lvl="0" eaLnBrk="1" latinLnBrk="0" hangingPunct="1"/>
            <a:r>
              <a:rPr lang="fr-FR" dirty="0"/>
              <a:t>Cliquez pour modifier les styles du texte du masque</a:t>
            </a:r>
          </a:p>
          <a:p>
            <a:pPr lvl="1" eaLnBrk="1" latinLnBrk="0" hangingPunct="1"/>
            <a:r>
              <a:rPr lang="fr-FR" dirty="0"/>
              <a:t>Deuxième niveau</a:t>
            </a:r>
          </a:p>
          <a:p>
            <a:pPr lvl="2" eaLnBrk="1" latinLnBrk="0" hangingPunct="1"/>
            <a:r>
              <a:rPr lang="fr-FR" dirty="0"/>
              <a:t>Troisième niveau</a:t>
            </a:r>
          </a:p>
          <a:p>
            <a:pPr lvl="3" eaLnBrk="1" latinLnBrk="0" hangingPunct="1"/>
            <a:r>
              <a:rPr lang="fr-FR" dirty="0"/>
              <a:t>Quatrième niveau</a:t>
            </a:r>
          </a:p>
          <a:p>
            <a:pPr lvl="4" eaLnBrk="1" latinLnBrk="0" hangingPunct="1"/>
            <a:r>
              <a:rPr lang="fr-FR" dirty="0"/>
              <a:t>Cinquième niveau</a:t>
            </a:r>
            <a:endParaRPr kumimoji="0" lang="en-US"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6545C96C-53EF-4272-8C6C-B8660C9863EE}" type="datetime1">
              <a:rPr lang="fr-FR">
                <a:solidFill>
                  <a:prstClr val="black"/>
                </a:solidFill>
                <a:ea typeface="ＭＳ Ｐゴシック" panose="020B0600070205080204" pitchFamily="34" charset="-128"/>
              </a:rPr>
              <a:pPr/>
              <a:t>20/06/2019</a:t>
            </a:fld>
            <a:endParaRPr lang="fr-FR">
              <a:solidFill>
                <a:prstClr val="black"/>
              </a:solidFill>
              <a:ea typeface="ＭＳ Ｐゴシック" panose="020B0600070205080204" pitchFamily="34" charset="-128"/>
            </a:endParaRPr>
          </a:p>
        </p:txBody>
      </p:sp>
      <p:sp>
        <p:nvSpPr>
          <p:cNvPr id="5" name="Espace réservé du pied de page 4"/>
          <p:cNvSpPr>
            <a:spLocks noGrp="1"/>
          </p:cNvSpPr>
          <p:nvPr>
            <p:ph type="ftr" sz="quarter" idx="11"/>
          </p:nvPr>
        </p:nvSpPr>
        <p:spPr>
          <a:xfrm>
            <a:off x="2667000" y="6356350"/>
            <a:ext cx="3352800" cy="365125"/>
          </a:xfrm>
          <a:prstGeom prst="rect">
            <a:avLst/>
          </a:prstGeom>
        </p:spPr>
        <p:txBody>
          <a:bodyPr/>
          <a:lstStyle/>
          <a:p>
            <a:endParaRPr lang="fr-FR">
              <a:solidFill>
                <a:prstClr val="black"/>
              </a:solidFill>
              <a:ea typeface="ＭＳ Ｐゴシック" panose="020B0600070205080204" pitchFamily="34" charset="-128"/>
            </a:endParaRPr>
          </a:p>
        </p:txBody>
      </p:sp>
      <p:sp>
        <p:nvSpPr>
          <p:cNvPr id="6" name="Espace réservé du numéro de diapositive 5"/>
          <p:cNvSpPr>
            <a:spLocks noGrp="1"/>
          </p:cNvSpPr>
          <p:nvPr>
            <p:ph type="sldNum" sz="quarter" idx="12"/>
          </p:nvPr>
        </p:nvSpPr>
        <p:spPr>
          <a:xfrm>
            <a:off x="3995936" y="6309320"/>
            <a:ext cx="762000" cy="365125"/>
          </a:xfrm>
        </p:spPr>
        <p:txBody>
          <a:bodyPr/>
          <a:lstStyle/>
          <a:p>
            <a:fld id="{AA646889-9E54-42B1-B90E-3EFD9B1560F7}" type="slidenum">
              <a:rPr lang="fr-FR" smtClean="0">
                <a:solidFill>
                  <a:prstClr val="white">
                    <a:lumMod val="50000"/>
                  </a:prstClr>
                </a:solidFill>
              </a:rPr>
              <a:pPr/>
              <a:t>‹N°›</a:t>
            </a:fld>
            <a:endParaRPr lang="fr-FR">
              <a:solidFill>
                <a:prstClr val="white">
                  <a:lumMod val="50000"/>
                </a:prstClr>
              </a:solidFill>
            </a:endParaRPr>
          </a:p>
        </p:txBody>
      </p:sp>
    </p:spTree>
    <p:extLst>
      <p:ext uri="{BB962C8B-B14F-4D97-AF65-F5344CB8AC3E}">
        <p14:creationId xmlns:p14="http://schemas.microsoft.com/office/powerpoint/2010/main" val="205928431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9" name="Titre 8"/>
          <p:cNvSpPr>
            <a:spLocks noGrp="1"/>
          </p:cNvSpPr>
          <p:nvPr>
            <p:ph type="ctrTitle" hasCustomPrompt="1"/>
          </p:nvPr>
        </p:nvSpPr>
        <p:spPr>
          <a:xfrm>
            <a:off x="533400" y="1371600"/>
            <a:ext cx="7851648" cy="18288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baseline="0">
                <a:ln>
                  <a:noFill/>
                </a:ln>
                <a:solidFill>
                  <a:srgbClr val="C00000"/>
                </a:solidFill>
                <a:effectLst>
                  <a:outerShdw blurRad="38100" dist="25400" dir="5400000" algn="tl" rotWithShape="0">
                    <a:srgbClr val="000000">
                      <a:alpha val="43000"/>
                    </a:srgbClr>
                  </a:outerShdw>
                </a:effectLst>
                <a:latin typeface="+mj-lt"/>
                <a:ea typeface="+mj-ea"/>
                <a:cs typeface="+mj-cs"/>
              </a:defRPr>
            </a:lvl1pPr>
          </a:lstStyle>
          <a:p>
            <a:r>
              <a:rPr kumimoji="0" lang="fr-FR" dirty="0"/>
              <a:t>Style du titre</a:t>
            </a:r>
            <a:endParaRPr kumimoji="0" lang="en-US" dirty="0"/>
          </a:p>
        </p:txBody>
      </p:sp>
      <p:sp>
        <p:nvSpPr>
          <p:cNvPr id="17" name="Sous-titr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a:t>Cliquez pour modifier le style des sous-titres du masque</a:t>
            </a:r>
            <a:endParaRPr kumimoji="0" lang="en-US" dirty="0"/>
          </a:p>
        </p:txBody>
      </p:sp>
      <p:sp>
        <p:nvSpPr>
          <p:cNvPr id="30" name="Espace réservé de la date 29"/>
          <p:cNvSpPr>
            <a:spLocks noGrp="1"/>
          </p:cNvSpPr>
          <p:nvPr>
            <p:ph type="dt" sz="half" idx="10"/>
          </p:nvPr>
        </p:nvSpPr>
        <p:spPr>
          <a:xfrm>
            <a:off x="457200" y="6356350"/>
            <a:ext cx="2133600" cy="365125"/>
          </a:xfrm>
          <a:prstGeom prst="rect">
            <a:avLst/>
          </a:prstGeom>
        </p:spPr>
        <p:txBody>
          <a:bodyPr/>
          <a:lstStyle/>
          <a:p>
            <a:fld id="{CABBF5A2-704B-41CE-A1ED-2E8EB5221976}" type="datetime1">
              <a:rPr lang="fr-FR">
                <a:solidFill>
                  <a:prstClr val="black"/>
                </a:solidFill>
                <a:ea typeface="ＭＳ Ｐゴシック" panose="020B0600070205080204" pitchFamily="34" charset="-128"/>
              </a:rPr>
              <a:pPr/>
              <a:t>20/06/2019</a:t>
            </a:fld>
            <a:endParaRPr lang="fr-FR">
              <a:solidFill>
                <a:prstClr val="black"/>
              </a:solidFill>
              <a:ea typeface="ＭＳ Ｐゴシック" panose="020B0600070205080204" pitchFamily="34" charset="-128"/>
            </a:endParaRPr>
          </a:p>
        </p:txBody>
      </p:sp>
      <p:sp>
        <p:nvSpPr>
          <p:cNvPr id="19" name="Espace réservé du pied de page 18"/>
          <p:cNvSpPr>
            <a:spLocks noGrp="1"/>
          </p:cNvSpPr>
          <p:nvPr>
            <p:ph type="ftr" sz="quarter" idx="11"/>
          </p:nvPr>
        </p:nvSpPr>
        <p:spPr>
          <a:xfrm>
            <a:off x="2667000" y="6356350"/>
            <a:ext cx="3352800" cy="365125"/>
          </a:xfrm>
          <a:prstGeom prst="rect">
            <a:avLst/>
          </a:prstGeom>
        </p:spPr>
        <p:txBody>
          <a:bodyPr/>
          <a:lstStyle/>
          <a:p>
            <a:endParaRPr lang="fr-FR">
              <a:solidFill>
                <a:prstClr val="black"/>
              </a:solidFill>
              <a:ea typeface="ＭＳ Ｐゴシック" panose="020B0600070205080204" pitchFamily="34" charset="-128"/>
            </a:endParaRPr>
          </a:p>
        </p:txBody>
      </p:sp>
      <p:sp>
        <p:nvSpPr>
          <p:cNvPr id="27" name="Espace réservé du numéro de diapositive 26"/>
          <p:cNvSpPr>
            <a:spLocks noGrp="1"/>
          </p:cNvSpPr>
          <p:nvPr>
            <p:ph type="sldNum" sz="quarter" idx="12"/>
          </p:nvPr>
        </p:nvSpPr>
        <p:spPr>
          <a:xfrm>
            <a:off x="4427984" y="6381328"/>
            <a:ext cx="762000" cy="365125"/>
          </a:xfrm>
        </p:spPr>
        <p:txBody>
          <a:bodyPr/>
          <a:lstStyle/>
          <a:p>
            <a:fld id="{AA646889-9E54-42B1-B90E-3EFD9B1560F7}" type="slidenum">
              <a:rPr lang="fr-FR" smtClean="0">
                <a:solidFill>
                  <a:prstClr val="white">
                    <a:lumMod val="50000"/>
                  </a:prstClr>
                </a:solidFill>
              </a:rPr>
              <a:pPr/>
              <a:t>‹N°›</a:t>
            </a:fld>
            <a:endParaRPr lang="fr-FR" dirty="0">
              <a:solidFill>
                <a:prstClr val="white">
                  <a:lumMod val="50000"/>
                </a:prstClr>
              </a:solidFill>
            </a:endParaRPr>
          </a:p>
        </p:txBody>
      </p:sp>
    </p:spTree>
    <p:extLst>
      <p:ext uri="{BB962C8B-B14F-4D97-AF65-F5344CB8AC3E}">
        <p14:creationId xmlns:p14="http://schemas.microsoft.com/office/powerpoint/2010/main" val="97129573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250032" y="397249"/>
            <a:ext cx="8178929" cy="444500"/>
          </a:xfrm>
          <a:prstGeom prst="rect">
            <a:avLst/>
          </a:prstGeom>
        </p:spPr>
        <p:txBody>
          <a:bodyPr lIns="0" tIns="0" rIns="0" bIns="0">
            <a:normAutofit/>
          </a:bodyPr>
          <a:lstStyle>
            <a:lvl1pPr marL="0" indent="0">
              <a:buNone/>
              <a:defRPr sz="1500">
                <a:solidFill>
                  <a:schemeClr val="tx1">
                    <a:lumMod val="65000"/>
                    <a:lumOff val="35000"/>
                  </a:schemeClr>
                </a:solidFill>
                <a:latin typeface="Lato" panose="020F0502020204030203" pitchFamily="34" charset="0"/>
              </a:defRPr>
            </a:lvl1pPr>
          </a:lstStyle>
          <a:p>
            <a:pPr lvl="0"/>
            <a:endParaRPr lang="id-ID" dirty="0"/>
          </a:p>
        </p:txBody>
      </p:sp>
      <p:sp>
        <p:nvSpPr>
          <p:cNvPr id="10" name="Rounded Rectangle 9"/>
          <p:cNvSpPr/>
          <p:nvPr userDrawn="1"/>
        </p:nvSpPr>
        <p:spPr>
          <a:xfrm>
            <a:off x="8603673" y="372775"/>
            <a:ext cx="323309"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lumMod val="50000"/>
                </a:prstClr>
              </a:solidFill>
            </a:endParaRPr>
          </a:p>
        </p:txBody>
      </p:sp>
      <p:sp>
        <p:nvSpPr>
          <p:cNvPr id="15"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
        <p:nvSpPr>
          <p:cNvPr id="12" name="Text Placeholder 10"/>
          <p:cNvSpPr>
            <a:spLocks noGrp="1"/>
          </p:cNvSpPr>
          <p:nvPr>
            <p:ph type="body" sz="quarter" idx="14"/>
          </p:nvPr>
        </p:nvSpPr>
        <p:spPr>
          <a:xfrm>
            <a:off x="250032" y="790433"/>
            <a:ext cx="8178929" cy="280985"/>
          </a:xfrm>
          <a:prstGeom prst="rect">
            <a:avLst/>
          </a:prstGeom>
        </p:spPr>
        <p:txBody>
          <a:bodyPr lIns="0" tIns="0" rIns="0" bIns="0">
            <a:normAutofit/>
          </a:bodyPr>
          <a:lstStyle>
            <a:lvl1pPr marL="0" indent="0">
              <a:buNone/>
              <a:defRPr sz="750">
                <a:solidFill>
                  <a:schemeClr val="bg1">
                    <a:lumMod val="50000"/>
                  </a:schemeClr>
                </a:solidFill>
                <a:latin typeface="+mn-lt"/>
              </a:defRPr>
            </a:lvl1pPr>
          </a:lstStyle>
          <a:p>
            <a:pPr lvl="0"/>
            <a:endParaRPr lang="id-ID" dirty="0"/>
          </a:p>
        </p:txBody>
      </p:sp>
      <p:sp>
        <p:nvSpPr>
          <p:cNvPr id="8" name="Rounded Rectangle 7"/>
          <p:cNvSpPr/>
          <p:nvPr userDrawn="1"/>
        </p:nvSpPr>
        <p:spPr>
          <a:xfrm>
            <a:off x="-307737" y="372775"/>
            <a:ext cx="490794" cy="298739"/>
          </a:xfrm>
          <a:prstGeom prst="roundRect">
            <a:avLst>
              <a:gd name="adj" fmla="val 50000"/>
            </a:avLst>
          </a:prstGeom>
          <a:solidFill>
            <a:srgbClr val="056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Tree>
    <p:custDataLst>
      <p:tags r:id="rId1"/>
    </p:custDataLst>
    <p:extLst>
      <p:ext uri="{BB962C8B-B14F-4D97-AF65-F5344CB8AC3E}">
        <p14:creationId xmlns:p14="http://schemas.microsoft.com/office/powerpoint/2010/main" val="442638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36273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0" y="1399033"/>
            <a:ext cx="9144000" cy="3145981"/>
          </a:xfrm>
          <a:prstGeom prst="rect">
            <a:avLst/>
          </a:prstGeom>
        </p:spPr>
        <p:txBody>
          <a:bodyPr/>
          <a:lstStyle>
            <a:lvl1pPr marL="0" indent="0" algn="ctr">
              <a:buNone/>
              <a:defRPr/>
            </a:lvl1pPr>
          </a:lstStyle>
          <a:p>
            <a:endParaRPr lang="id-ID"/>
          </a:p>
        </p:txBody>
      </p:sp>
      <p:sp>
        <p:nvSpPr>
          <p:cNvPr id="14" name="Rounded Rectangle 13"/>
          <p:cNvSpPr/>
          <p:nvPr userDrawn="1"/>
        </p:nvSpPr>
        <p:spPr>
          <a:xfrm>
            <a:off x="8603673" y="372775"/>
            <a:ext cx="323309" cy="298739"/>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lumMod val="50000"/>
                </a:prstClr>
              </a:solidFill>
            </a:endParaRPr>
          </a:p>
        </p:txBody>
      </p:sp>
      <p:sp>
        <p:nvSpPr>
          <p:cNvPr id="11" name="Text Placeholder 10"/>
          <p:cNvSpPr>
            <a:spLocks noGrp="1"/>
          </p:cNvSpPr>
          <p:nvPr>
            <p:ph type="body" sz="quarter" idx="13"/>
          </p:nvPr>
        </p:nvSpPr>
        <p:spPr>
          <a:xfrm>
            <a:off x="250032" y="397249"/>
            <a:ext cx="8178929" cy="444500"/>
          </a:xfrm>
          <a:prstGeom prst="rect">
            <a:avLst/>
          </a:prstGeom>
        </p:spPr>
        <p:txBody>
          <a:bodyPr lIns="0" tIns="0" rIns="0" bIns="0">
            <a:normAutofit/>
          </a:bodyPr>
          <a:lstStyle>
            <a:lvl1pPr marL="0" indent="0">
              <a:buNone/>
              <a:defRPr sz="1500">
                <a:solidFill>
                  <a:schemeClr val="tx1">
                    <a:lumMod val="75000"/>
                    <a:lumOff val="25000"/>
                  </a:schemeClr>
                </a:solidFill>
                <a:latin typeface="Lato" panose="020F0502020204030203" pitchFamily="34" charset="0"/>
              </a:defRPr>
            </a:lvl1pPr>
          </a:lstStyle>
          <a:p>
            <a:pPr lvl="0"/>
            <a:endParaRPr lang="id-ID" dirty="0"/>
          </a:p>
        </p:txBody>
      </p:sp>
      <p:sp>
        <p:nvSpPr>
          <p:cNvPr id="6"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
        <p:nvSpPr>
          <p:cNvPr id="12" name="Text Placeholder 10"/>
          <p:cNvSpPr>
            <a:spLocks noGrp="1"/>
          </p:cNvSpPr>
          <p:nvPr>
            <p:ph type="body" sz="quarter" idx="14"/>
          </p:nvPr>
        </p:nvSpPr>
        <p:spPr>
          <a:xfrm>
            <a:off x="250032" y="790433"/>
            <a:ext cx="8178929" cy="280985"/>
          </a:xfrm>
          <a:prstGeom prst="rect">
            <a:avLst/>
          </a:prstGeom>
        </p:spPr>
        <p:txBody>
          <a:bodyPr lIns="0" tIns="0" rIns="0" bIns="0">
            <a:normAutofit/>
          </a:bodyPr>
          <a:lstStyle>
            <a:lvl1pPr marL="0" indent="0">
              <a:buNone/>
              <a:defRPr sz="750">
                <a:solidFill>
                  <a:schemeClr val="bg1">
                    <a:lumMod val="50000"/>
                  </a:schemeClr>
                </a:solidFill>
                <a:latin typeface="+mn-lt"/>
              </a:defRPr>
            </a:lvl1pPr>
          </a:lstStyle>
          <a:p>
            <a:pPr lvl="0"/>
            <a:endParaRPr lang="id-ID" dirty="0"/>
          </a:p>
        </p:txBody>
      </p:sp>
      <p:sp>
        <p:nvSpPr>
          <p:cNvPr id="8" name="Rounded Rectangle 7"/>
          <p:cNvSpPr/>
          <p:nvPr userDrawn="1"/>
        </p:nvSpPr>
        <p:spPr>
          <a:xfrm>
            <a:off x="-307737" y="372775"/>
            <a:ext cx="490794" cy="298739"/>
          </a:xfrm>
          <a:prstGeom prst="roundRect">
            <a:avLst>
              <a:gd name="adj" fmla="val 50000"/>
            </a:avLst>
          </a:prstGeom>
          <a:solidFill>
            <a:srgbClr val="056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solidFill>
                <a:prstClr val="white"/>
              </a:solidFill>
            </a:endParaRPr>
          </a:p>
        </p:txBody>
      </p:sp>
    </p:spTree>
    <p:extLst>
      <p:ext uri="{BB962C8B-B14F-4D97-AF65-F5344CB8AC3E}">
        <p14:creationId xmlns:p14="http://schemas.microsoft.com/office/powerpoint/2010/main" val="3307906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0_Пользовательский макет">
    <p:spTree>
      <p:nvGrpSpPr>
        <p:cNvPr id="1" name=""/>
        <p:cNvGrpSpPr/>
        <p:nvPr/>
      </p:nvGrpSpPr>
      <p:grpSpPr>
        <a:xfrm>
          <a:off x="0" y="0"/>
          <a:ext cx="0" cy="0"/>
          <a:chOff x="0" y="0"/>
          <a:chExt cx="0" cy="0"/>
        </a:xfrm>
      </p:grpSpPr>
      <p:sp>
        <p:nvSpPr>
          <p:cNvPr id="8" name="Picture Placeholder 13"/>
          <p:cNvSpPr>
            <a:spLocks noGrp="1"/>
          </p:cNvSpPr>
          <p:nvPr>
            <p:ph type="pic" sz="quarter" idx="13"/>
          </p:nvPr>
        </p:nvSpPr>
        <p:spPr>
          <a:xfrm>
            <a:off x="0" y="0"/>
            <a:ext cx="9144000" cy="6858000"/>
          </a:xfrm>
          <a:prstGeom prst="rect">
            <a:avLst/>
          </a:prstGeom>
          <a:solidFill>
            <a:schemeClr val="tx1">
              <a:alpha val="12000"/>
            </a:schemeClr>
          </a:solidFill>
          <a:effectLst/>
        </p:spPr>
        <p:txBody>
          <a:bodyPr lIns="68589" tIns="34295" rIns="68589" bIns="34295">
            <a:normAutofit/>
          </a:bodyPr>
          <a:lstStyle>
            <a:lvl1pPr marL="0" indent="0">
              <a:buNone/>
              <a:defRPr sz="100">
                <a:ln>
                  <a:noFill/>
                </a:ln>
                <a:solidFill>
                  <a:schemeClr val="bg1">
                    <a:lumMod val="85000"/>
                  </a:schemeClr>
                </a:solidFill>
                <a:latin typeface="+mn-lt"/>
                <a:ea typeface="Lato Light" charset="0"/>
                <a:cs typeface="Lato Light" charset="0"/>
              </a:defRPr>
            </a:lvl1pPr>
          </a:lstStyle>
          <a:p>
            <a:endParaRPr lang="en-US" dirty="0"/>
          </a:p>
        </p:txBody>
      </p:sp>
    </p:spTree>
    <p:custDataLst>
      <p:tags r:id="rId1"/>
    </p:custDataLst>
    <p:extLst>
      <p:ext uri="{BB962C8B-B14F-4D97-AF65-F5344CB8AC3E}">
        <p14:creationId xmlns:p14="http://schemas.microsoft.com/office/powerpoint/2010/main" val="3421008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ชื่อเรื่องและเนื้อหา">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301198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ส่วนหัวของส่วน">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71562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Пользовательский макет">
    <p:bg>
      <p:bgPr>
        <a:solidFill>
          <a:srgbClr val="F6F8FA"/>
        </a:solid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rPr>
              <a:pPr/>
              <a:t>‹N°›</a:t>
            </a:fld>
            <a:endParaRPr lang="en-US" dirty="0">
              <a:solidFill>
                <a:prstClr val="white">
                  <a:lumMod val="50000"/>
                </a:prstClr>
              </a:solidFill>
            </a:endParaRPr>
          </a:p>
        </p:txBody>
      </p:sp>
    </p:spTree>
    <p:custDataLst>
      <p:tags r:id="rId1"/>
    </p:custDataLst>
    <p:extLst>
      <p:ext uri="{BB962C8B-B14F-4D97-AF65-F5344CB8AC3E}">
        <p14:creationId xmlns:p14="http://schemas.microsoft.com/office/powerpoint/2010/main" val="1909521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4209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ags" Target="../tags/tag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3.xml"/><Relationship Id="rId5" Type="http://schemas.openxmlformats.org/officeDocument/2006/relationships/slideLayout" Target="../slideLayouts/slideLayout7.xml"/><Relationship Id="rId15" Type="http://schemas.openxmlformats.org/officeDocument/2006/relationships/image" Target="../media/image3.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9.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5.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13" descr="background-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25400" y="5767388"/>
            <a:ext cx="91948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1950" y="6207125"/>
            <a:ext cx="8420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14"/>
          <p:cNvSpPr txBox="1">
            <a:spLocks noChangeArrowheads="1"/>
          </p:cNvSpPr>
          <p:nvPr userDrawn="1"/>
        </p:nvSpPr>
        <p:spPr bwMode="auto">
          <a:xfrm>
            <a:off x="11731625" y="3905250"/>
            <a:ext cx="184150" cy="369888"/>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fr-FR">
              <a:latin typeface="Calibri"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4"/>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ea typeface="ＭＳ Ｐゴシック" panose="020B0600070205080204" pitchFamily="34" charset="-128"/>
              </a:rPr>
              <a:pPr/>
              <a:t>‹N°›</a:t>
            </a:fld>
            <a:endParaRPr lang="en-US" dirty="0">
              <a:solidFill>
                <a:prstClr val="white">
                  <a:lumMod val="50000"/>
                </a:prstClr>
              </a:solidFill>
              <a:ea typeface="ＭＳ Ｐゴシック" panose="020B0600070205080204" pitchFamily="34" charset="-128"/>
            </a:endParaRPr>
          </a:p>
        </p:txBody>
      </p:sp>
    </p:spTree>
    <p:custDataLst>
      <p:tags r:id="rId12"/>
    </p:custDataLst>
    <p:extLst>
      <p:ext uri="{BB962C8B-B14F-4D97-AF65-F5344CB8AC3E}">
        <p14:creationId xmlns:p14="http://schemas.microsoft.com/office/powerpoint/2010/main" val="312929399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8" descr="background-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3388"/>
            <a:ext cx="91440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400" y="0"/>
            <a:ext cx="9194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 descr="Logo-head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7350" y="304800"/>
            <a:ext cx="83693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6150564"/>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4"/>
          </p:nvPr>
        </p:nvSpPr>
        <p:spPr>
          <a:xfrm>
            <a:off x="8603673" y="327461"/>
            <a:ext cx="323309" cy="389083"/>
          </a:xfrm>
          <a:prstGeom prst="rect">
            <a:avLst/>
          </a:prstGeom>
        </p:spPr>
        <p:txBody>
          <a:bodyPr lIns="0" tIns="0" rIns="0" bIns="0"/>
          <a:lstStyle>
            <a:lvl1pPr algn="ctr">
              <a:defRPr sz="750">
                <a:solidFill>
                  <a:schemeClr val="bg1">
                    <a:lumMod val="50000"/>
                  </a:schemeClr>
                </a:solidFill>
                <a:latin typeface="Lato" panose="020F0502020204030203" pitchFamily="34" charset="0"/>
              </a:defRPr>
            </a:lvl1pPr>
          </a:lstStyle>
          <a:p>
            <a:fld id="{FCEE2C88-6C8F-484D-AF69-578F576B1F44}" type="slidenum">
              <a:rPr lang="en-US" smtClean="0">
                <a:solidFill>
                  <a:prstClr val="white">
                    <a:lumMod val="50000"/>
                  </a:prstClr>
                </a:solidFill>
                <a:ea typeface="ＭＳ Ｐゴシック" panose="020B0600070205080204" pitchFamily="34" charset="-128"/>
              </a:rPr>
              <a:pPr/>
              <a:t>‹N°›</a:t>
            </a:fld>
            <a:endParaRPr lang="en-US" dirty="0">
              <a:solidFill>
                <a:prstClr val="white">
                  <a:lumMod val="50000"/>
                </a:prstClr>
              </a:solidFill>
              <a:ea typeface="ＭＳ Ｐゴシック" panose="020B0600070205080204" pitchFamily="34" charset="-128"/>
            </a:endParaRPr>
          </a:p>
        </p:txBody>
      </p:sp>
    </p:spTree>
    <p:custDataLst>
      <p:tags r:id="rId12"/>
    </p:custDataLst>
    <p:extLst>
      <p:ext uri="{BB962C8B-B14F-4D97-AF65-F5344CB8AC3E}">
        <p14:creationId xmlns:p14="http://schemas.microsoft.com/office/powerpoint/2010/main" val="49578209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9.xml"/><Relationship Id="rId1" Type="http://schemas.openxmlformats.org/officeDocument/2006/relationships/tags" Target="../tags/tag3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9.xml"/><Relationship Id="rId1"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9.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9.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Layout" Target="../slideLayouts/slideLayout9.xml"/><Relationship Id="rId1" Type="http://schemas.openxmlformats.org/officeDocument/2006/relationships/tags" Target="../tags/tag3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vmlDrawing" Target="../drawings/vmlDrawing1.vml"/><Relationship Id="rId6" Type="http://schemas.openxmlformats.org/officeDocument/2006/relationships/tags" Target="../tags/tag49.xml"/><Relationship Id="rId11" Type="http://schemas.openxmlformats.org/officeDocument/2006/relationships/image" Target="../media/image21.emf"/><Relationship Id="rId5" Type="http://schemas.openxmlformats.org/officeDocument/2006/relationships/tags" Target="../tags/tag48.xml"/><Relationship Id="rId10" Type="http://schemas.openxmlformats.org/officeDocument/2006/relationships/oleObject" Target="../embeddings/oleObject1.bin"/><Relationship Id="rId4" Type="http://schemas.openxmlformats.org/officeDocument/2006/relationships/tags" Target="../tags/tag47.xml"/><Relationship Id="rId9"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vmlDrawing" Target="../drawings/vmlDrawing2.vml"/><Relationship Id="rId6" Type="http://schemas.openxmlformats.org/officeDocument/2006/relationships/image" Target="../media/image21.emf"/><Relationship Id="rId5" Type="http://schemas.openxmlformats.org/officeDocument/2006/relationships/oleObject" Target="../embeddings/oleObject2.bin"/><Relationship Id="rId4"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a:extLst>
              <a:ext uri="{FF2B5EF4-FFF2-40B4-BE49-F238E27FC236}">
                <a16:creationId xmlns:a16="http://schemas.microsoft.com/office/drawing/2014/main" xmlns="" id="{67DD1941-2F92-4DD0-9EF9-ACE0684622C3}"/>
              </a:ext>
            </a:extLst>
          </p:cNvPr>
          <p:cNvSpPr txBox="1">
            <a:spLocks/>
          </p:cNvSpPr>
          <p:nvPr/>
        </p:nvSpPr>
        <p:spPr>
          <a:xfrm>
            <a:off x="901700" y="3104357"/>
            <a:ext cx="7340600" cy="649287"/>
          </a:xfrm>
          <a:prstGeom prst="rect">
            <a:avLst/>
          </a:prstGeom>
        </p:spPr>
        <p:txBody>
          <a:bodyP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algn="ctr" fontAlgn="auto">
              <a:spcAft>
                <a:spcPts val="0"/>
              </a:spcAft>
              <a:defRPr/>
            </a:pPr>
            <a:r>
              <a:rPr lang="en-US" sz="3200" dirty="0">
                <a:latin typeface="Gill Sans" panose="020B0604020202020204"/>
              </a:rPr>
              <a:t>DÉLÉGATION.</a:t>
            </a:r>
            <a:endParaRPr lang="fr-FR" sz="3200" dirty="0">
              <a:latin typeface="Gill Sans" panose="020B0604020202020204"/>
            </a:endParaRPr>
          </a:p>
        </p:txBody>
      </p:sp>
      <p:sp>
        <p:nvSpPr>
          <p:cNvPr id="6147" name="TextBox 2"/>
          <p:cNvSpPr txBox="1">
            <a:spLocks noChangeArrowheads="1"/>
          </p:cNvSpPr>
          <p:nvPr/>
        </p:nvSpPr>
        <p:spPr bwMode="auto">
          <a:xfrm>
            <a:off x="2243138" y="40576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3200">
              <a:solidFill>
                <a:prstClr val="black"/>
              </a:solidFill>
              <a:latin typeface="Gill Sans" panose="020B0604020202020204"/>
            </a:endParaRPr>
          </a:p>
        </p:txBody>
      </p:sp>
      <p:sp>
        <p:nvSpPr>
          <p:cNvPr id="3" name="ZoneTexte 2"/>
          <p:cNvSpPr txBox="1"/>
          <p:nvPr/>
        </p:nvSpPr>
        <p:spPr>
          <a:xfrm>
            <a:off x="4000500" y="6286500"/>
            <a:ext cx="1270000" cy="279400"/>
          </a:xfrm>
          <a:prstGeom prst="rect">
            <a:avLst/>
          </a:prstGeom>
        </p:spPr>
        <p:txBody>
          <a:bodyPr vert="horz" rtlCol="0">
            <a:normAutofit/>
          </a:bodyPr>
          <a:lstStyle/>
          <a:p>
            <a:pPr algn="ctr"/>
            <a:fld id="{6513AF4A-7676-4241-88E0-923023C24109}" type="slidenum">
              <a:rPr lang="fr-FR" sz="1200" smtClean="0">
                <a:latin typeface="Gill Sans" panose="020B0604020202020204"/>
              </a:rPr>
              <a:pPr algn="ctr"/>
              <a:t>1</a:t>
            </a:fld>
            <a:r>
              <a:rPr lang="fr-FR" sz="1200" smtClean="0">
                <a:latin typeface="Gill Sans" panose="020B0604020202020204"/>
              </a:rPr>
              <a:t> / 32</a:t>
            </a:r>
            <a:endParaRPr lang="fr-FR" sz="1200" dirty="0" smtClean="0">
              <a:latin typeface="Gill Sans" panose="020B0604020202020204"/>
            </a:endParaRPr>
          </a:p>
        </p:txBody>
      </p:sp>
    </p:spTree>
    <p:custDataLst>
      <p:tags r:id="rId1"/>
    </p:custDataLst>
    <p:extLst>
      <p:ext uri="{BB962C8B-B14F-4D97-AF65-F5344CB8AC3E}">
        <p14:creationId xmlns:p14="http://schemas.microsoft.com/office/powerpoint/2010/main" val="72300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4" y="958850"/>
            <a:ext cx="8534400" cy="4398640"/>
          </a:xfrm>
          <a:prstGeom prst="rect">
            <a:avLst/>
          </a:prstGeom>
          <a:solidFill>
            <a:srgbClr val="FFFFFF"/>
          </a:solidFill>
          <a:ln/>
        </p:spPr>
        <p:txBody>
          <a:bodyPr wrap="square" lIns="0" tIns="0" rIns="0" bIns="0" rtlCol="0">
            <a:spAutoFit/>
          </a:bodyPr>
          <a:lstStyle/>
          <a:p>
            <a:pPr lvl="0" algn="just">
              <a:lnSpc>
                <a:spcPts val="1900"/>
              </a:lnSpc>
              <a:spcBef>
                <a:spcPts val="600"/>
              </a:spcBef>
              <a:spcAft>
                <a:spcPts val="600"/>
              </a:spcAft>
            </a:pPr>
            <a:r>
              <a:rPr lang="fr-FR" b="1" dirty="0">
                <a:solidFill>
                  <a:srgbClr val="17375E"/>
                </a:solidFill>
                <a:latin typeface="Gill Sans" panose="020B0604020202020204"/>
              </a:rPr>
              <a:t>Planification de l’aspect </a:t>
            </a:r>
            <a:r>
              <a:rPr lang="fr-FR" b="1" dirty="0" smtClean="0">
                <a:solidFill>
                  <a:srgbClr val="17375E"/>
                </a:solidFill>
                <a:latin typeface="Gill Sans" panose="020B0604020202020204"/>
              </a:rPr>
              <a:t>temps :</a:t>
            </a:r>
          </a:p>
          <a:p>
            <a:pPr lvl="0" algn="just">
              <a:lnSpc>
                <a:spcPts val="1900"/>
              </a:lnSpc>
              <a:spcBef>
                <a:spcPts val="600"/>
              </a:spcBef>
              <a:spcAft>
                <a:spcPts val="600"/>
              </a:spcAft>
            </a:pPr>
            <a:r>
              <a:rPr lang="fr-FR" dirty="0">
                <a:solidFill>
                  <a:srgbClr val="17375E"/>
                </a:solidFill>
                <a:latin typeface="Gill Sans" panose="020B0604020202020204"/>
              </a:rPr>
              <a:t>Le facteur temps intervient dans les décisions concernant les délais de réalisation, la date de commencement d’une activité et la question de savoir si plusieurs activités seront (pourront être) réalisées simultanément ou pas</a:t>
            </a:r>
            <a:r>
              <a:rPr lang="fr-FR" dirty="0" smtClean="0">
                <a:solidFill>
                  <a:srgbClr val="17375E"/>
                </a:solidFill>
                <a:latin typeface="Gill Sans" panose="020B0604020202020204"/>
              </a:rPr>
              <a:t>.</a:t>
            </a:r>
          </a:p>
          <a:p>
            <a:pPr lvl="0" algn="just">
              <a:lnSpc>
                <a:spcPts val="1900"/>
              </a:lnSpc>
              <a:spcBef>
                <a:spcPts val="600"/>
              </a:spcBef>
              <a:spcAft>
                <a:spcPts val="600"/>
              </a:spcAft>
            </a:pPr>
            <a:r>
              <a:rPr lang="fr-FR" dirty="0" smtClean="0">
                <a:solidFill>
                  <a:srgbClr val="17375E"/>
                </a:solidFill>
                <a:latin typeface="Gill Sans" panose="020B0604020202020204"/>
              </a:rPr>
              <a:t>Cette planification doit :</a:t>
            </a:r>
          </a:p>
          <a:p>
            <a:pPr marL="285750" lvl="0" indent="-285750" algn="just">
              <a:lnSpc>
                <a:spcPts val="1900"/>
              </a:lnSpc>
              <a:spcBef>
                <a:spcPts val="600"/>
              </a:spcBef>
              <a:spcAft>
                <a:spcPts val="600"/>
              </a:spcAft>
              <a:buFont typeface="Arial" panose="020B0604020202020204" pitchFamily="34" charset="0"/>
              <a:buChar char="•"/>
            </a:pPr>
            <a:r>
              <a:rPr lang="fr-FR" dirty="0" smtClean="0">
                <a:solidFill>
                  <a:srgbClr val="17375E"/>
                </a:solidFill>
                <a:latin typeface="Gill Sans" panose="020B0604020202020204"/>
              </a:rPr>
              <a:t>déterminer le temps nécessaire pour chaque activité et pour l’intervention dans sa totalité,</a:t>
            </a:r>
          </a:p>
          <a:p>
            <a:pPr marL="285750" lvl="0" indent="-285750" algn="just">
              <a:lnSpc>
                <a:spcPts val="1900"/>
              </a:lnSpc>
              <a:spcBef>
                <a:spcPts val="600"/>
              </a:spcBef>
              <a:spcAft>
                <a:spcPts val="600"/>
              </a:spcAft>
              <a:buFont typeface="Arial" panose="020B0604020202020204" pitchFamily="34" charset="0"/>
              <a:buChar char="•"/>
            </a:pPr>
            <a:r>
              <a:rPr lang="fr-FR" dirty="0" smtClean="0">
                <a:solidFill>
                  <a:srgbClr val="17375E"/>
                </a:solidFill>
                <a:latin typeface="Gill Sans" panose="020B0604020202020204"/>
              </a:rPr>
              <a:t>relier l’exécution des activités au calendrier (parallèlement ou consécutivement à d’autres activités),</a:t>
            </a:r>
          </a:p>
          <a:p>
            <a:pPr marL="285750" lvl="0" indent="-285750" algn="just">
              <a:lnSpc>
                <a:spcPts val="1900"/>
              </a:lnSpc>
              <a:spcBef>
                <a:spcPts val="600"/>
              </a:spcBef>
              <a:spcAft>
                <a:spcPts val="600"/>
              </a:spcAft>
              <a:buFont typeface="Arial" panose="020B0604020202020204" pitchFamily="34" charset="0"/>
              <a:buChar char="•"/>
            </a:pPr>
            <a:r>
              <a:rPr lang="fr-FR" dirty="0" smtClean="0">
                <a:solidFill>
                  <a:srgbClr val="17375E"/>
                </a:solidFill>
                <a:latin typeface="Gill Sans" panose="020B0604020202020204"/>
              </a:rPr>
              <a:t>suivre la réalisation des activités selon le cycle de gestion</a:t>
            </a:r>
          </a:p>
          <a:p>
            <a:pPr lvl="0" algn="just">
              <a:lnSpc>
                <a:spcPts val="1900"/>
              </a:lnSpc>
              <a:spcBef>
                <a:spcPts val="600"/>
              </a:spcBef>
              <a:spcAft>
                <a:spcPts val="600"/>
              </a:spcAft>
            </a:pPr>
            <a:r>
              <a:rPr lang="fr-FR" dirty="0">
                <a:solidFill>
                  <a:srgbClr val="17375E"/>
                </a:solidFill>
                <a:latin typeface="Gill Sans" panose="020B0604020202020204"/>
              </a:rPr>
              <a:t>Quelques instruments pour la planification du temps sont </a:t>
            </a:r>
            <a:r>
              <a:rPr lang="fr-FR" dirty="0" smtClean="0">
                <a:solidFill>
                  <a:srgbClr val="17375E"/>
                </a:solidFill>
                <a:latin typeface="Gill Sans" panose="020B0604020202020204"/>
              </a:rPr>
              <a:t>:</a:t>
            </a:r>
            <a:endParaRPr lang="fr-FR" dirty="0">
              <a:solidFill>
                <a:srgbClr val="17375E"/>
              </a:solidFill>
              <a:latin typeface="Gill Sans" panose="020B0604020202020204"/>
            </a:endParaRPr>
          </a:p>
          <a:p>
            <a:pPr marL="285750" indent="-285750" algn="just">
              <a:lnSpc>
                <a:spcPts val="1900"/>
              </a:lnSpc>
              <a:spcBef>
                <a:spcPts val="600"/>
              </a:spcBef>
              <a:spcAft>
                <a:spcPts val="600"/>
              </a:spcAft>
              <a:buFont typeface="Arial" panose="020B0604020202020204" pitchFamily="34" charset="0"/>
              <a:buChar char="•"/>
            </a:pPr>
            <a:r>
              <a:rPr lang="fr-FR" dirty="0">
                <a:solidFill>
                  <a:srgbClr val="17375E"/>
                </a:solidFill>
                <a:latin typeface="Gill Sans" panose="020B0604020202020204"/>
              </a:rPr>
              <a:t>le chronogramme “network planning"</a:t>
            </a:r>
          </a:p>
          <a:p>
            <a:pPr marL="285750" indent="-285750" algn="just">
              <a:lnSpc>
                <a:spcPts val="1900"/>
              </a:lnSpc>
              <a:spcBef>
                <a:spcPts val="600"/>
              </a:spcBef>
              <a:spcAft>
                <a:spcPts val="600"/>
              </a:spcAft>
              <a:buFont typeface="Arial" panose="020B0604020202020204" pitchFamily="34" charset="0"/>
              <a:buChar char="•"/>
            </a:pPr>
            <a:r>
              <a:rPr lang="fr-FR" dirty="0">
                <a:solidFill>
                  <a:srgbClr val="17375E"/>
                </a:solidFill>
                <a:latin typeface="Gill Sans" panose="020B0604020202020204"/>
              </a:rPr>
              <a:t>le chronogramme GANTT</a:t>
            </a:r>
          </a:p>
        </p:txBody>
      </p:sp>
      <p:grpSp>
        <p:nvGrpSpPr>
          <p:cNvPr id="17" name="กลุ่ม 11"/>
          <p:cNvGrpSpPr/>
          <p:nvPr/>
        </p:nvGrpSpPr>
        <p:grpSpPr>
          <a:xfrm>
            <a:off x="6835577" y="3856679"/>
            <a:ext cx="2326281" cy="2267765"/>
            <a:chOff x="-1336926" y="4311997"/>
            <a:chExt cx="7900814" cy="7702073"/>
          </a:xfrm>
        </p:grpSpPr>
        <p:sp>
          <p:nvSpPr>
            <p:cNvPr id="18" name="Freeform 16"/>
            <p:cNvSpPr>
              <a:spLocks/>
            </p:cNvSpPr>
            <p:nvPr/>
          </p:nvSpPr>
          <p:spPr bwMode="auto">
            <a:xfrm>
              <a:off x="1438947" y="4901708"/>
              <a:ext cx="879678" cy="824292"/>
            </a:xfrm>
            <a:custGeom>
              <a:avLst/>
              <a:gdLst>
                <a:gd name="T0" fmla="*/ 45 w 45"/>
                <a:gd name="T1" fmla="*/ 42 h 42"/>
                <a:gd name="T2" fmla="*/ 0 w 45"/>
                <a:gd name="T3" fmla="*/ 42 h 42"/>
                <a:gd name="T4" fmla="*/ 0 w 45"/>
                <a:gd name="T5" fmla="*/ 12 h 42"/>
                <a:gd name="T6" fmla="*/ 12 w 45"/>
                <a:gd name="T7" fmla="*/ 0 h 42"/>
                <a:gd name="T8" fmla="*/ 33 w 45"/>
                <a:gd name="T9" fmla="*/ 0 h 42"/>
                <a:gd name="T10" fmla="*/ 45 w 45"/>
                <a:gd name="T11" fmla="*/ 12 h 42"/>
                <a:gd name="T12" fmla="*/ 45 w 4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45" y="42"/>
                  </a:moveTo>
                  <a:cubicBezTo>
                    <a:pt x="0" y="42"/>
                    <a:pt x="0" y="42"/>
                    <a:pt x="0" y="42"/>
                  </a:cubicBezTo>
                  <a:cubicBezTo>
                    <a:pt x="0" y="12"/>
                    <a:pt x="0" y="12"/>
                    <a:pt x="0" y="12"/>
                  </a:cubicBezTo>
                  <a:cubicBezTo>
                    <a:pt x="0" y="5"/>
                    <a:pt x="5" y="0"/>
                    <a:pt x="12" y="0"/>
                  </a:cubicBezTo>
                  <a:cubicBezTo>
                    <a:pt x="33" y="0"/>
                    <a:pt x="33" y="0"/>
                    <a:pt x="33" y="0"/>
                  </a:cubicBezTo>
                  <a:cubicBezTo>
                    <a:pt x="39" y="0"/>
                    <a:pt x="45" y="5"/>
                    <a:pt x="45" y="12"/>
                  </a:cubicBezTo>
                  <a:lnTo>
                    <a:pt x="45" y="42"/>
                  </a:lnTo>
                  <a:close/>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Freeform 17"/>
            <p:cNvSpPr>
              <a:spLocks/>
            </p:cNvSpPr>
            <p:nvPr/>
          </p:nvSpPr>
          <p:spPr bwMode="auto">
            <a:xfrm>
              <a:off x="2983271" y="9775777"/>
              <a:ext cx="781936" cy="1019776"/>
            </a:xfrm>
            <a:custGeom>
              <a:avLst/>
              <a:gdLst>
                <a:gd name="T0" fmla="*/ 28 w 40"/>
                <a:gd name="T1" fmla="*/ 52 h 52"/>
                <a:gd name="T2" fmla="*/ 19 w 40"/>
                <a:gd name="T3" fmla="*/ 47 h 52"/>
                <a:gd name="T4" fmla="*/ 2 w 40"/>
                <a:gd name="T5" fmla="*/ 17 h 52"/>
                <a:gd name="T6" fmla="*/ 6 w 40"/>
                <a:gd name="T7" fmla="*/ 3 h 52"/>
                <a:gd name="T8" fmla="*/ 20 w 40"/>
                <a:gd name="T9" fmla="*/ 7 h 52"/>
                <a:gd name="T10" fmla="*/ 37 w 40"/>
                <a:gd name="T11" fmla="*/ 37 h 52"/>
                <a:gd name="T12" fmla="*/ 34 w 40"/>
                <a:gd name="T13" fmla="*/ 51 h 52"/>
                <a:gd name="T14" fmla="*/ 28 w 40"/>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2">
                  <a:moveTo>
                    <a:pt x="28" y="52"/>
                  </a:moveTo>
                  <a:cubicBezTo>
                    <a:pt x="25" y="52"/>
                    <a:pt x="21" y="50"/>
                    <a:pt x="19" y="47"/>
                  </a:cubicBezTo>
                  <a:cubicBezTo>
                    <a:pt x="2" y="17"/>
                    <a:pt x="2" y="17"/>
                    <a:pt x="2" y="17"/>
                  </a:cubicBezTo>
                  <a:cubicBezTo>
                    <a:pt x="0" y="12"/>
                    <a:pt x="1" y="6"/>
                    <a:pt x="6" y="3"/>
                  </a:cubicBezTo>
                  <a:cubicBezTo>
                    <a:pt x="11" y="0"/>
                    <a:pt x="18" y="2"/>
                    <a:pt x="20" y="7"/>
                  </a:cubicBezTo>
                  <a:cubicBezTo>
                    <a:pt x="37" y="37"/>
                    <a:pt x="37" y="37"/>
                    <a:pt x="37" y="37"/>
                  </a:cubicBezTo>
                  <a:cubicBezTo>
                    <a:pt x="40" y="42"/>
                    <a:pt x="38" y="48"/>
                    <a:pt x="34" y="51"/>
                  </a:cubicBezTo>
                  <a:cubicBezTo>
                    <a:pt x="32" y="52"/>
                    <a:pt x="30" y="52"/>
                    <a:pt x="28" y="5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Freeform 18"/>
            <p:cNvSpPr>
              <a:spLocks/>
            </p:cNvSpPr>
            <p:nvPr/>
          </p:nvSpPr>
          <p:spPr bwMode="auto">
            <a:xfrm>
              <a:off x="-27183" y="9775777"/>
              <a:ext cx="801484" cy="1019776"/>
            </a:xfrm>
            <a:custGeom>
              <a:avLst/>
              <a:gdLst>
                <a:gd name="T0" fmla="*/ 12 w 41"/>
                <a:gd name="T1" fmla="*/ 52 h 52"/>
                <a:gd name="T2" fmla="*/ 7 w 41"/>
                <a:gd name="T3" fmla="*/ 51 h 52"/>
                <a:gd name="T4" fmla="*/ 3 w 41"/>
                <a:gd name="T5" fmla="*/ 37 h 52"/>
                <a:gd name="T6" fmla="*/ 20 w 41"/>
                <a:gd name="T7" fmla="*/ 7 h 52"/>
                <a:gd name="T8" fmla="*/ 34 w 41"/>
                <a:gd name="T9" fmla="*/ 3 h 52"/>
                <a:gd name="T10" fmla="*/ 38 w 41"/>
                <a:gd name="T11" fmla="*/ 17 h 52"/>
                <a:gd name="T12" fmla="*/ 21 w 41"/>
                <a:gd name="T13" fmla="*/ 47 h 52"/>
                <a:gd name="T14" fmla="*/ 12 w 4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2">
                  <a:moveTo>
                    <a:pt x="12" y="52"/>
                  </a:moveTo>
                  <a:cubicBezTo>
                    <a:pt x="10" y="52"/>
                    <a:pt x="9" y="52"/>
                    <a:pt x="7" y="51"/>
                  </a:cubicBezTo>
                  <a:cubicBezTo>
                    <a:pt x="2" y="48"/>
                    <a:pt x="0" y="42"/>
                    <a:pt x="3" y="37"/>
                  </a:cubicBezTo>
                  <a:cubicBezTo>
                    <a:pt x="20" y="7"/>
                    <a:pt x="20" y="7"/>
                    <a:pt x="20" y="7"/>
                  </a:cubicBezTo>
                  <a:cubicBezTo>
                    <a:pt x="23" y="2"/>
                    <a:pt x="29" y="0"/>
                    <a:pt x="34" y="3"/>
                  </a:cubicBezTo>
                  <a:cubicBezTo>
                    <a:pt x="39" y="6"/>
                    <a:pt x="41" y="12"/>
                    <a:pt x="38" y="17"/>
                  </a:cubicBezTo>
                  <a:cubicBezTo>
                    <a:pt x="21" y="47"/>
                    <a:pt x="21" y="47"/>
                    <a:pt x="21" y="47"/>
                  </a:cubicBezTo>
                  <a:cubicBezTo>
                    <a:pt x="19" y="50"/>
                    <a:pt x="16" y="52"/>
                    <a:pt x="12" y="5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Freeform 19"/>
            <p:cNvSpPr>
              <a:spLocks/>
            </p:cNvSpPr>
            <p:nvPr/>
          </p:nvSpPr>
          <p:spPr bwMode="auto">
            <a:xfrm>
              <a:off x="-144473" y="5159095"/>
              <a:ext cx="801484" cy="785195"/>
            </a:xfrm>
            <a:custGeom>
              <a:avLst/>
              <a:gdLst>
                <a:gd name="T0" fmla="*/ 246 w 246"/>
                <a:gd name="T1" fmla="*/ 120 h 241"/>
                <a:gd name="T2" fmla="*/ 84 w 246"/>
                <a:gd name="T3" fmla="*/ 241 h 241"/>
                <a:gd name="T4" fmla="*/ 0 w 246"/>
                <a:gd name="T5" fmla="*/ 120 h 241"/>
                <a:gd name="T6" fmla="*/ 156 w 246"/>
                <a:gd name="T7" fmla="*/ 0 h 241"/>
                <a:gd name="T8" fmla="*/ 246 w 246"/>
                <a:gd name="T9" fmla="*/ 120 h 241"/>
              </a:gdLst>
              <a:ahLst/>
              <a:cxnLst>
                <a:cxn ang="0">
                  <a:pos x="T0" y="T1"/>
                </a:cxn>
                <a:cxn ang="0">
                  <a:pos x="T2" y="T3"/>
                </a:cxn>
                <a:cxn ang="0">
                  <a:pos x="T4" y="T5"/>
                </a:cxn>
                <a:cxn ang="0">
                  <a:pos x="T6" y="T7"/>
                </a:cxn>
                <a:cxn ang="0">
                  <a:pos x="T8" y="T9"/>
                </a:cxn>
              </a:cxnLst>
              <a:rect l="0" t="0" r="r" b="b"/>
              <a:pathLst>
                <a:path w="246" h="241">
                  <a:moveTo>
                    <a:pt x="246" y="120"/>
                  </a:moveTo>
                  <a:lnTo>
                    <a:pt x="84" y="241"/>
                  </a:lnTo>
                  <a:lnTo>
                    <a:pt x="0" y="120"/>
                  </a:lnTo>
                  <a:lnTo>
                    <a:pt x="156" y="0"/>
                  </a:lnTo>
                  <a:lnTo>
                    <a:pt x="246" y="120"/>
                  </a:lnTo>
                  <a:close/>
                </a:path>
              </a:pathLst>
            </a:custGeom>
            <a:solidFill>
              <a:srgbClr val="F0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Freeform 20"/>
            <p:cNvSpPr>
              <a:spLocks/>
            </p:cNvSpPr>
            <p:nvPr/>
          </p:nvSpPr>
          <p:spPr bwMode="auto">
            <a:xfrm>
              <a:off x="-848216" y="4530289"/>
              <a:ext cx="1857098" cy="1589937"/>
            </a:xfrm>
            <a:custGeom>
              <a:avLst/>
              <a:gdLst>
                <a:gd name="T0" fmla="*/ 16 w 95"/>
                <a:gd name="T1" fmla="*/ 81 h 81"/>
                <a:gd name="T2" fmla="*/ 33 w 95"/>
                <a:gd name="T3" fmla="*/ 21 h 81"/>
                <a:gd name="T4" fmla="*/ 95 w 95"/>
                <a:gd name="T5" fmla="*/ 22 h 81"/>
                <a:gd name="T6" fmla="*/ 16 w 95"/>
                <a:gd name="T7" fmla="*/ 81 h 81"/>
              </a:gdLst>
              <a:ahLst/>
              <a:cxnLst>
                <a:cxn ang="0">
                  <a:pos x="T0" y="T1"/>
                </a:cxn>
                <a:cxn ang="0">
                  <a:pos x="T2" y="T3"/>
                </a:cxn>
                <a:cxn ang="0">
                  <a:pos x="T4" y="T5"/>
                </a:cxn>
                <a:cxn ang="0">
                  <a:pos x="T6" y="T7"/>
                </a:cxn>
              </a:cxnLst>
              <a:rect l="0" t="0" r="r" b="b"/>
              <a:pathLst>
                <a:path w="95" h="81">
                  <a:moveTo>
                    <a:pt x="16" y="81"/>
                  </a:moveTo>
                  <a:cubicBezTo>
                    <a:pt x="0" y="60"/>
                    <a:pt x="11" y="38"/>
                    <a:pt x="33" y="21"/>
                  </a:cubicBezTo>
                  <a:cubicBezTo>
                    <a:pt x="55" y="5"/>
                    <a:pt x="79" y="0"/>
                    <a:pt x="95" y="22"/>
                  </a:cubicBezTo>
                  <a:lnTo>
                    <a:pt x="16" y="81"/>
                  </a:ln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Freeform 21"/>
            <p:cNvSpPr>
              <a:spLocks/>
            </p:cNvSpPr>
            <p:nvPr/>
          </p:nvSpPr>
          <p:spPr bwMode="auto">
            <a:xfrm>
              <a:off x="3100562" y="5159095"/>
              <a:ext cx="801484" cy="785195"/>
            </a:xfrm>
            <a:custGeom>
              <a:avLst/>
              <a:gdLst>
                <a:gd name="T0" fmla="*/ 0 w 246"/>
                <a:gd name="T1" fmla="*/ 120 h 241"/>
                <a:gd name="T2" fmla="*/ 156 w 246"/>
                <a:gd name="T3" fmla="*/ 241 h 241"/>
                <a:gd name="T4" fmla="*/ 246 w 246"/>
                <a:gd name="T5" fmla="*/ 120 h 241"/>
                <a:gd name="T6" fmla="*/ 90 w 246"/>
                <a:gd name="T7" fmla="*/ 0 h 241"/>
                <a:gd name="T8" fmla="*/ 0 w 246"/>
                <a:gd name="T9" fmla="*/ 120 h 241"/>
              </a:gdLst>
              <a:ahLst/>
              <a:cxnLst>
                <a:cxn ang="0">
                  <a:pos x="T0" y="T1"/>
                </a:cxn>
                <a:cxn ang="0">
                  <a:pos x="T2" y="T3"/>
                </a:cxn>
                <a:cxn ang="0">
                  <a:pos x="T4" y="T5"/>
                </a:cxn>
                <a:cxn ang="0">
                  <a:pos x="T6" y="T7"/>
                </a:cxn>
                <a:cxn ang="0">
                  <a:pos x="T8" y="T9"/>
                </a:cxn>
              </a:cxnLst>
              <a:rect l="0" t="0" r="r" b="b"/>
              <a:pathLst>
                <a:path w="246" h="241">
                  <a:moveTo>
                    <a:pt x="0" y="120"/>
                  </a:moveTo>
                  <a:lnTo>
                    <a:pt x="156" y="241"/>
                  </a:lnTo>
                  <a:lnTo>
                    <a:pt x="246" y="120"/>
                  </a:lnTo>
                  <a:lnTo>
                    <a:pt x="90" y="0"/>
                  </a:lnTo>
                  <a:lnTo>
                    <a:pt x="0" y="120"/>
                  </a:lnTo>
                  <a:close/>
                </a:path>
              </a:pathLst>
            </a:custGeom>
            <a:solidFill>
              <a:srgbClr val="F0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Freeform 22"/>
            <p:cNvSpPr>
              <a:spLocks/>
            </p:cNvSpPr>
            <p:nvPr/>
          </p:nvSpPr>
          <p:spPr bwMode="auto">
            <a:xfrm>
              <a:off x="2729142" y="4530289"/>
              <a:ext cx="1876647" cy="1589937"/>
            </a:xfrm>
            <a:custGeom>
              <a:avLst/>
              <a:gdLst>
                <a:gd name="T0" fmla="*/ 79 w 96"/>
                <a:gd name="T1" fmla="*/ 81 h 81"/>
                <a:gd name="T2" fmla="*/ 63 w 96"/>
                <a:gd name="T3" fmla="*/ 21 h 81"/>
                <a:gd name="T4" fmla="*/ 0 w 96"/>
                <a:gd name="T5" fmla="*/ 22 h 81"/>
                <a:gd name="T6" fmla="*/ 79 w 96"/>
                <a:gd name="T7" fmla="*/ 81 h 81"/>
              </a:gdLst>
              <a:ahLst/>
              <a:cxnLst>
                <a:cxn ang="0">
                  <a:pos x="T0" y="T1"/>
                </a:cxn>
                <a:cxn ang="0">
                  <a:pos x="T2" y="T3"/>
                </a:cxn>
                <a:cxn ang="0">
                  <a:pos x="T4" y="T5"/>
                </a:cxn>
                <a:cxn ang="0">
                  <a:pos x="T6" y="T7"/>
                </a:cxn>
              </a:cxnLst>
              <a:rect l="0" t="0" r="r" b="b"/>
              <a:pathLst>
                <a:path w="96" h="81">
                  <a:moveTo>
                    <a:pt x="79" y="81"/>
                  </a:moveTo>
                  <a:cubicBezTo>
                    <a:pt x="96" y="60"/>
                    <a:pt x="84" y="38"/>
                    <a:pt x="63" y="21"/>
                  </a:cubicBezTo>
                  <a:cubicBezTo>
                    <a:pt x="41" y="5"/>
                    <a:pt x="17" y="0"/>
                    <a:pt x="0" y="22"/>
                  </a:cubicBezTo>
                  <a:lnTo>
                    <a:pt x="79" y="81"/>
                  </a:ln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Oval 23"/>
            <p:cNvSpPr>
              <a:spLocks noChangeArrowheads="1"/>
            </p:cNvSpPr>
            <p:nvPr/>
          </p:nvSpPr>
          <p:spPr bwMode="auto">
            <a:xfrm>
              <a:off x="-261764" y="5686902"/>
              <a:ext cx="4281100" cy="43039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Freeform 24"/>
            <p:cNvSpPr>
              <a:spLocks/>
            </p:cNvSpPr>
            <p:nvPr/>
          </p:nvSpPr>
          <p:spPr bwMode="auto">
            <a:xfrm>
              <a:off x="-222667" y="6866322"/>
              <a:ext cx="3049551" cy="3085391"/>
            </a:xfrm>
            <a:custGeom>
              <a:avLst/>
              <a:gdLst>
                <a:gd name="T0" fmla="*/ 12 w 156"/>
                <a:gd name="T1" fmla="*/ 0 h 157"/>
                <a:gd name="T2" fmla="*/ 0 w 156"/>
                <a:gd name="T3" fmla="*/ 49 h 157"/>
                <a:gd name="T4" fmla="*/ 107 w 156"/>
                <a:gd name="T5" fmla="*/ 157 h 157"/>
                <a:gd name="T6" fmla="*/ 156 w 156"/>
                <a:gd name="T7" fmla="*/ 145 h 157"/>
                <a:gd name="T8" fmla="*/ 156 w 156"/>
                <a:gd name="T9" fmla="*/ 145 h 157"/>
                <a:gd name="T10" fmla="*/ 119 w 156"/>
                <a:gd name="T11" fmla="*/ 151 h 157"/>
                <a:gd name="T12" fmla="*/ 5 w 156"/>
                <a:gd name="T13" fmla="*/ 38 h 157"/>
                <a:gd name="T14" fmla="*/ 12 w 15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57">
                  <a:moveTo>
                    <a:pt x="12" y="0"/>
                  </a:moveTo>
                  <a:cubicBezTo>
                    <a:pt x="4" y="14"/>
                    <a:pt x="0" y="31"/>
                    <a:pt x="0" y="49"/>
                  </a:cubicBezTo>
                  <a:cubicBezTo>
                    <a:pt x="0" y="109"/>
                    <a:pt x="48" y="157"/>
                    <a:pt x="107" y="157"/>
                  </a:cubicBezTo>
                  <a:cubicBezTo>
                    <a:pt x="125" y="157"/>
                    <a:pt x="141" y="153"/>
                    <a:pt x="156" y="145"/>
                  </a:cubicBezTo>
                  <a:cubicBezTo>
                    <a:pt x="156" y="145"/>
                    <a:pt x="156" y="145"/>
                    <a:pt x="156" y="145"/>
                  </a:cubicBezTo>
                  <a:cubicBezTo>
                    <a:pt x="144" y="149"/>
                    <a:pt x="132" y="151"/>
                    <a:pt x="119" y="151"/>
                  </a:cubicBezTo>
                  <a:cubicBezTo>
                    <a:pt x="56" y="151"/>
                    <a:pt x="5" y="100"/>
                    <a:pt x="5" y="38"/>
                  </a:cubicBezTo>
                  <a:cubicBezTo>
                    <a:pt x="5" y="24"/>
                    <a:pt x="8" y="12"/>
                    <a:pt x="12" y="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Oval 25"/>
            <p:cNvSpPr>
              <a:spLocks noChangeArrowheads="1"/>
            </p:cNvSpPr>
            <p:nvPr/>
          </p:nvSpPr>
          <p:spPr bwMode="auto">
            <a:xfrm>
              <a:off x="1536689" y="7495130"/>
              <a:ext cx="684194" cy="687453"/>
            </a:xfrm>
            <a:prstGeom prst="ellipse">
              <a:avLst/>
            </a:pr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26"/>
            <p:cNvSpPr>
              <a:spLocks/>
            </p:cNvSpPr>
            <p:nvPr/>
          </p:nvSpPr>
          <p:spPr bwMode="auto">
            <a:xfrm>
              <a:off x="1810367" y="5885645"/>
              <a:ext cx="117290" cy="449613"/>
            </a:xfrm>
            <a:custGeom>
              <a:avLst/>
              <a:gdLst>
                <a:gd name="T0" fmla="*/ 3 w 6"/>
                <a:gd name="T1" fmla="*/ 23 h 23"/>
                <a:gd name="T2" fmla="*/ 0 w 6"/>
                <a:gd name="T3" fmla="*/ 20 h 23"/>
                <a:gd name="T4" fmla="*/ 0 w 6"/>
                <a:gd name="T5" fmla="*/ 3 h 23"/>
                <a:gd name="T6" fmla="*/ 3 w 6"/>
                <a:gd name="T7" fmla="*/ 0 h 23"/>
                <a:gd name="T8" fmla="*/ 6 w 6"/>
                <a:gd name="T9" fmla="*/ 3 h 23"/>
                <a:gd name="T10" fmla="*/ 6 w 6"/>
                <a:gd name="T11" fmla="*/ 20 h 23"/>
                <a:gd name="T12" fmla="*/ 3 w 6"/>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23"/>
                  </a:moveTo>
                  <a:cubicBezTo>
                    <a:pt x="2" y="23"/>
                    <a:pt x="0" y="21"/>
                    <a:pt x="0" y="20"/>
                  </a:cubicBezTo>
                  <a:cubicBezTo>
                    <a:pt x="0" y="3"/>
                    <a:pt x="0" y="3"/>
                    <a:pt x="0" y="3"/>
                  </a:cubicBezTo>
                  <a:cubicBezTo>
                    <a:pt x="0" y="1"/>
                    <a:pt x="2" y="0"/>
                    <a:pt x="3" y="0"/>
                  </a:cubicBezTo>
                  <a:cubicBezTo>
                    <a:pt x="5" y="0"/>
                    <a:pt x="6" y="1"/>
                    <a:pt x="6" y="3"/>
                  </a:cubicBezTo>
                  <a:cubicBezTo>
                    <a:pt x="6" y="20"/>
                    <a:pt x="6" y="20"/>
                    <a:pt x="6" y="20"/>
                  </a:cubicBezTo>
                  <a:cubicBezTo>
                    <a:pt x="6" y="21"/>
                    <a:pt x="5" y="23"/>
                    <a:pt x="3" y="23"/>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27"/>
            <p:cNvSpPr>
              <a:spLocks/>
            </p:cNvSpPr>
            <p:nvPr/>
          </p:nvSpPr>
          <p:spPr bwMode="auto">
            <a:xfrm>
              <a:off x="852495" y="6120226"/>
              <a:ext cx="312774" cy="433324"/>
            </a:xfrm>
            <a:custGeom>
              <a:avLst/>
              <a:gdLst>
                <a:gd name="T0" fmla="*/ 13 w 16"/>
                <a:gd name="T1" fmla="*/ 22 h 22"/>
                <a:gd name="T2" fmla="*/ 10 w 16"/>
                <a:gd name="T3" fmla="*/ 20 h 22"/>
                <a:gd name="T4" fmla="*/ 1 w 16"/>
                <a:gd name="T5" fmla="*/ 5 h 22"/>
                <a:gd name="T6" fmla="*/ 2 w 16"/>
                <a:gd name="T7" fmla="*/ 1 h 22"/>
                <a:gd name="T8" fmla="*/ 7 w 16"/>
                <a:gd name="T9" fmla="*/ 2 h 22"/>
                <a:gd name="T10" fmla="*/ 15 w 16"/>
                <a:gd name="T11" fmla="*/ 17 h 22"/>
                <a:gd name="T12" fmla="*/ 14 w 16"/>
                <a:gd name="T13" fmla="*/ 21 h 22"/>
                <a:gd name="T14" fmla="*/ 13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3" y="22"/>
                  </a:moveTo>
                  <a:cubicBezTo>
                    <a:pt x="11" y="22"/>
                    <a:pt x="10" y="21"/>
                    <a:pt x="10" y="20"/>
                  </a:cubicBezTo>
                  <a:cubicBezTo>
                    <a:pt x="1" y="5"/>
                    <a:pt x="1" y="5"/>
                    <a:pt x="1" y="5"/>
                  </a:cubicBezTo>
                  <a:cubicBezTo>
                    <a:pt x="0" y="4"/>
                    <a:pt x="1" y="2"/>
                    <a:pt x="2" y="1"/>
                  </a:cubicBezTo>
                  <a:cubicBezTo>
                    <a:pt x="4" y="0"/>
                    <a:pt x="6" y="1"/>
                    <a:pt x="7" y="2"/>
                  </a:cubicBezTo>
                  <a:cubicBezTo>
                    <a:pt x="15" y="17"/>
                    <a:pt x="15" y="17"/>
                    <a:pt x="15" y="17"/>
                  </a:cubicBezTo>
                  <a:cubicBezTo>
                    <a:pt x="16" y="18"/>
                    <a:pt x="16" y="20"/>
                    <a:pt x="14" y="21"/>
                  </a:cubicBezTo>
                  <a:cubicBezTo>
                    <a:pt x="14" y="21"/>
                    <a:pt x="13" y="22"/>
                    <a:pt x="13" y="2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28"/>
            <p:cNvSpPr>
              <a:spLocks/>
            </p:cNvSpPr>
            <p:nvPr/>
          </p:nvSpPr>
          <p:spPr bwMode="auto">
            <a:xfrm>
              <a:off x="168301" y="6807677"/>
              <a:ext cx="430065" cy="316034"/>
            </a:xfrm>
            <a:custGeom>
              <a:avLst/>
              <a:gdLst>
                <a:gd name="T0" fmla="*/ 18 w 22"/>
                <a:gd name="T1" fmla="*/ 16 h 16"/>
                <a:gd name="T2" fmla="*/ 17 w 22"/>
                <a:gd name="T3" fmla="*/ 15 h 16"/>
                <a:gd name="T4" fmla="*/ 2 w 22"/>
                <a:gd name="T5" fmla="*/ 7 h 16"/>
                <a:gd name="T6" fmla="*/ 1 w 22"/>
                <a:gd name="T7" fmla="*/ 2 h 16"/>
                <a:gd name="T8" fmla="*/ 5 w 22"/>
                <a:gd name="T9" fmla="*/ 1 h 16"/>
                <a:gd name="T10" fmla="*/ 20 w 22"/>
                <a:gd name="T11" fmla="*/ 10 h 16"/>
                <a:gd name="T12" fmla="*/ 21 w 22"/>
                <a:gd name="T13" fmla="*/ 14 h 16"/>
                <a:gd name="T14" fmla="*/ 18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8" y="16"/>
                  </a:moveTo>
                  <a:cubicBezTo>
                    <a:pt x="18" y="16"/>
                    <a:pt x="17" y="16"/>
                    <a:pt x="17" y="15"/>
                  </a:cubicBezTo>
                  <a:cubicBezTo>
                    <a:pt x="2" y="7"/>
                    <a:pt x="2" y="7"/>
                    <a:pt x="2" y="7"/>
                  </a:cubicBezTo>
                  <a:cubicBezTo>
                    <a:pt x="1" y="6"/>
                    <a:pt x="0" y="4"/>
                    <a:pt x="1" y="2"/>
                  </a:cubicBezTo>
                  <a:cubicBezTo>
                    <a:pt x="2" y="1"/>
                    <a:pt x="4" y="0"/>
                    <a:pt x="5" y="1"/>
                  </a:cubicBezTo>
                  <a:cubicBezTo>
                    <a:pt x="20" y="10"/>
                    <a:pt x="20" y="10"/>
                    <a:pt x="20" y="10"/>
                  </a:cubicBezTo>
                  <a:cubicBezTo>
                    <a:pt x="21" y="11"/>
                    <a:pt x="22" y="13"/>
                    <a:pt x="21" y="14"/>
                  </a:cubicBezTo>
                  <a:cubicBezTo>
                    <a:pt x="21" y="15"/>
                    <a:pt x="19" y="16"/>
                    <a:pt x="18"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Freeform 29"/>
            <p:cNvSpPr>
              <a:spLocks/>
            </p:cNvSpPr>
            <p:nvPr/>
          </p:nvSpPr>
          <p:spPr bwMode="auto">
            <a:xfrm>
              <a:off x="-66280" y="7772065"/>
              <a:ext cx="449613" cy="117290"/>
            </a:xfrm>
            <a:custGeom>
              <a:avLst/>
              <a:gdLst>
                <a:gd name="T0" fmla="*/ 20 w 23"/>
                <a:gd name="T1" fmla="*/ 6 h 6"/>
                <a:gd name="T2" fmla="*/ 3 w 23"/>
                <a:gd name="T3" fmla="*/ 6 h 6"/>
                <a:gd name="T4" fmla="*/ 0 w 23"/>
                <a:gd name="T5" fmla="*/ 3 h 6"/>
                <a:gd name="T6" fmla="*/ 3 w 23"/>
                <a:gd name="T7" fmla="*/ 0 h 6"/>
                <a:gd name="T8" fmla="*/ 20 w 23"/>
                <a:gd name="T9" fmla="*/ 0 h 6"/>
                <a:gd name="T10" fmla="*/ 23 w 23"/>
                <a:gd name="T11" fmla="*/ 3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3" y="6"/>
                    <a:pt x="3" y="6"/>
                    <a:pt x="3" y="6"/>
                  </a:cubicBezTo>
                  <a:cubicBezTo>
                    <a:pt x="1" y="6"/>
                    <a:pt x="0" y="5"/>
                    <a:pt x="0" y="3"/>
                  </a:cubicBezTo>
                  <a:cubicBezTo>
                    <a:pt x="0" y="2"/>
                    <a:pt x="1" y="0"/>
                    <a:pt x="3" y="0"/>
                  </a:cubicBezTo>
                  <a:cubicBezTo>
                    <a:pt x="20" y="0"/>
                    <a:pt x="20" y="0"/>
                    <a:pt x="20" y="0"/>
                  </a:cubicBezTo>
                  <a:cubicBezTo>
                    <a:pt x="21" y="0"/>
                    <a:pt x="23" y="2"/>
                    <a:pt x="23" y="3"/>
                  </a:cubicBezTo>
                  <a:cubicBezTo>
                    <a:pt x="23" y="5"/>
                    <a:pt x="21" y="6"/>
                    <a:pt x="20" y="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Freeform 30"/>
            <p:cNvSpPr>
              <a:spLocks/>
            </p:cNvSpPr>
            <p:nvPr/>
          </p:nvSpPr>
          <p:spPr bwMode="auto">
            <a:xfrm>
              <a:off x="168301" y="8537711"/>
              <a:ext cx="430065" cy="312774"/>
            </a:xfrm>
            <a:custGeom>
              <a:avLst/>
              <a:gdLst>
                <a:gd name="T0" fmla="*/ 4 w 22"/>
                <a:gd name="T1" fmla="*/ 16 h 16"/>
                <a:gd name="T2" fmla="*/ 1 w 22"/>
                <a:gd name="T3" fmla="*/ 14 h 16"/>
                <a:gd name="T4" fmla="*/ 2 w 22"/>
                <a:gd name="T5" fmla="*/ 10 h 16"/>
                <a:gd name="T6" fmla="*/ 17 w 22"/>
                <a:gd name="T7" fmla="*/ 1 h 16"/>
                <a:gd name="T8" fmla="*/ 21 w 22"/>
                <a:gd name="T9" fmla="*/ 3 h 16"/>
                <a:gd name="T10" fmla="*/ 20 w 22"/>
                <a:gd name="T11" fmla="*/ 7 h 16"/>
                <a:gd name="T12" fmla="*/ 5 w 22"/>
                <a:gd name="T13" fmla="*/ 15 h 16"/>
                <a:gd name="T14" fmla="*/ 4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4" y="16"/>
                  </a:moveTo>
                  <a:cubicBezTo>
                    <a:pt x="3" y="16"/>
                    <a:pt x="1" y="15"/>
                    <a:pt x="1" y="14"/>
                  </a:cubicBezTo>
                  <a:cubicBezTo>
                    <a:pt x="0" y="13"/>
                    <a:pt x="1" y="11"/>
                    <a:pt x="2" y="10"/>
                  </a:cubicBezTo>
                  <a:cubicBezTo>
                    <a:pt x="17" y="1"/>
                    <a:pt x="17" y="1"/>
                    <a:pt x="17" y="1"/>
                  </a:cubicBezTo>
                  <a:cubicBezTo>
                    <a:pt x="18" y="0"/>
                    <a:pt x="20" y="1"/>
                    <a:pt x="21" y="3"/>
                  </a:cubicBezTo>
                  <a:cubicBezTo>
                    <a:pt x="22" y="4"/>
                    <a:pt x="21" y="6"/>
                    <a:pt x="20" y="7"/>
                  </a:cubicBezTo>
                  <a:cubicBezTo>
                    <a:pt x="5" y="15"/>
                    <a:pt x="5" y="15"/>
                    <a:pt x="5" y="15"/>
                  </a:cubicBezTo>
                  <a:cubicBezTo>
                    <a:pt x="5" y="16"/>
                    <a:pt x="4" y="16"/>
                    <a:pt x="4"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Freeform 31"/>
            <p:cNvSpPr>
              <a:spLocks/>
            </p:cNvSpPr>
            <p:nvPr/>
          </p:nvSpPr>
          <p:spPr bwMode="auto">
            <a:xfrm>
              <a:off x="852495" y="9127420"/>
              <a:ext cx="312774" cy="410516"/>
            </a:xfrm>
            <a:custGeom>
              <a:avLst/>
              <a:gdLst>
                <a:gd name="T0" fmla="*/ 4 w 16"/>
                <a:gd name="T1" fmla="*/ 21 h 21"/>
                <a:gd name="T2" fmla="*/ 2 w 16"/>
                <a:gd name="T3" fmla="*/ 21 h 21"/>
                <a:gd name="T4" fmla="*/ 1 w 16"/>
                <a:gd name="T5" fmla="*/ 16 h 21"/>
                <a:gd name="T6" fmla="*/ 10 w 16"/>
                <a:gd name="T7" fmla="*/ 2 h 21"/>
                <a:gd name="T8" fmla="*/ 14 w 16"/>
                <a:gd name="T9" fmla="*/ 0 h 21"/>
                <a:gd name="T10" fmla="*/ 15 w 16"/>
                <a:gd name="T11" fmla="*/ 5 h 21"/>
                <a:gd name="T12" fmla="*/ 7 w 16"/>
                <a:gd name="T13" fmla="*/ 20 h 21"/>
                <a:gd name="T14" fmla="*/ 4 w 1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4" y="21"/>
                  </a:moveTo>
                  <a:cubicBezTo>
                    <a:pt x="3" y="21"/>
                    <a:pt x="3" y="21"/>
                    <a:pt x="2" y="21"/>
                  </a:cubicBezTo>
                  <a:cubicBezTo>
                    <a:pt x="1" y="20"/>
                    <a:pt x="0" y="18"/>
                    <a:pt x="1" y="16"/>
                  </a:cubicBezTo>
                  <a:cubicBezTo>
                    <a:pt x="10" y="2"/>
                    <a:pt x="10" y="2"/>
                    <a:pt x="10" y="2"/>
                  </a:cubicBezTo>
                  <a:cubicBezTo>
                    <a:pt x="11" y="0"/>
                    <a:pt x="13" y="0"/>
                    <a:pt x="14" y="0"/>
                  </a:cubicBezTo>
                  <a:cubicBezTo>
                    <a:pt x="16" y="1"/>
                    <a:pt x="16" y="3"/>
                    <a:pt x="15" y="5"/>
                  </a:cubicBezTo>
                  <a:cubicBezTo>
                    <a:pt x="7" y="20"/>
                    <a:pt x="7" y="20"/>
                    <a:pt x="7" y="20"/>
                  </a:cubicBezTo>
                  <a:cubicBezTo>
                    <a:pt x="6" y="21"/>
                    <a:pt x="5" y="21"/>
                    <a:pt x="4" y="21"/>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32"/>
            <p:cNvSpPr>
              <a:spLocks/>
            </p:cNvSpPr>
            <p:nvPr/>
          </p:nvSpPr>
          <p:spPr bwMode="auto">
            <a:xfrm>
              <a:off x="1810367" y="9342453"/>
              <a:ext cx="117290" cy="452872"/>
            </a:xfrm>
            <a:custGeom>
              <a:avLst/>
              <a:gdLst>
                <a:gd name="T0" fmla="*/ 3 w 6"/>
                <a:gd name="T1" fmla="*/ 23 h 23"/>
                <a:gd name="T2" fmla="*/ 0 w 6"/>
                <a:gd name="T3" fmla="*/ 20 h 23"/>
                <a:gd name="T4" fmla="*/ 0 w 6"/>
                <a:gd name="T5" fmla="*/ 3 h 23"/>
                <a:gd name="T6" fmla="*/ 3 w 6"/>
                <a:gd name="T7" fmla="*/ 0 h 23"/>
                <a:gd name="T8" fmla="*/ 6 w 6"/>
                <a:gd name="T9" fmla="*/ 3 h 23"/>
                <a:gd name="T10" fmla="*/ 6 w 6"/>
                <a:gd name="T11" fmla="*/ 20 h 23"/>
                <a:gd name="T12" fmla="*/ 3 w 6"/>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23"/>
                  </a:moveTo>
                  <a:cubicBezTo>
                    <a:pt x="2" y="23"/>
                    <a:pt x="0" y="22"/>
                    <a:pt x="0" y="20"/>
                  </a:cubicBezTo>
                  <a:cubicBezTo>
                    <a:pt x="0" y="3"/>
                    <a:pt x="0" y="3"/>
                    <a:pt x="0" y="3"/>
                  </a:cubicBezTo>
                  <a:cubicBezTo>
                    <a:pt x="0" y="1"/>
                    <a:pt x="2" y="0"/>
                    <a:pt x="3" y="0"/>
                  </a:cubicBezTo>
                  <a:cubicBezTo>
                    <a:pt x="5" y="0"/>
                    <a:pt x="6" y="1"/>
                    <a:pt x="6" y="3"/>
                  </a:cubicBezTo>
                  <a:cubicBezTo>
                    <a:pt x="6" y="20"/>
                    <a:pt x="6" y="20"/>
                    <a:pt x="6" y="20"/>
                  </a:cubicBezTo>
                  <a:cubicBezTo>
                    <a:pt x="6" y="22"/>
                    <a:pt x="5" y="23"/>
                    <a:pt x="3" y="23"/>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33"/>
            <p:cNvSpPr>
              <a:spLocks/>
            </p:cNvSpPr>
            <p:nvPr/>
          </p:nvSpPr>
          <p:spPr bwMode="auto">
            <a:xfrm>
              <a:off x="2572755" y="9127420"/>
              <a:ext cx="312774" cy="410516"/>
            </a:xfrm>
            <a:custGeom>
              <a:avLst/>
              <a:gdLst>
                <a:gd name="T0" fmla="*/ 13 w 16"/>
                <a:gd name="T1" fmla="*/ 21 h 21"/>
                <a:gd name="T2" fmla="*/ 10 w 16"/>
                <a:gd name="T3" fmla="*/ 20 h 21"/>
                <a:gd name="T4" fmla="*/ 1 w 16"/>
                <a:gd name="T5" fmla="*/ 5 h 21"/>
                <a:gd name="T6" fmla="*/ 3 w 16"/>
                <a:gd name="T7" fmla="*/ 0 h 21"/>
                <a:gd name="T8" fmla="*/ 7 w 16"/>
                <a:gd name="T9" fmla="*/ 2 h 21"/>
                <a:gd name="T10" fmla="*/ 15 w 16"/>
                <a:gd name="T11" fmla="*/ 16 h 21"/>
                <a:gd name="T12" fmla="*/ 14 w 16"/>
                <a:gd name="T13" fmla="*/ 21 h 21"/>
                <a:gd name="T14" fmla="*/ 13 w 1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13" y="21"/>
                  </a:moveTo>
                  <a:cubicBezTo>
                    <a:pt x="12" y="21"/>
                    <a:pt x="10" y="21"/>
                    <a:pt x="10" y="20"/>
                  </a:cubicBezTo>
                  <a:cubicBezTo>
                    <a:pt x="1" y="5"/>
                    <a:pt x="1" y="5"/>
                    <a:pt x="1" y="5"/>
                  </a:cubicBezTo>
                  <a:cubicBezTo>
                    <a:pt x="0" y="3"/>
                    <a:pt x="1" y="1"/>
                    <a:pt x="3" y="0"/>
                  </a:cubicBezTo>
                  <a:cubicBezTo>
                    <a:pt x="4" y="0"/>
                    <a:pt x="6" y="0"/>
                    <a:pt x="7" y="2"/>
                  </a:cubicBezTo>
                  <a:cubicBezTo>
                    <a:pt x="15" y="16"/>
                    <a:pt x="15" y="16"/>
                    <a:pt x="15" y="16"/>
                  </a:cubicBezTo>
                  <a:cubicBezTo>
                    <a:pt x="16" y="18"/>
                    <a:pt x="16" y="20"/>
                    <a:pt x="14" y="21"/>
                  </a:cubicBezTo>
                  <a:cubicBezTo>
                    <a:pt x="14" y="21"/>
                    <a:pt x="13" y="21"/>
                    <a:pt x="13" y="21"/>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Freeform 34"/>
            <p:cNvSpPr>
              <a:spLocks/>
            </p:cNvSpPr>
            <p:nvPr/>
          </p:nvSpPr>
          <p:spPr bwMode="auto">
            <a:xfrm>
              <a:off x="3159207" y="8537711"/>
              <a:ext cx="430065" cy="312774"/>
            </a:xfrm>
            <a:custGeom>
              <a:avLst/>
              <a:gdLst>
                <a:gd name="T0" fmla="*/ 18 w 22"/>
                <a:gd name="T1" fmla="*/ 16 h 16"/>
                <a:gd name="T2" fmla="*/ 16 w 22"/>
                <a:gd name="T3" fmla="*/ 15 h 16"/>
                <a:gd name="T4" fmla="*/ 2 w 22"/>
                <a:gd name="T5" fmla="*/ 7 h 16"/>
                <a:gd name="T6" fmla="*/ 0 w 22"/>
                <a:gd name="T7" fmla="*/ 3 h 16"/>
                <a:gd name="T8" fmla="*/ 5 w 22"/>
                <a:gd name="T9" fmla="*/ 1 h 16"/>
                <a:gd name="T10" fmla="*/ 20 w 22"/>
                <a:gd name="T11" fmla="*/ 10 h 16"/>
                <a:gd name="T12" fmla="*/ 21 w 22"/>
                <a:gd name="T13" fmla="*/ 14 h 16"/>
                <a:gd name="T14" fmla="*/ 18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8" y="16"/>
                  </a:moveTo>
                  <a:cubicBezTo>
                    <a:pt x="17" y="16"/>
                    <a:pt x="17" y="16"/>
                    <a:pt x="16" y="15"/>
                  </a:cubicBezTo>
                  <a:cubicBezTo>
                    <a:pt x="2" y="7"/>
                    <a:pt x="2" y="7"/>
                    <a:pt x="2" y="7"/>
                  </a:cubicBezTo>
                  <a:cubicBezTo>
                    <a:pt x="0" y="6"/>
                    <a:pt x="0" y="4"/>
                    <a:pt x="0" y="3"/>
                  </a:cubicBezTo>
                  <a:cubicBezTo>
                    <a:pt x="1" y="1"/>
                    <a:pt x="3" y="0"/>
                    <a:pt x="5" y="1"/>
                  </a:cubicBezTo>
                  <a:cubicBezTo>
                    <a:pt x="20" y="10"/>
                    <a:pt x="20" y="10"/>
                    <a:pt x="20" y="10"/>
                  </a:cubicBezTo>
                  <a:cubicBezTo>
                    <a:pt x="21" y="11"/>
                    <a:pt x="22" y="13"/>
                    <a:pt x="21" y="14"/>
                  </a:cubicBezTo>
                  <a:cubicBezTo>
                    <a:pt x="20" y="15"/>
                    <a:pt x="19" y="16"/>
                    <a:pt x="18"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Freeform 35"/>
            <p:cNvSpPr>
              <a:spLocks/>
            </p:cNvSpPr>
            <p:nvPr/>
          </p:nvSpPr>
          <p:spPr bwMode="auto">
            <a:xfrm>
              <a:off x="3374239" y="7772065"/>
              <a:ext cx="449613" cy="117290"/>
            </a:xfrm>
            <a:custGeom>
              <a:avLst/>
              <a:gdLst>
                <a:gd name="T0" fmla="*/ 20 w 23"/>
                <a:gd name="T1" fmla="*/ 6 h 6"/>
                <a:gd name="T2" fmla="*/ 3 w 23"/>
                <a:gd name="T3" fmla="*/ 6 h 6"/>
                <a:gd name="T4" fmla="*/ 0 w 23"/>
                <a:gd name="T5" fmla="*/ 3 h 6"/>
                <a:gd name="T6" fmla="*/ 3 w 23"/>
                <a:gd name="T7" fmla="*/ 0 h 6"/>
                <a:gd name="T8" fmla="*/ 20 w 23"/>
                <a:gd name="T9" fmla="*/ 0 h 6"/>
                <a:gd name="T10" fmla="*/ 23 w 23"/>
                <a:gd name="T11" fmla="*/ 3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3" y="6"/>
                    <a:pt x="3" y="6"/>
                    <a:pt x="3" y="6"/>
                  </a:cubicBezTo>
                  <a:cubicBezTo>
                    <a:pt x="1" y="6"/>
                    <a:pt x="0" y="5"/>
                    <a:pt x="0" y="3"/>
                  </a:cubicBezTo>
                  <a:cubicBezTo>
                    <a:pt x="0" y="2"/>
                    <a:pt x="1" y="0"/>
                    <a:pt x="3" y="0"/>
                  </a:cubicBezTo>
                  <a:cubicBezTo>
                    <a:pt x="20" y="0"/>
                    <a:pt x="20" y="0"/>
                    <a:pt x="20" y="0"/>
                  </a:cubicBezTo>
                  <a:cubicBezTo>
                    <a:pt x="22" y="0"/>
                    <a:pt x="23" y="2"/>
                    <a:pt x="23" y="3"/>
                  </a:cubicBezTo>
                  <a:cubicBezTo>
                    <a:pt x="23" y="5"/>
                    <a:pt x="22" y="6"/>
                    <a:pt x="20" y="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36"/>
            <p:cNvSpPr>
              <a:spLocks/>
            </p:cNvSpPr>
            <p:nvPr/>
          </p:nvSpPr>
          <p:spPr bwMode="auto">
            <a:xfrm>
              <a:off x="3159207" y="6807677"/>
              <a:ext cx="430065" cy="316034"/>
            </a:xfrm>
            <a:custGeom>
              <a:avLst/>
              <a:gdLst>
                <a:gd name="T0" fmla="*/ 3 w 22"/>
                <a:gd name="T1" fmla="*/ 16 h 16"/>
                <a:gd name="T2" fmla="*/ 0 w 22"/>
                <a:gd name="T3" fmla="*/ 14 h 16"/>
                <a:gd name="T4" fmla="*/ 2 w 22"/>
                <a:gd name="T5" fmla="*/ 10 h 16"/>
                <a:gd name="T6" fmla="*/ 16 w 22"/>
                <a:gd name="T7" fmla="*/ 1 h 16"/>
                <a:gd name="T8" fmla="*/ 21 w 22"/>
                <a:gd name="T9" fmla="*/ 2 h 16"/>
                <a:gd name="T10" fmla="*/ 20 w 22"/>
                <a:gd name="T11" fmla="*/ 7 h 16"/>
                <a:gd name="T12" fmla="*/ 5 w 22"/>
                <a:gd name="T13" fmla="*/ 15 h 16"/>
                <a:gd name="T14" fmla="*/ 3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3" y="16"/>
                  </a:moveTo>
                  <a:cubicBezTo>
                    <a:pt x="2" y="16"/>
                    <a:pt x="1" y="15"/>
                    <a:pt x="0" y="14"/>
                  </a:cubicBezTo>
                  <a:cubicBezTo>
                    <a:pt x="0" y="13"/>
                    <a:pt x="0" y="11"/>
                    <a:pt x="2" y="10"/>
                  </a:cubicBezTo>
                  <a:cubicBezTo>
                    <a:pt x="16" y="1"/>
                    <a:pt x="16" y="1"/>
                    <a:pt x="16" y="1"/>
                  </a:cubicBezTo>
                  <a:cubicBezTo>
                    <a:pt x="18" y="0"/>
                    <a:pt x="20" y="1"/>
                    <a:pt x="21" y="2"/>
                  </a:cubicBezTo>
                  <a:cubicBezTo>
                    <a:pt x="22" y="4"/>
                    <a:pt x="21" y="6"/>
                    <a:pt x="20" y="7"/>
                  </a:cubicBezTo>
                  <a:cubicBezTo>
                    <a:pt x="5" y="15"/>
                    <a:pt x="5" y="15"/>
                    <a:pt x="5" y="15"/>
                  </a:cubicBezTo>
                  <a:cubicBezTo>
                    <a:pt x="4" y="16"/>
                    <a:pt x="4" y="16"/>
                    <a:pt x="3"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37"/>
            <p:cNvSpPr>
              <a:spLocks/>
            </p:cNvSpPr>
            <p:nvPr/>
          </p:nvSpPr>
          <p:spPr bwMode="auto">
            <a:xfrm>
              <a:off x="2572755" y="6120226"/>
              <a:ext cx="312774" cy="433324"/>
            </a:xfrm>
            <a:custGeom>
              <a:avLst/>
              <a:gdLst>
                <a:gd name="T0" fmla="*/ 4 w 16"/>
                <a:gd name="T1" fmla="*/ 22 h 22"/>
                <a:gd name="T2" fmla="*/ 3 w 16"/>
                <a:gd name="T3" fmla="*/ 21 h 22"/>
                <a:gd name="T4" fmla="*/ 1 w 16"/>
                <a:gd name="T5" fmla="*/ 17 h 22"/>
                <a:gd name="T6" fmla="*/ 10 w 16"/>
                <a:gd name="T7" fmla="*/ 2 h 22"/>
                <a:gd name="T8" fmla="*/ 14 w 16"/>
                <a:gd name="T9" fmla="*/ 1 h 22"/>
                <a:gd name="T10" fmla="*/ 15 w 16"/>
                <a:gd name="T11" fmla="*/ 5 h 22"/>
                <a:gd name="T12" fmla="*/ 7 w 16"/>
                <a:gd name="T13" fmla="*/ 20 h 22"/>
                <a:gd name="T14" fmla="*/ 4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4" y="22"/>
                  </a:moveTo>
                  <a:cubicBezTo>
                    <a:pt x="4" y="22"/>
                    <a:pt x="3" y="21"/>
                    <a:pt x="3" y="21"/>
                  </a:cubicBezTo>
                  <a:cubicBezTo>
                    <a:pt x="1" y="20"/>
                    <a:pt x="0" y="18"/>
                    <a:pt x="1" y="17"/>
                  </a:cubicBezTo>
                  <a:cubicBezTo>
                    <a:pt x="10" y="2"/>
                    <a:pt x="10" y="2"/>
                    <a:pt x="10" y="2"/>
                  </a:cubicBezTo>
                  <a:cubicBezTo>
                    <a:pt x="11" y="1"/>
                    <a:pt x="13" y="0"/>
                    <a:pt x="14" y="1"/>
                  </a:cubicBezTo>
                  <a:cubicBezTo>
                    <a:pt x="16" y="2"/>
                    <a:pt x="16" y="4"/>
                    <a:pt x="15" y="5"/>
                  </a:cubicBezTo>
                  <a:cubicBezTo>
                    <a:pt x="7" y="20"/>
                    <a:pt x="7" y="20"/>
                    <a:pt x="7" y="20"/>
                  </a:cubicBezTo>
                  <a:cubicBezTo>
                    <a:pt x="6" y="21"/>
                    <a:pt x="5" y="22"/>
                    <a:pt x="4" y="2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Freeform 38"/>
            <p:cNvSpPr>
              <a:spLocks/>
            </p:cNvSpPr>
            <p:nvPr/>
          </p:nvSpPr>
          <p:spPr bwMode="auto">
            <a:xfrm>
              <a:off x="1732173" y="6807677"/>
              <a:ext cx="273678" cy="1159872"/>
            </a:xfrm>
            <a:custGeom>
              <a:avLst/>
              <a:gdLst>
                <a:gd name="T0" fmla="*/ 7 w 14"/>
                <a:gd name="T1" fmla="*/ 59 h 59"/>
                <a:gd name="T2" fmla="*/ 0 w 14"/>
                <a:gd name="T3" fmla="*/ 52 h 59"/>
                <a:gd name="T4" fmla="*/ 0 w 14"/>
                <a:gd name="T5" fmla="*/ 7 h 59"/>
                <a:gd name="T6" fmla="*/ 7 w 14"/>
                <a:gd name="T7" fmla="*/ 0 h 59"/>
                <a:gd name="T8" fmla="*/ 14 w 14"/>
                <a:gd name="T9" fmla="*/ 7 h 59"/>
                <a:gd name="T10" fmla="*/ 14 w 14"/>
                <a:gd name="T11" fmla="*/ 52 h 59"/>
                <a:gd name="T12" fmla="*/ 7 w 14"/>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4" h="59">
                  <a:moveTo>
                    <a:pt x="7" y="59"/>
                  </a:moveTo>
                  <a:cubicBezTo>
                    <a:pt x="3" y="59"/>
                    <a:pt x="0" y="56"/>
                    <a:pt x="0" y="52"/>
                  </a:cubicBezTo>
                  <a:cubicBezTo>
                    <a:pt x="0" y="7"/>
                    <a:pt x="0" y="7"/>
                    <a:pt x="0" y="7"/>
                  </a:cubicBezTo>
                  <a:cubicBezTo>
                    <a:pt x="0" y="3"/>
                    <a:pt x="3" y="0"/>
                    <a:pt x="7" y="0"/>
                  </a:cubicBezTo>
                  <a:cubicBezTo>
                    <a:pt x="11" y="0"/>
                    <a:pt x="14" y="3"/>
                    <a:pt x="14" y="7"/>
                  </a:cubicBezTo>
                  <a:cubicBezTo>
                    <a:pt x="14" y="52"/>
                    <a:pt x="14" y="52"/>
                    <a:pt x="14" y="52"/>
                  </a:cubicBezTo>
                  <a:cubicBezTo>
                    <a:pt x="14" y="56"/>
                    <a:pt x="11" y="59"/>
                    <a:pt x="7" y="59"/>
                  </a:cubicBezTo>
                  <a:close/>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39"/>
            <p:cNvSpPr>
              <a:spLocks/>
            </p:cNvSpPr>
            <p:nvPr/>
          </p:nvSpPr>
          <p:spPr bwMode="auto">
            <a:xfrm>
              <a:off x="1771270" y="7732968"/>
              <a:ext cx="1251098" cy="707002"/>
            </a:xfrm>
            <a:custGeom>
              <a:avLst/>
              <a:gdLst>
                <a:gd name="T0" fmla="*/ 59 w 64"/>
                <a:gd name="T1" fmla="*/ 36 h 36"/>
                <a:gd name="T2" fmla="*/ 57 w 64"/>
                <a:gd name="T3" fmla="*/ 35 h 36"/>
                <a:gd name="T4" fmla="*/ 3 w 64"/>
                <a:gd name="T5" fmla="*/ 10 h 36"/>
                <a:gd name="T6" fmla="*/ 1 w 64"/>
                <a:gd name="T7" fmla="*/ 3 h 36"/>
                <a:gd name="T8" fmla="*/ 7 w 64"/>
                <a:gd name="T9" fmla="*/ 1 h 36"/>
                <a:gd name="T10" fmla="*/ 61 w 64"/>
                <a:gd name="T11" fmla="*/ 26 h 36"/>
                <a:gd name="T12" fmla="*/ 63 w 64"/>
                <a:gd name="T13" fmla="*/ 33 h 36"/>
                <a:gd name="T14" fmla="*/ 59 w 6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9" y="36"/>
                  </a:moveTo>
                  <a:cubicBezTo>
                    <a:pt x="58" y="36"/>
                    <a:pt x="57" y="35"/>
                    <a:pt x="57" y="35"/>
                  </a:cubicBezTo>
                  <a:cubicBezTo>
                    <a:pt x="3" y="10"/>
                    <a:pt x="3" y="10"/>
                    <a:pt x="3" y="10"/>
                  </a:cubicBezTo>
                  <a:cubicBezTo>
                    <a:pt x="1" y="8"/>
                    <a:pt x="0" y="6"/>
                    <a:pt x="1" y="3"/>
                  </a:cubicBezTo>
                  <a:cubicBezTo>
                    <a:pt x="2" y="1"/>
                    <a:pt x="5" y="0"/>
                    <a:pt x="7" y="1"/>
                  </a:cubicBezTo>
                  <a:cubicBezTo>
                    <a:pt x="61" y="26"/>
                    <a:pt x="61" y="26"/>
                    <a:pt x="61" y="26"/>
                  </a:cubicBezTo>
                  <a:cubicBezTo>
                    <a:pt x="63" y="28"/>
                    <a:pt x="64" y="30"/>
                    <a:pt x="63" y="33"/>
                  </a:cubicBezTo>
                  <a:cubicBezTo>
                    <a:pt x="62" y="35"/>
                    <a:pt x="61" y="36"/>
                    <a:pt x="59" y="36"/>
                  </a:cubicBezTo>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Oval 40"/>
            <p:cNvSpPr>
              <a:spLocks noChangeArrowheads="1"/>
            </p:cNvSpPr>
            <p:nvPr/>
          </p:nvSpPr>
          <p:spPr bwMode="auto">
            <a:xfrm>
              <a:off x="1634431" y="7592872"/>
              <a:ext cx="469162" cy="472421"/>
            </a:xfrm>
            <a:prstGeom prst="ellipse">
              <a:avLst/>
            </a:pr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Freeform 41"/>
            <p:cNvSpPr>
              <a:spLocks noEditPoints="1"/>
            </p:cNvSpPr>
            <p:nvPr/>
          </p:nvSpPr>
          <p:spPr bwMode="auto">
            <a:xfrm>
              <a:off x="-750474" y="5198191"/>
              <a:ext cx="5258520" cy="5284585"/>
            </a:xfrm>
            <a:custGeom>
              <a:avLst/>
              <a:gdLst>
                <a:gd name="T0" fmla="*/ 134 w 269"/>
                <a:gd name="T1" fmla="*/ 0 h 269"/>
                <a:gd name="T2" fmla="*/ 0 w 269"/>
                <a:gd name="T3" fmla="*/ 134 h 269"/>
                <a:gd name="T4" fmla="*/ 134 w 269"/>
                <a:gd name="T5" fmla="*/ 269 h 269"/>
                <a:gd name="T6" fmla="*/ 269 w 269"/>
                <a:gd name="T7" fmla="*/ 134 h 269"/>
                <a:gd name="T8" fmla="*/ 134 w 269"/>
                <a:gd name="T9" fmla="*/ 0 h 269"/>
                <a:gd name="T10" fmla="*/ 134 w 269"/>
                <a:gd name="T11" fmla="*/ 245 h 269"/>
                <a:gd name="T12" fmla="*/ 24 w 269"/>
                <a:gd name="T13" fmla="*/ 134 h 269"/>
                <a:gd name="T14" fmla="*/ 134 w 269"/>
                <a:gd name="T15" fmla="*/ 24 h 269"/>
                <a:gd name="T16" fmla="*/ 245 w 269"/>
                <a:gd name="T17" fmla="*/ 134 h 269"/>
                <a:gd name="T18" fmla="*/ 134 w 269"/>
                <a:gd name="T19" fmla="*/ 24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69">
                  <a:moveTo>
                    <a:pt x="134" y="0"/>
                  </a:moveTo>
                  <a:cubicBezTo>
                    <a:pt x="60" y="0"/>
                    <a:pt x="0" y="60"/>
                    <a:pt x="0" y="134"/>
                  </a:cubicBezTo>
                  <a:cubicBezTo>
                    <a:pt x="0" y="209"/>
                    <a:pt x="60" y="269"/>
                    <a:pt x="134" y="269"/>
                  </a:cubicBezTo>
                  <a:cubicBezTo>
                    <a:pt x="209" y="269"/>
                    <a:pt x="269" y="209"/>
                    <a:pt x="269" y="134"/>
                  </a:cubicBezTo>
                  <a:cubicBezTo>
                    <a:pt x="269" y="60"/>
                    <a:pt x="209" y="0"/>
                    <a:pt x="134" y="0"/>
                  </a:cubicBezTo>
                  <a:moveTo>
                    <a:pt x="134" y="245"/>
                  </a:moveTo>
                  <a:cubicBezTo>
                    <a:pt x="73" y="245"/>
                    <a:pt x="24" y="195"/>
                    <a:pt x="24" y="134"/>
                  </a:cubicBezTo>
                  <a:cubicBezTo>
                    <a:pt x="24" y="73"/>
                    <a:pt x="73" y="24"/>
                    <a:pt x="134" y="24"/>
                  </a:cubicBezTo>
                  <a:cubicBezTo>
                    <a:pt x="195" y="24"/>
                    <a:pt x="245" y="73"/>
                    <a:pt x="245" y="134"/>
                  </a:cubicBezTo>
                  <a:cubicBezTo>
                    <a:pt x="245" y="195"/>
                    <a:pt x="195" y="245"/>
                    <a:pt x="134" y="245"/>
                  </a:cubicBezTo>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Freeform 42"/>
            <p:cNvSpPr>
              <a:spLocks noEditPoints="1"/>
            </p:cNvSpPr>
            <p:nvPr/>
          </p:nvSpPr>
          <p:spPr bwMode="auto">
            <a:xfrm>
              <a:off x="-359506" y="5589160"/>
              <a:ext cx="4457036" cy="4479843"/>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7 h 228"/>
                <a:gd name="T12" fmla="*/ 7 w 228"/>
                <a:gd name="T13" fmla="*/ 114 h 228"/>
                <a:gd name="T14" fmla="*/ 114 w 228"/>
                <a:gd name="T15" fmla="*/ 222 h 228"/>
                <a:gd name="T16" fmla="*/ 222 w 228"/>
                <a:gd name="T17" fmla="*/ 114 h 228"/>
                <a:gd name="T18" fmla="*/ 114 w 228"/>
                <a:gd name="T19"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moveTo>
                    <a:pt x="114" y="7"/>
                  </a:moveTo>
                  <a:cubicBezTo>
                    <a:pt x="55" y="7"/>
                    <a:pt x="7" y="55"/>
                    <a:pt x="7" y="114"/>
                  </a:cubicBezTo>
                  <a:cubicBezTo>
                    <a:pt x="7" y="174"/>
                    <a:pt x="55" y="222"/>
                    <a:pt x="114" y="222"/>
                  </a:cubicBezTo>
                  <a:cubicBezTo>
                    <a:pt x="174" y="222"/>
                    <a:pt x="222" y="174"/>
                    <a:pt x="222" y="114"/>
                  </a:cubicBezTo>
                  <a:cubicBezTo>
                    <a:pt x="222" y="55"/>
                    <a:pt x="174" y="7"/>
                    <a:pt x="114" y="7"/>
                  </a:cubicBezTo>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Freeform 43"/>
            <p:cNvSpPr>
              <a:spLocks/>
            </p:cNvSpPr>
            <p:nvPr/>
          </p:nvSpPr>
          <p:spPr bwMode="auto">
            <a:xfrm>
              <a:off x="1966754" y="7553775"/>
              <a:ext cx="3479616" cy="3359068"/>
            </a:xfrm>
            <a:custGeom>
              <a:avLst/>
              <a:gdLst>
                <a:gd name="T0" fmla="*/ 51 w 178"/>
                <a:gd name="T1" fmla="*/ 89 h 171"/>
                <a:gd name="T2" fmla="*/ 26 w 178"/>
                <a:gd name="T3" fmla="*/ 83 h 171"/>
                <a:gd name="T4" fmla="*/ 8 w 178"/>
                <a:gd name="T5" fmla="*/ 96 h 171"/>
                <a:gd name="T6" fmla="*/ 56 w 178"/>
                <a:gd name="T7" fmla="*/ 118 h 171"/>
                <a:gd name="T8" fmla="*/ 96 w 178"/>
                <a:gd name="T9" fmla="*/ 138 h 171"/>
                <a:gd name="T10" fmla="*/ 119 w 178"/>
                <a:gd name="T11" fmla="*/ 171 h 171"/>
                <a:gd name="T12" fmla="*/ 178 w 178"/>
                <a:gd name="T13" fmla="*/ 171 h 171"/>
                <a:gd name="T14" fmla="*/ 135 w 178"/>
                <a:gd name="T15" fmla="*/ 107 h 171"/>
                <a:gd name="T16" fmla="*/ 124 w 178"/>
                <a:gd name="T17" fmla="*/ 67 h 171"/>
                <a:gd name="T18" fmla="*/ 95 w 178"/>
                <a:gd name="T19" fmla="*/ 25 h 171"/>
                <a:gd name="T20" fmla="*/ 81 w 178"/>
                <a:gd name="T21" fmla="*/ 23 h 171"/>
                <a:gd name="T22" fmla="*/ 78 w 178"/>
                <a:gd name="T23" fmla="*/ 26 h 171"/>
                <a:gd name="T24" fmla="*/ 68 w 178"/>
                <a:gd name="T25" fmla="*/ 26 h 171"/>
                <a:gd name="T26" fmla="*/ 64 w 178"/>
                <a:gd name="T27" fmla="*/ 33 h 171"/>
                <a:gd name="T28" fmla="*/ 56 w 178"/>
                <a:gd name="T29" fmla="*/ 34 h 171"/>
                <a:gd name="T30" fmla="*/ 45 w 178"/>
                <a:gd name="T31" fmla="*/ 44 h 171"/>
                <a:gd name="T32" fmla="*/ 20 w 178"/>
                <a:gd name="T33" fmla="*/ 6 h 171"/>
                <a:gd name="T34" fmla="*/ 6 w 178"/>
                <a:gd name="T35" fmla="*/ 3 h 171"/>
                <a:gd name="T36" fmla="*/ 3 w 178"/>
                <a:gd name="T37" fmla="*/ 16 h 171"/>
                <a:gd name="T38" fmla="*/ 51 w 178"/>
                <a:gd name="T39" fmla="*/ 8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71">
                  <a:moveTo>
                    <a:pt x="51" y="89"/>
                  </a:moveTo>
                  <a:cubicBezTo>
                    <a:pt x="26" y="83"/>
                    <a:pt x="26" y="83"/>
                    <a:pt x="26" y="83"/>
                  </a:cubicBezTo>
                  <a:cubicBezTo>
                    <a:pt x="14" y="81"/>
                    <a:pt x="5" y="89"/>
                    <a:pt x="8" y="96"/>
                  </a:cubicBezTo>
                  <a:cubicBezTo>
                    <a:pt x="8" y="96"/>
                    <a:pt x="40" y="106"/>
                    <a:pt x="56" y="118"/>
                  </a:cubicBezTo>
                  <a:cubicBezTo>
                    <a:pt x="81" y="136"/>
                    <a:pt x="95" y="138"/>
                    <a:pt x="96" y="138"/>
                  </a:cubicBezTo>
                  <a:cubicBezTo>
                    <a:pt x="119" y="171"/>
                    <a:pt x="119" y="171"/>
                    <a:pt x="119" y="171"/>
                  </a:cubicBezTo>
                  <a:cubicBezTo>
                    <a:pt x="178" y="171"/>
                    <a:pt x="178" y="171"/>
                    <a:pt x="178" y="171"/>
                  </a:cubicBezTo>
                  <a:cubicBezTo>
                    <a:pt x="135" y="107"/>
                    <a:pt x="135" y="107"/>
                    <a:pt x="135" y="107"/>
                  </a:cubicBezTo>
                  <a:cubicBezTo>
                    <a:pt x="134" y="89"/>
                    <a:pt x="133" y="79"/>
                    <a:pt x="124" y="67"/>
                  </a:cubicBezTo>
                  <a:cubicBezTo>
                    <a:pt x="95" y="25"/>
                    <a:pt x="95" y="25"/>
                    <a:pt x="95" y="25"/>
                  </a:cubicBezTo>
                  <a:cubicBezTo>
                    <a:pt x="92" y="21"/>
                    <a:pt x="86" y="20"/>
                    <a:pt x="81" y="23"/>
                  </a:cubicBezTo>
                  <a:cubicBezTo>
                    <a:pt x="80" y="23"/>
                    <a:pt x="79" y="24"/>
                    <a:pt x="78" y="26"/>
                  </a:cubicBezTo>
                  <a:cubicBezTo>
                    <a:pt x="75" y="24"/>
                    <a:pt x="71" y="24"/>
                    <a:pt x="68" y="26"/>
                  </a:cubicBezTo>
                  <a:cubicBezTo>
                    <a:pt x="66" y="28"/>
                    <a:pt x="64" y="30"/>
                    <a:pt x="64" y="33"/>
                  </a:cubicBezTo>
                  <a:cubicBezTo>
                    <a:pt x="61" y="32"/>
                    <a:pt x="58" y="33"/>
                    <a:pt x="56" y="34"/>
                  </a:cubicBezTo>
                  <a:cubicBezTo>
                    <a:pt x="54" y="36"/>
                    <a:pt x="46" y="42"/>
                    <a:pt x="45" y="44"/>
                  </a:cubicBezTo>
                  <a:cubicBezTo>
                    <a:pt x="20" y="6"/>
                    <a:pt x="20" y="6"/>
                    <a:pt x="20" y="6"/>
                  </a:cubicBezTo>
                  <a:cubicBezTo>
                    <a:pt x="17" y="1"/>
                    <a:pt x="11" y="0"/>
                    <a:pt x="6" y="3"/>
                  </a:cubicBezTo>
                  <a:cubicBezTo>
                    <a:pt x="2" y="6"/>
                    <a:pt x="0" y="12"/>
                    <a:pt x="3" y="16"/>
                  </a:cubicBezTo>
                  <a:cubicBezTo>
                    <a:pt x="51" y="89"/>
                    <a:pt x="51" y="89"/>
                    <a:pt x="51" y="89"/>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Rectangle 44"/>
            <p:cNvSpPr>
              <a:spLocks noChangeArrowheads="1"/>
            </p:cNvSpPr>
            <p:nvPr/>
          </p:nvSpPr>
          <p:spPr bwMode="auto">
            <a:xfrm>
              <a:off x="2181787" y="9459743"/>
              <a:ext cx="254129" cy="78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45"/>
            <p:cNvSpPr>
              <a:spLocks/>
            </p:cNvSpPr>
            <p:nvPr/>
          </p:nvSpPr>
          <p:spPr bwMode="auto">
            <a:xfrm>
              <a:off x="2181787" y="9322904"/>
              <a:ext cx="312774" cy="215032"/>
            </a:xfrm>
            <a:custGeom>
              <a:avLst/>
              <a:gdLst>
                <a:gd name="T0" fmla="*/ 4 w 16"/>
                <a:gd name="T1" fmla="*/ 0 h 11"/>
                <a:gd name="T2" fmla="*/ 0 w 16"/>
                <a:gd name="T3" fmla="*/ 7 h 11"/>
                <a:gd name="T4" fmla="*/ 13 w 16"/>
                <a:gd name="T5" fmla="*/ 11 h 11"/>
                <a:gd name="T6" fmla="*/ 14 w 16"/>
                <a:gd name="T7" fmla="*/ 4 h 11"/>
                <a:gd name="T8" fmla="*/ 4 w 16"/>
                <a:gd name="T9" fmla="*/ 0 h 11"/>
              </a:gdLst>
              <a:ahLst/>
              <a:cxnLst>
                <a:cxn ang="0">
                  <a:pos x="T0" y="T1"/>
                </a:cxn>
                <a:cxn ang="0">
                  <a:pos x="T2" y="T3"/>
                </a:cxn>
                <a:cxn ang="0">
                  <a:pos x="T4" y="T5"/>
                </a:cxn>
                <a:cxn ang="0">
                  <a:pos x="T6" y="T7"/>
                </a:cxn>
                <a:cxn ang="0">
                  <a:pos x="T8" y="T9"/>
                </a:cxn>
              </a:cxnLst>
              <a:rect l="0" t="0" r="r" b="b"/>
              <a:pathLst>
                <a:path w="16" h="11">
                  <a:moveTo>
                    <a:pt x="4" y="0"/>
                  </a:moveTo>
                  <a:cubicBezTo>
                    <a:pt x="0" y="7"/>
                    <a:pt x="0" y="7"/>
                    <a:pt x="0" y="7"/>
                  </a:cubicBezTo>
                  <a:cubicBezTo>
                    <a:pt x="3" y="8"/>
                    <a:pt x="7" y="9"/>
                    <a:pt x="13" y="11"/>
                  </a:cubicBezTo>
                  <a:cubicBezTo>
                    <a:pt x="13" y="11"/>
                    <a:pt x="16" y="7"/>
                    <a:pt x="14" y="4"/>
                  </a:cubicBezTo>
                  <a:cubicBezTo>
                    <a:pt x="12" y="0"/>
                    <a:pt x="4" y="0"/>
                    <a:pt x="4" y="0"/>
                  </a:cubicBezTo>
                </a:path>
              </a:pathLst>
            </a:custGeom>
            <a:solidFill>
              <a:srgbClr val="F6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46"/>
            <p:cNvSpPr>
              <a:spLocks/>
            </p:cNvSpPr>
            <p:nvPr/>
          </p:nvSpPr>
          <p:spPr bwMode="auto">
            <a:xfrm>
              <a:off x="2005851" y="7612420"/>
              <a:ext cx="371420" cy="335582"/>
            </a:xfrm>
            <a:custGeom>
              <a:avLst/>
              <a:gdLst>
                <a:gd name="T0" fmla="*/ 9 w 19"/>
                <a:gd name="T1" fmla="*/ 0 h 17"/>
                <a:gd name="T2" fmla="*/ 5 w 19"/>
                <a:gd name="T3" fmla="*/ 1 h 17"/>
                <a:gd name="T4" fmla="*/ 6 w 19"/>
                <a:gd name="T5" fmla="*/ 14 h 17"/>
                <a:gd name="T6" fmla="*/ 11 w 19"/>
                <a:gd name="T7" fmla="*/ 17 h 17"/>
                <a:gd name="T8" fmla="*/ 16 w 19"/>
                <a:gd name="T9" fmla="*/ 15 h 17"/>
                <a:gd name="T10" fmla="*/ 16 w 19"/>
                <a:gd name="T11" fmla="*/ 6 h 17"/>
                <a:gd name="T12" fmla="*/ 9 w 1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9" y="0"/>
                  </a:moveTo>
                  <a:cubicBezTo>
                    <a:pt x="8" y="0"/>
                    <a:pt x="7" y="0"/>
                    <a:pt x="5" y="1"/>
                  </a:cubicBezTo>
                  <a:cubicBezTo>
                    <a:pt x="0" y="5"/>
                    <a:pt x="2" y="10"/>
                    <a:pt x="6" y="14"/>
                  </a:cubicBezTo>
                  <a:cubicBezTo>
                    <a:pt x="8" y="16"/>
                    <a:pt x="10" y="17"/>
                    <a:pt x="11" y="17"/>
                  </a:cubicBezTo>
                  <a:cubicBezTo>
                    <a:pt x="13" y="17"/>
                    <a:pt x="15" y="16"/>
                    <a:pt x="16" y="15"/>
                  </a:cubicBezTo>
                  <a:cubicBezTo>
                    <a:pt x="19" y="13"/>
                    <a:pt x="18" y="9"/>
                    <a:pt x="16" y="6"/>
                  </a:cubicBezTo>
                  <a:cubicBezTo>
                    <a:pt x="15" y="3"/>
                    <a:pt x="12" y="0"/>
                    <a:pt x="9" y="0"/>
                  </a:cubicBezTo>
                </a:path>
              </a:pathLst>
            </a:custGeom>
            <a:solidFill>
              <a:srgbClr val="F6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Freeform 47"/>
            <p:cNvSpPr>
              <a:spLocks/>
            </p:cNvSpPr>
            <p:nvPr/>
          </p:nvSpPr>
          <p:spPr bwMode="auto">
            <a:xfrm>
              <a:off x="4508047" y="9912616"/>
              <a:ext cx="2055841" cy="2101454"/>
            </a:xfrm>
            <a:custGeom>
              <a:avLst/>
              <a:gdLst>
                <a:gd name="T0" fmla="*/ 631 w 631"/>
                <a:gd name="T1" fmla="*/ 645 h 645"/>
                <a:gd name="T2" fmla="*/ 210 w 631"/>
                <a:gd name="T3" fmla="*/ 0 h 645"/>
                <a:gd name="T4" fmla="*/ 0 w 631"/>
                <a:gd name="T5" fmla="*/ 138 h 645"/>
                <a:gd name="T6" fmla="*/ 330 w 631"/>
                <a:gd name="T7" fmla="*/ 645 h 645"/>
                <a:gd name="T8" fmla="*/ 631 w 631"/>
                <a:gd name="T9" fmla="*/ 645 h 645"/>
              </a:gdLst>
              <a:ahLst/>
              <a:cxnLst>
                <a:cxn ang="0">
                  <a:pos x="T0" y="T1"/>
                </a:cxn>
                <a:cxn ang="0">
                  <a:pos x="T2" y="T3"/>
                </a:cxn>
                <a:cxn ang="0">
                  <a:pos x="T4" y="T5"/>
                </a:cxn>
                <a:cxn ang="0">
                  <a:pos x="T6" y="T7"/>
                </a:cxn>
                <a:cxn ang="0">
                  <a:pos x="T8" y="T9"/>
                </a:cxn>
              </a:cxnLst>
              <a:rect l="0" t="0" r="r" b="b"/>
              <a:pathLst>
                <a:path w="631" h="645">
                  <a:moveTo>
                    <a:pt x="631" y="645"/>
                  </a:moveTo>
                  <a:lnTo>
                    <a:pt x="210" y="0"/>
                  </a:lnTo>
                  <a:lnTo>
                    <a:pt x="0" y="138"/>
                  </a:lnTo>
                  <a:lnTo>
                    <a:pt x="330" y="645"/>
                  </a:lnTo>
                  <a:lnTo>
                    <a:pt x="631" y="645"/>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Freeform 48"/>
            <p:cNvSpPr>
              <a:spLocks/>
            </p:cNvSpPr>
            <p:nvPr/>
          </p:nvSpPr>
          <p:spPr bwMode="auto">
            <a:xfrm>
              <a:off x="3823852" y="10342681"/>
              <a:ext cx="1818001" cy="1671389"/>
            </a:xfrm>
            <a:custGeom>
              <a:avLst/>
              <a:gdLst>
                <a:gd name="T0" fmla="*/ 558 w 558"/>
                <a:gd name="T1" fmla="*/ 513 h 513"/>
                <a:gd name="T2" fmla="*/ 222 w 558"/>
                <a:gd name="T3" fmla="*/ 0 h 513"/>
                <a:gd name="T4" fmla="*/ 0 w 558"/>
                <a:gd name="T5" fmla="*/ 145 h 513"/>
                <a:gd name="T6" fmla="*/ 240 w 558"/>
                <a:gd name="T7" fmla="*/ 513 h 513"/>
                <a:gd name="T8" fmla="*/ 558 w 558"/>
                <a:gd name="T9" fmla="*/ 513 h 513"/>
              </a:gdLst>
              <a:ahLst/>
              <a:cxnLst>
                <a:cxn ang="0">
                  <a:pos x="T0" y="T1"/>
                </a:cxn>
                <a:cxn ang="0">
                  <a:pos x="T2" y="T3"/>
                </a:cxn>
                <a:cxn ang="0">
                  <a:pos x="T4" y="T5"/>
                </a:cxn>
                <a:cxn ang="0">
                  <a:pos x="T6" y="T7"/>
                </a:cxn>
                <a:cxn ang="0">
                  <a:pos x="T8" y="T9"/>
                </a:cxn>
              </a:cxnLst>
              <a:rect l="0" t="0" r="r" b="b"/>
              <a:pathLst>
                <a:path w="558" h="513">
                  <a:moveTo>
                    <a:pt x="558" y="513"/>
                  </a:moveTo>
                  <a:lnTo>
                    <a:pt x="222" y="0"/>
                  </a:lnTo>
                  <a:lnTo>
                    <a:pt x="0" y="145"/>
                  </a:lnTo>
                  <a:lnTo>
                    <a:pt x="240" y="513"/>
                  </a:lnTo>
                  <a:lnTo>
                    <a:pt x="558" y="513"/>
                  </a:ln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Freeform 49"/>
            <p:cNvSpPr>
              <a:spLocks/>
            </p:cNvSpPr>
            <p:nvPr/>
          </p:nvSpPr>
          <p:spPr bwMode="auto">
            <a:xfrm>
              <a:off x="3765207" y="9736680"/>
              <a:ext cx="1329291" cy="1000228"/>
            </a:xfrm>
            <a:custGeom>
              <a:avLst/>
              <a:gdLst>
                <a:gd name="T0" fmla="*/ 360 w 408"/>
                <a:gd name="T1" fmla="*/ 0 h 307"/>
                <a:gd name="T2" fmla="*/ 0 w 408"/>
                <a:gd name="T3" fmla="*/ 235 h 307"/>
                <a:gd name="T4" fmla="*/ 54 w 408"/>
                <a:gd name="T5" fmla="*/ 307 h 307"/>
                <a:gd name="T6" fmla="*/ 408 w 408"/>
                <a:gd name="T7" fmla="*/ 78 h 307"/>
                <a:gd name="T8" fmla="*/ 360 w 408"/>
                <a:gd name="T9" fmla="*/ 0 h 307"/>
              </a:gdLst>
              <a:ahLst/>
              <a:cxnLst>
                <a:cxn ang="0">
                  <a:pos x="T0" y="T1"/>
                </a:cxn>
                <a:cxn ang="0">
                  <a:pos x="T2" y="T3"/>
                </a:cxn>
                <a:cxn ang="0">
                  <a:pos x="T4" y="T5"/>
                </a:cxn>
                <a:cxn ang="0">
                  <a:pos x="T6" y="T7"/>
                </a:cxn>
                <a:cxn ang="0">
                  <a:pos x="T8" y="T9"/>
                </a:cxn>
              </a:cxnLst>
              <a:rect l="0" t="0" r="r" b="b"/>
              <a:pathLst>
                <a:path w="408" h="307">
                  <a:moveTo>
                    <a:pt x="360" y="0"/>
                  </a:moveTo>
                  <a:lnTo>
                    <a:pt x="0" y="235"/>
                  </a:lnTo>
                  <a:lnTo>
                    <a:pt x="54" y="307"/>
                  </a:lnTo>
                  <a:lnTo>
                    <a:pt x="408" y="78"/>
                  </a:lnTo>
                  <a:lnTo>
                    <a:pt x="360" y="0"/>
                  </a:lnTo>
                  <a:close/>
                </a:path>
              </a:pathLst>
            </a:custGeom>
            <a:solidFill>
              <a:srgbClr val="EE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Freeform 50"/>
            <p:cNvSpPr>
              <a:spLocks/>
            </p:cNvSpPr>
            <p:nvPr/>
          </p:nvSpPr>
          <p:spPr bwMode="auto">
            <a:xfrm>
              <a:off x="4859918" y="10147197"/>
              <a:ext cx="371420" cy="374679"/>
            </a:xfrm>
            <a:custGeom>
              <a:avLst/>
              <a:gdLst>
                <a:gd name="T0" fmla="*/ 3 w 19"/>
                <a:gd name="T1" fmla="*/ 14 h 19"/>
                <a:gd name="T2" fmla="*/ 15 w 19"/>
                <a:gd name="T3" fmla="*/ 16 h 19"/>
                <a:gd name="T4" fmla="*/ 17 w 19"/>
                <a:gd name="T5" fmla="*/ 5 h 19"/>
                <a:gd name="T6" fmla="*/ 5 w 19"/>
                <a:gd name="T7" fmla="*/ 2 h 19"/>
                <a:gd name="T8" fmla="*/ 3 w 19"/>
                <a:gd name="T9" fmla="*/ 14 h 19"/>
              </a:gdLst>
              <a:ahLst/>
              <a:cxnLst>
                <a:cxn ang="0">
                  <a:pos x="T0" y="T1"/>
                </a:cxn>
                <a:cxn ang="0">
                  <a:pos x="T2" y="T3"/>
                </a:cxn>
                <a:cxn ang="0">
                  <a:pos x="T4" y="T5"/>
                </a:cxn>
                <a:cxn ang="0">
                  <a:pos x="T6" y="T7"/>
                </a:cxn>
                <a:cxn ang="0">
                  <a:pos x="T8" y="T9"/>
                </a:cxn>
              </a:cxnLst>
              <a:rect l="0" t="0" r="r" b="b"/>
              <a:pathLst>
                <a:path w="19" h="19">
                  <a:moveTo>
                    <a:pt x="3" y="14"/>
                  </a:moveTo>
                  <a:cubicBezTo>
                    <a:pt x="6" y="18"/>
                    <a:pt x="11" y="19"/>
                    <a:pt x="15" y="16"/>
                  </a:cubicBezTo>
                  <a:cubicBezTo>
                    <a:pt x="18" y="14"/>
                    <a:pt x="19" y="9"/>
                    <a:pt x="17" y="5"/>
                  </a:cubicBezTo>
                  <a:cubicBezTo>
                    <a:pt x="14" y="1"/>
                    <a:pt x="9" y="0"/>
                    <a:pt x="5" y="2"/>
                  </a:cubicBezTo>
                  <a:cubicBezTo>
                    <a:pt x="2" y="5"/>
                    <a:pt x="0" y="10"/>
                    <a:pt x="3" y="14"/>
                  </a:cubicBezTo>
                  <a:close/>
                </a:path>
              </a:pathLst>
            </a:custGeom>
            <a:solidFill>
              <a:srgbClr val="F8E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51"/>
            <p:cNvSpPr>
              <a:spLocks/>
            </p:cNvSpPr>
            <p:nvPr/>
          </p:nvSpPr>
          <p:spPr bwMode="auto">
            <a:xfrm>
              <a:off x="5035853" y="10244939"/>
              <a:ext cx="78194" cy="58645"/>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1"/>
                    <a:pt x="3" y="1"/>
                  </a:cubicBezTo>
                  <a:cubicBezTo>
                    <a:pt x="3" y="0"/>
                    <a:pt x="2" y="0"/>
                    <a:pt x="1" y="0"/>
                  </a:cubicBezTo>
                  <a:cubicBezTo>
                    <a:pt x="0" y="1"/>
                    <a:pt x="0" y="2"/>
                    <a:pt x="1" y="2"/>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Freeform 52"/>
            <p:cNvSpPr>
              <a:spLocks/>
            </p:cNvSpPr>
            <p:nvPr/>
          </p:nvSpPr>
          <p:spPr bwMode="auto">
            <a:xfrm>
              <a:off x="4957660" y="10284035"/>
              <a:ext cx="78194" cy="78194"/>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3"/>
                    <a:pt x="2" y="4"/>
                    <a:pt x="3" y="3"/>
                  </a:cubicBezTo>
                  <a:cubicBezTo>
                    <a:pt x="4" y="3"/>
                    <a:pt x="4" y="2"/>
                    <a:pt x="3" y="1"/>
                  </a:cubicBezTo>
                  <a:cubicBezTo>
                    <a:pt x="3" y="0"/>
                    <a:pt x="2" y="0"/>
                    <a:pt x="1" y="1"/>
                  </a:cubicBezTo>
                  <a:cubicBezTo>
                    <a:pt x="1" y="1"/>
                    <a:pt x="0" y="2"/>
                    <a:pt x="1" y="3"/>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53"/>
            <p:cNvSpPr>
              <a:spLocks/>
            </p:cNvSpPr>
            <p:nvPr/>
          </p:nvSpPr>
          <p:spPr bwMode="auto">
            <a:xfrm>
              <a:off x="5074950" y="10303584"/>
              <a:ext cx="78194" cy="81453"/>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3"/>
                  </a:cubicBezTo>
                  <a:cubicBezTo>
                    <a:pt x="4" y="3"/>
                    <a:pt x="4" y="2"/>
                    <a:pt x="3" y="1"/>
                  </a:cubicBezTo>
                  <a:cubicBezTo>
                    <a:pt x="3" y="0"/>
                    <a:pt x="2" y="0"/>
                    <a:pt x="1" y="1"/>
                  </a:cubicBezTo>
                  <a:cubicBezTo>
                    <a:pt x="1" y="1"/>
                    <a:pt x="0" y="2"/>
                    <a:pt x="1" y="3"/>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54"/>
            <p:cNvSpPr>
              <a:spLocks/>
            </p:cNvSpPr>
            <p:nvPr/>
          </p:nvSpPr>
          <p:spPr bwMode="auto">
            <a:xfrm>
              <a:off x="5016305" y="10362229"/>
              <a:ext cx="58645" cy="6190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1"/>
                    <a:pt x="3" y="1"/>
                  </a:cubicBezTo>
                  <a:cubicBezTo>
                    <a:pt x="2" y="0"/>
                    <a:pt x="1" y="0"/>
                    <a:pt x="1" y="0"/>
                  </a:cubicBezTo>
                  <a:cubicBezTo>
                    <a:pt x="0" y="1"/>
                    <a:pt x="0" y="2"/>
                    <a:pt x="0" y="2"/>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55"/>
            <p:cNvSpPr>
              <a:spLocks noEditPoints="1"/>
            </p:cNvSpPr>
            <p:nvPr/>
          </p:nvSpPr>
          <p:spPr bwMode="auto">
            <a:xfrm>
              <a:off x="1947206" y="10912841"/>
              <a:ext cx="351871" cy="707002"/>
            </a:xfrm>
            <a:custGeom>
              <a:avLst/>
              <a:gdLst>
                <a:gd name="T0" fmla="*/ 18 w 18"/>
                <a:gd name="T1" fmla="*/ 36 h 36"/>
                <a:gd name="T2" fmla="*/ 18 w 18"/>
                <a:gd name="T3" fmla="*/ 36 h 36"/>
                <a:gd name="T4" fmla="*/ 18 w 18"/>
                <a:gd name="T5" fmla="*/ 36 h 36"/>
                <a:gd name="T6" fmla="*/ 17 w 18"/>
                <a:gd name="T7" fmla="*/ 36 h 36"/>
                <a:gd name="T8" fmla="*/ 17 w 18"/>
                <a:gd name="T9" fmla="*/ 36 h 36"/>
                <a:gd name="T10" fmla="*/ 17 w 18"/>
                <a:gd name="T11" fmla="*/ 36 h 36"/>
                <a:gd name="T12" fmla="*/ 17 w 18"/>
                <a:gd name="T13" fmla="*/ 36 h 36"/>
                <a:gd name="T14" fmla="*/ 17 w 18"/>
                <a:gd name="T15" fmla="*/ 36 h 36"/>
                <a:gd name="T16" fmla="*/ 17 w 18"/>
                <a:gd name="T17" fmla="*/ 36 h 36"/>
                <a:gd name="T18" fmla="*/ 17 w 18"/>
                <a:gd name="T19" fmla="*/ 36 h 36"/>
                <a:gd name="T20" fmla="*/ 17 w 18"/>
                <a:gd name="T21" fmla="*/ 36 h 36"/>
                <a:gd name="T22" fmla="*/ 17 w 18"/>
                <a:gd name="T23" fmla="*/ 36 h 36"/>
                <a:gd name="T24" fmla="*/ 17 w 18"/>
                <a:gd name="T25" fmla="*/ 36 h 36"/>
                <a:gd name="T26" fmla="*/ 17 w 18"/>
                <a:gd name="T27" fmla="*/ 36 h 36"/>
                <a:gd name="T28" fmla="*/ 17 w 18"/>
                <a:gd name="T29" fmla="*/ 36 h 36"/>
                <a:gd name="T30" fmla="*/ 17 w 18"/>
                <a:gd name="T31" fmla="*/ 36 h 36"/>
                <a:gd name="T32" fmla="*/ 17 w 18"/>
                <a:gd name="T33" fmla="*/ 36 h 36"/>
                <a:gd name="T34" fmla="*/ 17 w 18"/>
                <a:gd name="T35" fmla="*/ 36 h 36"/>
                <a:gd name="T36" fmla="*/ 17 w 18"/>
                <a:gd name="T37" fmla="*/ 35 h 36"/>
                <a:gd name="T38" fmla="*/ 18 w 18"/>
                <a:gd name="T39" fmla="*/ 35 h 36"/>
                <a:gd name="T40" fmla="*/ 18 w 18"/>
                <a:gd name="T41" fmla="*/ 36 h 36"/>
                <a:gd name="T42" fmla="*/ 18 w 18"/>
                <a:gd name="T43" fmla="*/ 35 h 36"/>
                <a:gd name="T44" fmla="*/ 17 w 18"/>
                <a:gd name="T45" fmla="*/ 35 h 36"/>
                <a:gd name="T46" fmla="*/ 4 w 18"/>
                <a:gd name="T47" fmla="*/ 1 h 36"/>
                <a:gd name="T48" fmla="*/ 8 w 18"/>
                <a:gd name="T49" fmla="*/ 2 h 36"/>
                <a:gd name="T50" fmla="*/ 0 w 18"/>
                <a:gd name="T51" fmla="*/ 0 h 36"/>
                <a:gd name="T52" fmla="*/ 0 w 18"/>
                <a:gd name="T53" fmla="*/ 2 h 36"/>
                <a:gd name="T54" fmla="*/ 17 w 18"/>
                <a:gd name="T55" fmla="*/ 35 h 36"/>
                <a:gd name="T56" fmla="*/ 17 w 18"/>
                <a:gd name="T57" fmla="*/ 17 h 36"/>
                <a:gd name="T58" fmla="*/ 3 w 18"/>
                <a:gd name="T59" fmla="*/ 3 h 36"/>
                <a:gd name="T60" fmla="*/ 18 w 18"/>
                <a:gd name="T61" fmla="*/ 6 h 36"/>
                <a:gd name="T62" fmla="*/ 0 w 18"/>
                <a:gd name="T63" fmla="*/ 1 h 36"/>
                <a:gd name="T64" fmla="*/ 0 w 18"/>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6">
                  <a:moveTo>
                    <a:pt x="18" y="36"/>
                  </a:moveTo>
                  <a:cubicBezTo>
                    <a:pt x="18" y="36"/>
                    <a:pt x="18" y="36"/>
                    <a:pt x="18" y="36"/>
                  </a:cubicBezTo>
                  <a:cubicBezTo>
                    <a:pt x="18" y="36"/>
                    <a:pt x="18" y="36"/>
                    <a:pt x="18" y="36"/>
                  </a:cubicBezTo>
                  <a:moveTo>
                    <a:pt x="18" y="36"/>
                  </a:moveTo>
                  <a:cubicBezTo>
                    <a:pt x="18" y="36"/>
                    <a:pt x="18" y="36"/>
                    <a:pt x="18" y="36"/>
                  </a:cubicBezTo>
                  <a:cubicBezTo>
                    <a:pt x="18" y="36"/>
                    <a:pt x="18" y="36"/>
                    <a:pt x="18"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5"/>
                  </a:moveTo>
                  <a:cubicBezTo>
                    <a:pt x="17" y="35"/>
                    <a:pt x="17" y="35"/>
                    <a:pt x="17" y="35"/>
                  </a:cubicBezTo>
                  <a:cubicBezTo>
                    <a:pt x="17" y="35"/>
                    <a:pt x="17" y="35"/>
                    <a:pt x="17" y="35"/>
                  </a:cubicBezTo>
                  <a:moveTo>
                    <a:pt x="18" y="35"/>
                  </a:moveTo>
                  <a:cubicBezTo>
                    <a:pt x="18" y="35"/>
                    <a:pt x="18" y="35"/>
                    <a:pt x="18" y="35"/>
                  </a:cubicBezTo>
                  <a:cubicBezTo>
                    <a:pt x="18" y="35"/>
                    <a:pt x="18" y="35"/>
                    <a:pt x="18" y="36"/>
                  </a:cubicBezTo>
                  <a:cubicBezTo>
                    <a:pt x="18" y="36"/>
                    <a:pt x="18" y="36"/>
                    <a:pt x="18" y="36"/>
                  </a:cubicBezTo>
                  <a:cubicBezTo>
                    <a:pt x="18" y="35"/>
                    <a:pt x="18" y="35"/>
                    <a:pt x="18" y="35"/>
                  </a:cubicBezTo>
                  <a:moveTo>
                    <a:pt x="17" y="35"/>
                  </a:moveTo>
                  <a:cubicBezTo>
                    <a:pt x="17" y="35"/>
                    <a:pt x="17" y="35"/>
                    <a:pt x="17" y="35"/>
                  </a:cubicBezTo>
                  <a:cubicBezTo>
                    <a:pt x="17" y="35"/>
                    <a:pt x="17" y="35"/>
                    <a:pt x="17" y="35"/>
                  </a:cubicBezTo>
                  <a:moveTo>
                    <a:pt x="4" y="1"/>
                  </a:moveTo>
                  <a:cubicBezTo>
                    <a:pt x="4" y="1"/>
                    <a:pt x="4" y="1"/>
                    <a:pt x="4" y="1"/>
                  </a:cubicBezTo>
                  <a:cubicBezTo>
                    <a:pt x="8" y="2"/>
                    <a:pt x="8" y="2"/>
                    <a:pt x="8" y="2"/>
                  </a:cubicBezTo>
                  <a:cubicBezTo>
                    <a:pt x="4" y="1"/>
                    <a:pt x="4" y="1"/>
                    <a:pt x="4" y="1"/>
                  </a:cubicBezTo>
                  <a:moveTo>
                    <a:pt x="0" y="0"/>
                  </a:moveTo>
                  <a:cubicBezTo>
                    <a:pt x="0" y="0"/>
                    <a:pt x="0" y="1"/>
                    <a:pt x="0" y="1"/>
                  </a:cubicBezTo>
                  <a:cubicBezTo>
                    <a:pt x="0" y="1"/>
                    <a:pt x="0" y="1"/>
                    <a:pt x="0" y="2"/>
                  </a:cubicBezTo>
                  <a:cubicBezTo>
                    <a:pt x="17" y="35"/>
                    <a:pt x="17" y="35"/>
                    <a:pt x="17" y="35"/>
                  </a:cubicBezTo>
                  <a:cubicBezTo>
                    <a:pt x="17" y="35"/>
                    <a:pt x="17" y="35"/>
                    <a:pt x="17" y="35"/>
                  </a:cubicBezTo>
                  <a:cubicBezTo>
                    <a:pt x="17" y="35"/>
                    <a:pt x="17" y="35"/>
                    <a:pt x="17" y="34"/>
                  </a:cubicBezTo>
                  <a:cubicBezTo>
                    <a:pt x="17" y="17"/>
                    <a:pt x="17" y="17"/>
                    <a:pt x="17" y="17"/>
                  </a:cubicBezTo>
                  <a:cubicBezTo>
                    <a:pt x="17" y="31"/>
                    <a:pt x="17" y="31"/>
                    <a:pt x="17" y="31"/>
                  </a:cubicBezTo>
                  <a:cubicBezTo>
                    <a:pt x="3" y="3"/>
                    <a:pt x="3" y="3"/>
                    <a:pt x="3" y="3"/>
                  </a:cubicBezTo>
                  <a:cubicBezTo>
                    <a:pt x="18" y="6"/>
                    <a:pt x="18" y="6"/>
                    <a:pt x="18" y="6"/>
                  </a:cubicBezTo>
                  <a:cubicBezTo>
                    <a:pt x="18" y="6"/>
                    <a:pt x="18" y="6"/>
                    <a:pt x="18" y="6"/>
                  </a:cubicBezTo>
                  <a:cubicBezTo>
                    <a:pt x="1" y="2"/>
                    <a:pt x="1" y="2"/>
                    <a:pt x="1" y="2"/>
                  </a:cubicBezTo>
                  <a:cubicBezTo>
                    <a:pt x="0" y="2"/>
                    <a:pt x="0" y="2"/>
                    <a:pt x="0" y="1"/>
                  </a:cubicBezTo>
                  <a:cubicBezTo>
                    <a:pt x="0" y="1"/>
                    <a:pt x="0" y="1"/>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56"/>
            <p:cNvSpPr>
              <a:spLocks noEditPoints="1"/>
            </p:cNvSpPr>
            <p:nvPr/>
          </p:nvSpPr>
          <p:spPr bwMode="auto">
            <a:xfrm>
              <a:off x="2768239" y="10443680"/>
              <a:ext cx="508258" cy="667905"/>
            </a:xfrm>
            <a:custGeom>
              <a:avLst/>
              <a:gdLst>
                <a:gd name="T0" fmla="*/ 26 w 26"/>
                <a:gd name="T1" fmla="*/ 34 h 34"/>
                <a:gd name="T2" fmla="*/ 26 w 26"/>
                <a:gd name="T3" fmla="*/ 34 h 34"/>
                <a:gd name="T4" fmla="*/ 26 w 26"/>
                <a:gd name="T5" fmla="*/ 34 h 34"/>
                <a:gd name="T6" fmla="*/ 26 w 26"/>
                <a:gd name="T7" fmla="*/ 34 h 34"/>
                <a:gd name="T8" fmla="*/ 26 w 26"/>
                <a:gd name="T9" fmla="*/ 34 h 34"/>
                <a:gd name="T10" fmla="*/ 26 w 26"/>
                <a:gd name="T11" fmla="*/ 34 h 34"/>
                <a:gd name="T12" fmla="*/ 26 w 26"/>
                <a:gd name="T13" fmla="*/ 34 h 34"/>
                <a:gd name="T14" fmla="*/ 26 w 26"/>
                <a:gd name="T15" fmla="*/ 34 h 34"/>
                <a:gd name="T16" fmla="*/ 26 w 26"/>
                <a:gd name="T17" fmla="*/ 34 h 34"/>
                <a:gd name="T18" fmla="*/ 26 w 26"/>
                <a:gd name="T19" fmla="*/ 34 h 34"/>
                <a:gd name="T20" fmla="*/ 26 w 26"/>
                <a:gd name="T21" fmla="*/ 34 h 34"/>
                <a:gd name="T22" fmla="*/ 26 w 26"/>
                <a:gd name="T23" fmla="*/ 34 h 34"/>
                <a:gd name="T24" fmla="*/ 26 w 26"/>
                <a:gd name="T25" fmla="*/ 34 h 34"/>
                <a:gd name="T26" fmla="*/ 1 w 26"/>
                <a:gd name="T27" fmla="*/ 18 h 34"/>
                <a:gd name="T28" fmla="*/ 1 w 26"/>
                <a:gd name="T29" fmla="*/ 18 h 34"/>
                <a:gd name="T30" fmla="*/ 12 w 26"/>
                <a:gd name="T31" fmla="*/ 25 h 34"/>
                <a:gd name="T32" fmla="*/ 1 w 26"/>
                <a:gd name="T33" fmla="*/ 18 h 34"/>
                <a:gd name="T34" fmla="*/ 3 w 26"/>
                <a:gd name="T35" fmla="*/ 10 h 34"/>
                <a:gd name="T36" fmla="*/ 0 w 26"/>
                <a:gd name="T37" fmla="*/ 16 h 34"/>
                <a:gd name="T38" fmla="*/ 0 w 26"/>
                <a:gd name="T39" fmla="*/ 16 h 34"/>
                <a:gd name="T40" fmla="*/ 3 w 26"/>
                <a:gd name="T41" fmla="*/ 10 h 34"/>
                <a:gd name="T42" fmla="*/ 9 w 26"/>
                <a:gd name="T43" fmla="*/ 0 h 34"/>
                <a:gd name="T44" fmla="*/ 9 w 26"/>
                <a:gd name="T45" fmla="*/ 1 h 34"/>
                <a:gd name="T46" fmla="*/ 2 w 26"/>
                <a:gd name="T47" fmla="*/ 16 h 34"/>
                <a:gd name="T48" fmla="*/ 2 w 26"/>
                <a:gd name="T49" fmla="*/ 16 h 34"/>
                <a:gd name="T50" fmla="*/ 9 w 26"/>
                <a:gd name="T51" fmla="*/ 2 h 34"/>
                <a:gd name="T52" fmla="*/ 23 w 26"/>
                <a:gd name="T53" fmla="*/ 30 h 34"/>
                <a:gd name="T54" fmla="*/ 23 w 26"/>
                <a:gd name="T55" fmla="*/ 30 h 34"/>
                <a:gd name="T56" fmla="*/ 26 w 26"/>
                <a:gd name="T57" fmla="*/ 33 h 34"/>
                <a:gd name="T58" fmla="*/ 26 w 26"/>
                <a:gd name="T59" fmla="*/ 33 h 34"/>
                <a:gd name="T60" fmla="*/ 9 w 26"/>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4">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cubicBezTo>
                    <a:pt x="26" y="34"/>
                    <a:pt x="26" y="34"/>
                    <a:pt x="26" y="34"/>
                  </a:cubicBezTo>
                  <a:moveTo>
                    <a:pt x="1" y="18"/>
                  </a:moveTo>
                  <a:cubicBezTo>
                    <a:pt x="1" y="18"/>
                    <a:pt x="1" y="18"/>
                    <a:pt x="1" y="18"/>
                  </a:cubicBezTo>
                  <a:cubicBezTo>
                    <a:pt x="12" y="25"/>
                    <a:pt x="12" y="25"/>
                    <a:pt x="12" y="25"/>
                  </a:cubicBezTo>
                  <a:cubicBezTo>
                    <a:pt x="1" y="18"/>
                    <a:pt x="1" y="18"/>
                    <a:pt x="1" y="18"/>
                  </a:cubicBezTo>
                  <a:moveTo>
                    <a:pt x="3" y="10"/>
                  </a:moveTo>
                  <a:cubicBezTo>
                    <a:pt x="0" y="16"/>
                    <a:pt x="0" y="16"/>
                    <a:pt x="0" y="16"/>
                  </a:cubicBezTo>
                  <a:cubicBezTo>
                    <a:pt x="0" y="16"/>
                    <a:pt x="0" y="16"/>
                    <a:pt x="0" y="16"/>
                  </a:cubicBezTo>
                  <a:cubicBezTo>
                    <a:pt x="3" y="10"/>
                    <a:pt x="3" y="10"/>
                    <a:pt x="3" y="10"/>
                  </a:cubicBezTo>
                  <a:moveTo>
                    <a:pt x="9" y="0"/>
                  </a:moveTo>
                  <a:cubicBezTo>
                    <a:pt x="10" y="0"/>
                    <a:pt x="10" y="0"/>
                    <a:pt x="9" y="1"/>
                  </a:cubicBezTo>
                  <a:cubicBezTo>
                    <a:pt x="2" y="16"/>
                    <a:pt x="2" y="16"/>
                    <a:pt x="2" y="16"/>
                  </a:cubicBezTo>
                  <a:cubicBezTo>
                    <a:pt x="2" y="16"/>
                    <a:pt x="2" y="16"/>
                    <a:pt x="2" y="16"/>
                  </a:cubicBezTo>
                  <a:cubicBezTo>
                    <a:pt x="9" y="2"/>
                    <a:pt x="9" y="2"/>
                    <a:pt x="9" y="2"/>
                  </a:cubicBezTo>
                  <a:cubicBezTo>
                    <a:pt x="23" y="30"/>
                    <a:pt x="23" y="30"/>
                    <a:pt x="23" y="30"/>
                  </a:cubicBezTo>
                  <a:cubicBezTo>
                    <a:pt x="23" y="30"/>
                    <a:pt x="23" y="30"/>
                    <a:pt x="23" y="30"/>
                  </a:cubicBezTo>
                  <a:cubicBezTo>
                    <a:pt x="26" y="33"/>
                    <a:pt x="26" y="33"/>
                    <a:pt x="26" y="33"/>
                  </a:cubicBezTo>
                  <a:cubicBezTo>
                    <a:pt x="26" y="33"/>
                    <a:pt x="26" y="33"/>
                    <a:pt x="26" y="33"/>
                  </a:cubicBezTo>
                  <a:cubicBezTo>
                    <a:pt x="9"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57"/>
            <p:cNvSpPr>
              <a:spLocks noEditPoints="1"/>
            </p:cNvSpPr>
            <p:nvPr/>
          </p:nvSpPr>
          <p:spPr bwMode="auto">
            <a:xfrm>
              <a:off x="2318625" y="10678260"/>
              <a:ext cx="117290" cy="58645"/>
            </a:xfrm>
            <a:custGeom>
              <a:avLst/>
              <a:gdLst>
                <a:gd name="T0" fmla="*/ 6 w 6"/>
                <a:gd name="T1" fmla="*/ 2 h 3"/>
                <a:gd name="T2" fmla="*/ 6 w 6"/>
                <a:gd name="T3" fmla="*/ 2 h 3"/>
                <a:gd name="T4" fmla="*/ 6 w 6"/>
                <a:gd name="T5" fmla="*/ 2 h 3"/>
                <a:gd name="T6" fmla="*/ 6 w 6"/>
                <a:gd name="T7" fmla="*/ 2 h 3"/>
                <a:gd name="T8" fmla="*/ 5 w 6"/>
                <a:gd name="T9" fmla="*/ 0 h 3"/>
                <a:gd name="T10" fmla="*/ 5 w 6"/>
                <a:gd name="T11" fmla="*/ 0 h 3"/>
                <a:gd name="T12" fmla="*/ 0 w 6"/>
                <a:gd name="T13" fmla="*/ 3 h 3"/>
                <a:gd name="T14" fmla="*/ 5 w 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6" y="2"/>
                  </a:moveTo>
                  <a:cubicBezTo>
                    <a:pt x="6" y="2"/>
                    <a:pt x="6" y="2"/>
                    <a:pt x="6" y="2"/>
                  </a:cubicBezTo>
                  <a:cubicBezTo>
                    <a:pt x="6" y="2"/>
                    <a:pt x="6" y="2"/>
                    <a:pt x="6" y="2"/>
                  </a:cubicBezTo>
                  <a:cubicBezTo>
                    <a:pt x="6" y="2"/>
                    <a:pt x="6" y="2"/>
                    <a:pt x="6" y="2"/>
                  </a:cubicBezTo>
                  <a:moveTo>
                    <a:pt x="5" y="0"/>
                  </a:moveTo>
                  <a:cubicBezTo>
                    <a:pt x="5" y="0"/>
                    <a:pt x="5" y="0"/>
                    <a:pt x="5" y="0"/>
                  </a:cubicBezTo>
                  <a:cubicBezTo>
                    <a:pt x="0" y="3"/>
                    <a:pt x="0" y="3"/>
                    <a:pt x="0" y="3"/>
                  </a:cubicBezTo>
                  <a:cubicBezTo>
                    <a:pt x="5" y="0"/>
                    <a:pt x="5" y="0"/>
                    <a:pt x="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Freeform 58"/>
            <p:cNvSpPr>
              <a:spLocks noEditPoints="1"/>
            </p:cNvSpPr>
            <p:nvPr/>
          </p:nvSpPr>
          <p:spPr bwMode="auto">
            <a:xfrm>
              <a:off x="2279529" y="10756454"/>
              <a:ext cx="996969" cy="863389"/>
            </a:xfrm>
            <a:custGeom>
              <a:avLst/>
              <a:gdLst>
                <a:gd name="T0" fmla="*/ 18 w 51"/>
                <a:gd name="T1" fmla="*/ 17 h 44"/>
                <a:gd name="T2" fmla="*/ 18 w 51"/>
                <a:gd name="T3" fmla="*/ 17 h 44"/>
                <a:gd name="T4" fmla="*/ 19 w 51"/>
                <a:gd name="T5" fmla="*/ 16 h 44"/>
                <a:gd name="T6" fmla="*/ 19 w 51"/>
                <a:gd name="T7" fmla="*/ 16 h 44"/>
                <a:gd name="T8" fmla="*/ 26 w 51"/>
                <a:gd name="T9" fmla="*/ 2 h 44"/>
                <a:gd name="T10" fmla="*/ 48 w 51"/>
                <a:gd name="T11" fmla="*/ 17 h 44"/>
                <a:gd name="T12" fmla="*/ 3 w 51"/>
                <a:gd name="T13" fmla="*/ 14 h 44"/>
                <a:gd name="T14" fmla="*/ 1 w 51"/>
                <a:gd name="T15" fmla="*/ 14 h 44"/>
                <a:gd name="T16" fmla="*/ 0 w 51"/>
                <a:gd name="T17" fmla="*/ 42 h 44"/>
                <a:gd name="T18" fmla="*/ 0 w 51"/>
                <a:gd name="T19" fmla="*/ 43 h 44"/>
                <a:gd name="T20" fmla="*/ 0 w 51"/>
                <a:gd name="T21" fmla="*/ 43 h 44"/>
                <a:gd name="T22" fmla="*/ 0 w 51"/>
                <a:gd name="T23" fmla="*/ 43 h 44"/>
                <a:gd name="T24" fmla="*/ 0 w 51"/>
                <a:gd name="T25" fmla="*/ 44 h 44"/>
                <a:gd name="T26" fmla="*/ 0 w 51"/>
                <a:gd name="T27" fmla="*/ 44 h 44"/>
                <a:gd name="T28" fmla="*/ 0 w 51"/>
                <a:gd name="T29" fmla="*/ 44 h 44"/>
                <a:gd name="T30" fmla="*/ 0 w 51"/>
                <a:gd name="T31" fmla="*/ 44 h 44"/>
                <a:gd name="T32" fmla="*/ 0 w 51"/>
                <a:gd name="T33" fmla="*/ 44 h 44"/>
                <a:gd name="T34" fmla="*/ 0 w 51"/>
                <a:gd name="T35" fmla="*/ 44 h 44"/>
                <a:gd name="T36" fmla="*/ 0 w 51"/>
                <a:gd name="T37" fmla="*/ 44 h 44"/>
                <a:gd name="T38" fmla="*/ 0 w 51"/>
                <a:gd name="T39" fmla="*/ 44 h 44"/>
                <a:gd name="T40" fmla="*/ 0 w 51"/>
                <a:gd name="T41" fmla="*/ 44 h 44"/>
                <a:gd name="T42" fmla="*/ 0 w 51"/>
                <a:gd name="T43" fmla="*/ 44 h 44"/>
                <a:gd name="T44" fmla="*/ 1 w 51"/>
                <a:gd name="T45" fmla="*/ 44 h 44"/>
                <a:gd name="T46" fmla="*/ 1 w 51"/>
                <a:gd name="T47" fmla="*/ 44 h 44"/>
                <a:gd name="T48" fmla="*/ 1 w 51"/>
                <a:gd name="T49" fmla="*/ 44 h 44"/>
                <a:gd name="T50" fmla="*/ 1 w 51"/>
                <a:gd name="T51" fmla="*/ 44 h 44"/>
                <a:gd name="T52" fmla="*/ 1 w 51"/>
                <a:gd name="T53" fmla="*/ 43 h 44"/>
                <a:gd name="T54" fmla="*/ 51 w 51"/>
                <a:gd name="T55" fmla="*/ 18 h 44"/>
                <a:gd name="T56" fmla="*/ 51 w 51"/>
                <a:gd name="T57" fmla="*/ 18 h 44"/>
                <a:gd name="T58" fmla="*/ 51 w 51"/>
                <a:gd name="T59" fmla="*/ 18 h 44"/>
                <a:gd name="T60" fmla="*/ 51 w 51"/>
                <a:gd name="T61" fmla="*/ 18 h 44"/>
                <a:gd name="T62" fmla="*/ 51 w 51"/>
                <a:gd name="T63" fmla="*/ 17 h 44"/>
                <a:gd name="T64" fmla="*/ 51 w 51"/>
                <a:gd name="T65" fmla="*/ 17 h 44"/>
                <a:gd name="T66" fmla="*/ 27 w 51"/>
                <a:gd name="T67" fmla="*/ 0 h 44"/>
                <a:gd name="T68" fmla="*/ 25 w 51"/>
                <a:gd name="T69" fmla="*/ 0 h 44"/>
                <a:gd name="T70" fmla="*/ 25 w 51"/>
                <a:gd name="T71" fmla="*/ 0 h 44"/>
                <a:gd name="T72" fmla="*/ 25 w 51"/>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4">
                  <a:moveTo>
                    <a:pt x="18" y="17"/>
                  </a:moveTo>
                  <a:cubicBezTo>
                    <a:pt x="18" y="17"/>
                    <a:pt x="18" y="17"/>
                    <a:pt x="18" y="17"/>
                  </a:cubicBezTo>
                  <a:cubicBezTo>
                    <a:pt x="18" y="17"/>
                    <a:pt x="18" y="17"/>
                    <a:pt x="18" y="17"/>
                  </a:cubicBezTo>
                  <a:cubicBezTo>
                    <a:pt x="18" y="17"/>
                    <a:pt x="18" y="17"/>
                    <a:pt x="18" y="17"/>
                  </a:cubicBezTo>
                  <a:moveTo>
                    <a:pt x="27" y="0"/>
                  </a:moveTo>
                  <a:cubicBezTo>
                    <a:pt x="19" y="16"/>
                    <a:pt x="19" y="16"/>
                    <a:pt x="19" y="16"/>
                  </a:cubicBezTo>
                  <a:cubicBezTo>
                    <a:pt x="19" y="16"/>
                    <a:pt x="19" y="16"/>
                    <a:pt x="19" y="16"/>
                  </a:cubicBezTo>
                  <a:cubicBezTo>
                    <a:pt x="19" y="16"/>
                    <a:pt x="19" y="16"/>
                    <a:pt x="19" y="16"/>
                  </a:cubicBezTo>
                  <a:cubicBezTo>
                    <a:pt x="26" y="2"/>
                    <a:pt x="26" y="2"/>
                    <a:pt x="26" y="2"/>
                  </a:cubicBezTo>
                  <a:cubicBezTo>
                    <a:pt x="26" y="2"/>
                    <a:pt x="26" y="2"/>
                    <a:pt x="26" y="2"/>
                  </a:cubicBezTo>
                  <a:cubicBezTo>
                    <a:pt x="37" y="9"/>
                    <a:pt x="37" y="9"/>
                    <a:pt x="37" y="9"/>
                  </a:cubicBezTo>
                  <a:cubicBezTo>
                    <a:pt x="48" y="17"/>
                    <a:pt x="48" y="17"/>
                    <a:pt x="48" y="17"/>
                  </a:cubicBezTo>
                  <a:cubicBezTo>
                    <a:pt x="2" y="41"/>
                    <a:pt x="2" y="41"/>
                    <a:pt x="2" y="41"/>
                  </a:cubicBezTo>
                  <a:cubicBezTo>
                    <a:pt x="3" y="14"/>
                    <a:pt x="3" y="14"/>
                    <a:pt x="3" y="14"/>
                  </a:cubicBezTo>
                  <a:cubicBezTo>
                    <a:pt x="1" y="14"/>
                    <a:pt x="1" y="14"/>
                    <a:pt x="1" y="14"/>
                  </a:cubicBezTo>
                  <a:cubicBezTo>
                    <a:pt x="1" y="14"/>
                    <a:pt x="1" y="14"/>
                    <a:pt x="1" y="14"/>
                  </a:cubicBezTo>
                  <a:cubicBezTo>
                    <a:pt x="0" y="25"/>
                    <a:pt x="0" y="25"/>
                    <a:pt x="0" y="25"/>
                  </a:cubicBezTo>
                  <a:cubicBezTo>
                    <a:pt x="0" y="42"/>
                    <a:pt x="0" y="42"/>
                    <a:pt x="0" y="42"/>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3"/>
                    <a:pt x="1" y="43"/>
                    <a:pt x="1" y="43"/>
                  </a:cubicBezTo>
                  <a:cubicBezTo>
                    <a:pt x="1" y="43"/>
                    <a:pt x="1" y="43"/>
                    <a:pt x="1" y="43"/>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7"/>
                    <a:pt x="51" y="17"/>
                  </a:cubicBezTo>
                  <a:cubicBezTo>
                    <a:pt x="51" y="17"/>
                    <a:pt x="51" y="17"/>
                    <a:pt x="51" y="17"/>
                  </a:cubicBezTo>
                  <a:cubicBezTo>
                    <a:pt x="51" y="17"/>
                    <a:pt x="51" y="17"/>
                    <a:pt x="51" y="17"/>
                  </a:cubicBezTo>
                  <a:cubicBezTo>
                    <a:pt x="48" y="14"/>
                    <a:pt x="48" y="14"/>
                    <a:pt x="48" y="14"/>
                  </a:cubicBezTo>
                  <a:cubicBezTo>
                    <a:pt x="27" y="0"/>
                    <a:pt x="27" y="0"/>
                    <a:pt x="27" y="0"/>
                  </a:cubicBezTo>
                  <a:cubicBezTo>
                    <a:pt x="27" y="0"/>
                    <a:pt x="27" y="0"/>
                    <a:pt x="27" y="0"/>
                  </a:cubicBezTo>
                  <a:moveTo>
                    <a:pt x="25" y="0"/>
                  </a:moveTo>
                  <a:cubicBezTo>
                    <a:pt x="25" y="0"/>
                    <a:pt x="25" y="0"/>
                    <a:pt x="25" y="0"/>
                  </a:cubicBezTo>
                  <a:cubicBezTo>
                    <a:pt x="25" y="0"/>
                    <a:pt x="25" y="0"/>
                    <a:pt x="25" y="0"/>
                  </a:cubicBezTo>
                  <a:cubicBezTo>
                    <a:pt x="18" y="15"/>
                    <a:pt x="18" y="15"/>
                    <a:pt x="18" y="15"/>
                  </a:cubicBezTo>
                  <a:cubicBezTo>
                    <a:pt x="25" y="0"/>
                    <a:pt x="25" y="0"/>
                    <a:pt x="2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59"/>
            <p:cNvSpPr>
              <a:spLocks noEditPoints="1"/>
            </p:cNvSpPr>
            <p:nvPr/>
          </p:nvSpPr>
          <p:spPr bwMode="auto">
            <a:xfrm>
              <a:off x="1947206" y="10424131"/>
              <a:ext cx="1016517" cy="667905"/>
            </a:xfrm>
            <a:custGeom>
              <a:avLst/>
              <a:gdLst>
                <a:gd name="T0" fmla="*/ 25 w 52"/>
                <a:gd name="T1" fmla="*/ 15 h 34"/>
                <a:gd name="T2" fmla="*/ 48 w 52"/>
                <a:gd name="T3" fmla="*/ 3 h 34"/>
                <a:gd name="T4" fmla="*/ 45 w 52"/>
                <a:gd name="T5" fmla="*/ 11 h 34"/>
                <a:gd name="T6" fmla="*/ 42 w 52"/>
                <a:gd name="T7" fmla="*/ 17 h 34"/>
                <a:gd name="T8" fmla="*/ 35 w 52"/>
                <a:gd name="T9" fmla="*/ 32 h 34"/>
                <a:gd name="T10" fmla="*/ 8 w 52"/>
                <a:gd name="T11" fmla="*/ 27 h 34"/>
                <a:gd name="T12" fmla="*/ 4 w 52"/>
                <a:gd name="T13" fmla="*/ 26 h 34"/>
                <a:gd name="T14" fmla="*/ 25 w 52"/>
                <a:gd name="T15" fmla="*/ 15 h 34"/>
                <a:gd name="T16" fmla="*/ 25 w 52"/>
                <a:gd name="T17" fmla="*/ 15 h 34"/>
                <a:gd name="T18" fmla="*/ 51 w 52"/>
                <a:gd name="T19" fmla="*/ 0 h 34"/>
                <a:gd name="T20" fmla="*/ 50 w 52"/>
                <a:gd name="T21" fmla="*/ 0 h 34"/>
                <a:gd name="T22" fmla="*/ 24 w 52"/>
                <a:gd name="T23" fmla="*/ 13 h 34"/>
                <a:gd name="T24" fmla="*/ 19 w 52"/>
                <a:gd name="T25" fmla="*/ 16 h 34"/>
                <a:gd name="T26" fmla="*/ 0 w 52"/>
                <a:gd name="T27" fmla="*/ 25 h 34"/>
                <a:gd name="T28" fmla="*/ 0 w 52"/>
                <a:gd name="T29" fmla="*/ 25 h 34"/>
                <a:gd name="T30" fmla="*/ 0 w 52"/>
                <a:gd name="T31" fmla="*/ 26 h 34"/>
                <a:gd name="T32" fmla="*/ 1 w 52"/>
                <a:gd name="T33" fmla="*/ 27 h 34"/>
                <a:gd name="T34" fmla="*/ 18 w 52"/>
                <a:gd name="T35" fmla="*/ 31 h 34"/>
                <a:gd name="T36" fmla="*/ 20 w 52"/>
                <a:gd name="T37" fmla="*/ 31 h 34"/>
                <a:gd name="T38" fmla="*/ 35 w 52"/>
                <a:gd name="T39" fmla="*/ 34 h 34"/>
                <a:gd name="T40" fmla="*/ 35 w 52"/>
                <a:gd name="T41" fmla="*/ 34 h 34"/>
                <a:gd name="T42" fmla="*/ 35 w 52"/>
                <a:gd name="T43" fmla="*/ 34 h 34"/>
                <a:gd name="T44" fmla="*/ 36 w 52"/>
                <a:gd name="T45" fmla="*/ 33 h 34"/>
                <a:gd name="T46" fmla="*/ 36 w 52"/>
                <a:gd name="T47" fmla="*/ 33 h 34"/>
                <a:gd name="T48" fmla="*/ 44 w 52"/>
                <a:gd name="T49" fmla="*/ 17 h 34"/>
                <a:gd name="T50" fmla="*/ 51 w 52"/>
                <a:gd name="T51" fmla="*/ 2 h 34"/>
                <a:gd name="T52" fmla="*/ 51 w 52"/>
                <a:gd name="T53" fmla="*/ 1 h 34"/>
                <a:gd name="T54" fmla="*/ 51 w 52"/>
                <a:gd name="T55" fmla="*/ 0 h 34"/>
                <a:gd name="T56" fmla="*/ 51 w 52"/>
                <a:gd name="T5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34">
                  <a:moveTo>
                    <a:pt x="25" y="15"/>
                  </a:moveTo>
                  <a:cubicBezTo>
                    <a:pt x="48" y="3"/>
                    <a:pt x="48" y="3"/>
                    <a:pt x="48" y="3"/>
                  </a:cubicBezTo>
                  <a:cubicBezTo>
                    <a:pt x="45" y="11"/>
                    <a:pt x="45" y="11"/>
                    <a:pt x="45" y="11"/>
                  </a:cubicBezTo>
                  <a:cubicBezTo>
                    <a:pt x="42" y="17"/>
                    <a:pt x="42" y="17"/>
                    <a:pt x="42" y="17"/>
                  </a:cubicBezTo>
                  <a:cubicBezTo>
                    <a:pt x="35" y="32"/>
                    <a:pt x="35" y="32"/>
                    <a:pt x="35" y="32"/>
                  </a:cubicBezTo>
                  <a:cubicBezTo>
                    <a:pt x="8" y="27"/>
                    <a:pt x="8" y="27"/>
                    <a:pt x="8" y="27"/>
                  </a:cubicBezTo>
                  <a:cubicBezTo>
                    <a:pt x="4" y="26"/>
                    <a:pt x="4" y="26"/>
                    <a:pt x="4" y="26"/>
                  </a:cubicBezTo>
                  <a:cubicBezTo>
                    <a:pt x="25" y="15"/>
                    <a:pt x="25" y="15"/>
                    <a:pt x="25" y="15"/>
                  </a:cubicBezTo>
                  <a:cubicBezTo>
                    <a:pt x="25" y="15"/>
                    <a:pt x="25" y="15"/>
                    <a:pt x="25" y="15"/>
                  </a:cubicBezTo>
                  <a:moveTo>
                    <a:pt x="51" y="0"/>
                  </a:moveTo>
                  <a:cubicBezTo>
                    <a:pt x="50" y="0"/>
                    <a:pt x="50" y="0"/>
                    <a:pt x="50" y="0"/>
                  </a:cubicBezTo>
                  <a:cubicBezTo>
                    <a:pt x="24" y="13"/>
                    <a:pt x="24" y="13"/>
                    <a:pt x="24" y="13"/>
                  </a:cubicBezTo>
                  <a:cubicBezTo>
                    <a:pt x="19" y="16"/>
                    <a:pt x="19" y="16"/>
                    <a:pt x="19" y="16"/>
                  </a:cubicBezTo>
                  <a:cubicBezTo>
                    <a:pt x="0" y="25"/>
                    <a:pt x="0" y="25"/>
                    <a:pt x="0" y="25"/>
                  </a:cubicBezTo>
                  <a:cubicBezTo>
                    <a:pt x="0" y="25"/>
                    <a:pt x="0" y="25"/>
                    <a:pt x="0" y="25"/>
                  </a:cubicBezTo>
                  <a:cubicBezTo>
                    <a:pt x="0" y="26"/>
                    <a:pt x="0" y="26"/>
                    <a:pt x="0" y="26"/>
                  </a:cubicBezTo>
                  <a:cubicBezTo>
                    <a:pt x="0" y="27"/>
                    <a:pt x="0" y="27"/>
                    <a:pt x="1" y="27"/>
                  </a:cubicBezTo>
                  <a:cubicBezTo>
                    <a:pt x="18" y="31"/>
                    <a:pt x="18" y="31"/>
                    <a:pt x="18" y="31"/>
                  </a:cubicBezTo>
                  <a:cubicBezTo>
                    <a:pt x="20" y="31"/>
                    <a:pt x="20" y="31"/>
                    <a:pt x="20" y="31"/>
                  </a:cubicBezTo>
                  <a:cubicBezTo>
                    <a:pt x="35" y="34"/>
                    <a:pt x="35" y="34"/>
                    <a:pt x="35" y="34"/>
                  </a:cubicBezTo>
                  <a:cubicBezTo>
                    <a:pt x="35" y="34"/>
                    <a:pt x="35" y="34"/>
                    <a:pt x="35" y="34"/>
                  </a:cubicBezTo>
                  <a:cubicBezTo>
                    <a:pt x="35" y="34"/>
                    <a:pt x="35" y="34"/>
                    <a:pt x="35" y="34"/>
                  </a:cubicBezTo>
                  <a:cubicBezTo>
                    <a:pt x="36" y="34"/>
                    <a:pt x="36" y="34"/>
                    <a:pt x="36" y="33"/>
                  </a:cubicBezTo>
                  <a:cubicBezTo>
                    <a:pt x="36" y="33"/>
                    <a:pt x="36" y="33"/>
                    <a:pt x="36" y="33"/>
                  </a:cubicBezTo>
                  <a:cubicBezTo>
                    <a:pt x="44" y="17"/>
                    <a:pt x="44" y="17"/>
                    <a:pt x="44" y="17"/>
                  </a:cubicBezTo>
                  <a:cubicBezTo>
                    <a:pt x="51" y="2"/>
                    <a:pt x="51" y="2"/>
                    <a:pt x="51" y="2"/>
                  </a:cubicBezTo>
                  <a:cubicBezTo>
                    <a:pt x="52" y="1"/>
                    <a:pt x="52" y="1"/>
                    <a:pt x="51" y="1"/>
                  </a:cubicBezTo>
                  <a:cubicBezTo>
                    <a:pt x="51" y="1"/>
                    <a:pt x="51" y="0"/>
                    <a:pt x="51" y="0"/>
                  </a:cubicBezTo>
                  <a:cubicBezTo>
                    <a:pt x="51" y="0"/>
                    <a:pt x="51" y="0"/>
                    <a:pt x="5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60"/>
            <p:cNvSpPr>
              <a:spLocks noEditPoints="1"/>
            </p:cNvSpPr>
            <p:nvPr/>
          </p:nvSpPr>
          <p:spPr bwMode="auto">
            <a:xfrm>
              <a:off x="520172" y="10482776"/>
              <a:ext cx="1133807" cy="1117518"/>
            </a:xfrm>
            <a:custGeom>
              <a:avLst/>
              <a:gdLst>
                <a:gd name="T0" fmla="*/ 18 w 58"/>
                <a:gd name="T1" fmla="*/ 37 h 57"/>
                <a:gd name="T2" fmla="*/ 20 w 58"/>
                <a:gd name="T3" fmla="*/ 17 h 57"/>
                <a:gd name="T4" fmla="*/ 40 w 58"/>
                <a:gd name="T5" fmla="*/ 19 h 57"/>
                <a:gd name="T6" fmla="*/ 38 w 58"/>
                <a:gd name="T7" fmla="*/ 39 h 57"/>
                <a:gd name="T8" fmla="*/ 29 w 58"/>
                <a:gd name="T9" fmla="*/ 12 h 57"/>
                <a:gd name="T10" fmla="*/ 13 w 58"/>
                <a:gd name="T11" fmla="*/ 27 h 57"/>
                <a:gd name="T12" fmla="*/ 29 w 58"/>
                <a:gd name="T13" fmla="*/ 45 h 57"/>
                <a:gd name="T14" fmla="*/ 45 w 58"/>
                <a:gd name="T15" fmla="*/ 30 h 57"/>
                <a:gd name="T16" fmla="*/ 29 w 58"/>
                <a:gd name="T17" fmla="*/ 12 h 57"/>
                <a:gd name="T18" fmla="*/ 20 w 58"/>
                <a:gd name="T19" fmla="*/ 9 h 57"/>
                <a:gd name="T20" fmla="*/ 27 w 58"/>
                <a:gd name="T21" fmla="*/ 7 h 57"/>
                <a:gd name="T22" fmla="*/ 32 w 58"/>
                <a:gd name="T23" fmla="*/ 2 h 57"/>
                <a:gd name="T24" fmla="*/ 36 w 58"/>
                <a:gd name="T25" fmla="*/ 8 h 57"/>
                <a:gd name="T26" fmla="*/ 43 w 58"/>
                <a:gd name="T27" fmla="*/ 12 h 57"/>
                <a:gd name="T28" fmla="*/ 47 w 58"/>
                <a:gd name="T29" fmla="*/ 11 h 57"/>
                <a:gd name="T30" fmla="*/ 48 w 58"/>
                <a:gd name="T31" fmla="*/ 18 h 57"/>
                <a:gd name="T32" fmla="*/ 50 w 58"/>
                <a:gd name="T33" fmla="*/ 26 h 57"/>
                <a:gd name="T34" fmla="*/ 55 w 58"/>
                <a:gd name="T35" fmla="*/ 31 h 57"/>
                <a:gd name="T36" fmla="*/ 49 w 58"/>
                <a:gd name="T37" fmla="*/ 35 h 57"/>
                <a:gd name="T38" fmla="*/ 46 w 58"/>
                <a:gd name="T39" fmla="*/ 42 h 57"/>
                <a:gd name="T40" fmla="*/ 44 w 58"/>
                <a:gd name="T41" fmla="*/ 49 h 57"/>
                <a:gd name="T42" fmla="*/ 39 w 58"/>
                <a:gd name="T43" fmla="*/ 47 h 57"/>
                <a:gd name="T44" fmla="*/ 32 w 58"/>
                <a:gd name="T45" fmla="*/ 49 h 57"/>
                <a:gd name="T46" fmla="*/ 27 w 58"/>
                <a:gd name="T47" fmla="*/ 54 h 57"/>
                <a:gd name="T48" fmla="*/ 23 w 58"/>
                <a:gd name="T49" fmla="*/ 49 h 57"/>
                <a:gd name="T50" fmla="*/ 16 w 58"/>
                <a:gd name="T51" fmla="*/ 45 h 57"/>
                <a:gd name="T52" fmla="*/ 15 w 58"/>
                <a:gd name="T53" fmla="*/ 45 h 57"/>
                <a:gd name="T54" fmla="*/ 9 w 58"/>
                <a:gd name="T55" fmla="*/ 45 h 57"/>
                <a:gd name="T56" fmla="*/ 10 w 58"/>
                <a:gd name="T57" fmla="*/ 38 h 57"/>
                <a:gd name="T58" fmla="*/ 7 w 58"/>
                <a:gd name="T59" fmla="*/ 30 h 57"/>
                <a:gd name="T60" fmla="*/ 8 w 58"/>
                <a:gd name="T61" fmla="*/ 22 h 57"/>
                <a:gd name="T62" fmla="*/ 12 w 58"/>
                <a:gd name="T63" fmla="*/ 15 h 57"/>
                <a:gd name="T64" fmla="*/ 13 w 58"/>
                <a:gd name="T65" fmla="*/ 8 h 57"/>
                <a:gd name="T66" fmla="*/ 19 w 58"/>
                <a:gd name="T67" fmla="*/ 9 h 57"/>
                <a:gd name="T68" fmla="*/ 32 w 58"/>
                <a:gd name="T69" fmla="*/ 0 h 57"/>
                <a:gd name="T70" fmla="*/ 19 w 58"/>
                <a:gd name="T71" fmla="*/ 7 h 57"/>
                <a:gd name="T72" fmla="*/ 11 w 58"/>
                <a:gd name="T73" fmla="*/ 6 h 57"/>
                <a:gd name="T74" fmla="*/ 7 w 58"/>
                <a:gd name="T75" fmla="*/ 20 h 57"/>
                <a:gd name="T76" fmla="*/ 6 w 58"/>
                <a:gd name="T77" fmla="*/ 32 h 57"/>
                <a:gd name="T78" fmla="*/ 7 w 58"/>
                <a:gd name="T79" fmla="*/ 46 h 57"/>
                <a:gd name="T80" fmla="*/ 15 w 58"/>
                <a:gd name="T81" fmla="*/ 47 h 57"/>
                <a:gd name="T82" fmla="*/ 26 w 58"/>
                <a:gd name="T83" fmla="*/ 57 h 57"/>
                <a:gd name="T84" fmla="*/ 33 w 58"/>
                <a:gd name="T85" fmla="*/ 52 h 57"/>
                <a:gd name="T86" fmla="*/ 44 w 58"/>
                <a:gd name="T87" fmla="*/ 51 h 57"/>
                <a:gd name="T88" fmla="*/ 48 w 58"/>
                <a:gd name="T89" fmla="*/ 42 h 57"/>
                <a:gd name="T90" fmla="*/ 58 w 58"/>
                <a:gd name="T91" fmla="*/ 31 h 57"/>
                <a:gd name="T92" fmla="*/ 51 w 58"/>
                <a:gd name="T93" fmla="*/ 19 h 57"/>
                <a:gd name="T94" fmla="*/ 47 w 58"/>
                <a:gd name="T95" fmla="*/ 9 h 57"/>
                <a:gd name="T96" fmla="*/ 37 w 58"/>
                <a:gd name="T97" fmla="*/ 6 h 57"/>
                <a:gd name="T98" fmla="*/ 32 w 58"/>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57">
                  <a:moveTo>
                    <a:pt x="29" y="42"/>
                  </a:moveTo>
                  <a:cubicBezTo>
                    <a:pt x="25" y="42"/>
                    <a:pt x="21" y="40"/>
                    <a:pt x="18" y="37"/>
                  </a:cubicBezTo>
                  <a:cubicBezTo>
                    <a:pt x="16" y="34"/>
                    <a:pt x="15" y="31"/>
                    <a:pt x="15" y="27"/>
                  </a:cubicBezTo>
                  <a:cubicBezTo>
                    <a:pt x="15" y="23"/>
                    <a:pt x="17" y="20"/>
                    <a:pt x="20" y="17"/>
                  </a:cubicBezTo>
                  <a:cubicBezTo>
                    <a:pt x="23" y="15"/>
                    <a:pt x="26" y="14"/>
                    <a:pt x="29" y="14"/>
                  </a:cubicBezTo>
                  <a:cubicBezTo>
                    <a:pt x="33" y="14"/>
                    <a:pt x="37" y="16"/>
                    <a:pt x="40" y="19"/>
                  </a:cubicBezTo>
                  <a:cubicBezTo>
                    <a:pt x="42" y="22"/>
                    <a:pt x="44" y="26"/>
                    <a:pt x="43" y="30"/>
                  </a:cubicBezTo>
                  <a:cubicBezTo>
                    <a:pt x="43" y="33"/>
                    <a:pt x="41" y="37"/>
                    <a:pt x="38" y="39"/>
                  </a:cubicBezTo>
                  <a:cubicBezTo>
                    <a:pt x="36" y="41"/>
                    <a:pt x="32" y="42"/>
                    <a:pt x="29" y="42"/>
                  </a:cubicBezTo>
                  <a:moveTo>
                    <a:pt x="29" y="12"/>
                  </a:moveTo>
                  <a:cubicBezTo>
                    <a:pt x="25" y="12"/>
                    <a:pt x="22" y="13"/>
                    <a:pt x="19" y="16"/>
                  </a:cubicBezTo>
                  <a:cubicBezTo>
                    <a:pt x="15" y="18"/>
                    <a:pt x="13" y="22"/>
                    <a:pt x="13" y="27"/>
                  </a:cubicBezTo>
                  <a:cubicBezTo>
                    <a:pt x="12" y="31"/>
                    <a:pt x="14" y="35"/>
                    <a:pt x="16" y="39"/>
                  </a:cubicBezTo>
                  <a:cubicBezTo>
                    <a:pt x="20" y="43"/>
                    <a:pt x="24" y="45"/>
                    <a:pt x="29" y="45"/>
                  </a:cubicBezTo>
                  <a:cubicBezTo>
                    <a:pt x="33" y="45"/>
                    <a:pt x="37" y="43"/>
                    <a:pt x="39" y="41"/>
                  </a:cubicBezTo>
                  <a:cubicBezTo>
                    <a:pt x="43" y="38"/>
                    <a:pt x="45" y="34"/>
                    <a:pt x="45" y="30"/>
                  </a:cubicBezTo>
                  <a:cubicBezTo>
                    <a:pt x="46" y="26"/>
                    <a:pt x="45" y="21"/>
                    <a:pt x="42" y="18"/>
                  </a:cubicBezTo>
                  <a:cubicBezTo>
                    <a:pt x="39" y="14"/>
                    <a:pt x="34" y="12"/>
                    <a:pt x="29" y="12"/>
                  </a:cubicBezTo>
                  <a:moveTo>
                    <a:pt x="19" y="9"/>
                  </a:moveTo>
                  <a:cubicBezTo>
                    <a:pt x="20" y="9"/>
                    <a:pt x="20" y="9"/>
                    <a:pt x="20" y="9"/>
                  </a:cubicBezTo>
                  <a:cubicBezTo>
                    <a:pt x="22" y="8"/>
                    <a:pt x="24" y="8"/>
                    <a:pt x="26" y="7"/>
                  </a:cubicBezTo>
                  <a:cubicBezTo>
                    <a:pt x="27" y="7"/>
                    <a:pt x="27" y="7"/>
                    <a:pt x="27" y="7"/>
                  </a:cubicBezTo>
                  <a:cubicBezTo>
                    <a:pt x="28" y="4"/>
                    <a:pt x="30" y="2"/>
                    <a:pt x="32" y="2"/>
                  </a:cubicBezTo>
                  <a:cubicBezTo>
                    <a:pt x="32" y="2"/>
                    <a:pt x="32" y="2"/>
                    <a:pt x="32" y="2"/>
                  </a:cubicBezTo>
                  <a:cubicBezTo>
                    <a:pt x="33" y="2"/>
                    <a:pt x="35" y="5"/>
                    <a:pt x="35" y="7"/>
                  </a:cubicBezTo>
                  <a:cubicBezTo>
                    <a:pt x="35" y="8"/>
                    <a:pt x="36" y="8"/>
                    <a:pt x="36" y="8"/>
                  </a:cubicBezTo>
                  <a:cubicBezTo>
                    <a:pt x="38" y="9"/>
                    <a:pt x="40" y="10"/>
                    <a:pt x="42" y="11"/>
                  </a:cubicBezTo>
                  <a:cubicBezTo>
                    <a:pt x="42" y="12"/>
                    <a:pt x="43" y="12"/>
                    <a:pt x="43" y="12"/>
                  </a:cubicBezTo>
                  <a:cubicBezTo>
                    <a:pt x="43" y="12"/>
                    <a:pt x="43" y="12"/>
                    <a:pt x="43" y="12"/>
                  </a:cubicBezTo>
                  <a:cubicBezTo>
                    <a:pt x="44" y="11"/>
                    <a:pt x="46" y="11"/>
                    <a:pt x="47" y="11"/>
                  </a:cubicBezTo>
                  <a:cubicBezTo>
                    <a:pt x="48" y="11"/>
                    <a:pt x="49" y="11"/>
                    <a:pt x="49" y="12"/>
                  </a:cubicBezTo>
                  <a:cubicBezTo>
                    <a:pt x="50" y="13"/>
                    <a:pt x="50" y="15"/>
                    <a:pt x="48" y="18"/>
                  </a:cubicBezTo>
                  <a:cubicBezTo>
                    <a:pt x="48" y="18"/>
                    <a:pt x="48" y="19"/>
                    <a:pt x="48" y="19"/>
                  </a:cubicBezTo>
                  <a:cubicBezTo>
                    <a:pt x="49" y="21"/>
                    <a:pt x="50" y="23"/>
                    <a:pt x="50" y="26"/>
                  </a:cubicBezTo>
                  <a:cubicBezTo>
                    <a:pt x="50" y="26"/>
                    <a:pt x="50" y="26"/>
                    <a:pt x="51" y="26"/>
                  </a:cubicBezTo>
                  <a:cubicBezTo>
                    <a:pt x="53" y="28"/>
                    <a:pt x="55" y="30"/>
                    <a:pt x="55" y="31"/>
                  </a:cubicBezTo>
                  <a:cubicBezTo>
                    <a:pt x="55" y="32"/>
                    <a:pt x="53" y="34"/>
                    <a:pt x="50" y="35"/>
                  </a:cubicBezTo>
                  <a:cubicBezTo>
                    <a:pt x="50" y="35"/>
                    <a:pt x="49" y="35"/>
                    <a:pt x="49" y="35"/>
                  </a:cubicBezTo>
                  <a:cubicBezTo>
                    <a:pt x="48" y="37"/>
                    <a:pt x="47" y="39"/>
                    <a:pt x="46" y="41"/>
                  </a:cubicBezTo>
                  <a:cubicBezTo>
                    <a:pt x="46" y="42"/>
                    <a:pt x="46" y="42"/>
                    <a:pt x="46" y="42"/>
                  </a:cubicBezTo>
                  <a:cubicBezTo>
                    <a:pt x="47" y="45"/>
                    <a:pt x="47" y="48"/>
                    <a:pt x="46" y="49"/>
                  </a:cubicBezTo>
                  <a:cubicBezTo>
                    <a:pt x="45" y="49"/>
                    <a:pt x="45" y="49"/>
                    <a:pt x="44" y="49"/>
                  </a:cubicBezTo>
                  <a:cubicBezTo>
                    <a:pt x="43" y="49"/>
                    <a:pt x="41" y="48"/>
                    <a:pt x="40" y="47"/>
                  </a:cubicBezTo>
                  <a:cubicBezTo>
                    <a:pt x="39" y="47"/>
                    <a:pt x="39" y="47"/>
                    <a:pt x="39" y="47"/>
                  </a:cubicBezTo>
                  <a:cubicBezTo>
                    <a:pt x="39" y="47"/>
                    <a:pt x="39" y="47"/>
                    <a:pt x="38" y="47"/>
                  </a:cubicBezTo>
                  <a:cubicBezTo>
                    <a:pt x="36" y="48"/>
                    <a:pt x="34" y="49"/>
                    <a:pt x="32" y="49"/>
                  </a:cubicBezTo>
                  <a:cubicBezTo>
                    <a:pt x="31" y="49"/>
                    <a:pt x="31" y="50"/>
                    <a:pt x="31" y="50"/>
                  </a:cubicBezTo>
                  <a:cubicBezTo>
                    <a:pt x="30" y="53"/>
                    <a:pt x="28" y="54"/>
                    <a:pt x="27" y="54"/>
                  </a:cubicBezTo>
                  <a:cubicBezTo>
                    <a:pt x="27" y="54"/>
                    <a:pt x="27" y="54"/>
                    <a:pt x="26" y="54"/>
                  </a:cubicBezTo>
                  <a:cubicBezTo>
                    <a:pt x="25" y="54"/>
                    <a:pt x="24" y="52"/>
                    <a:pt x="23" y="49"/>
                  </a:cubicBezTo>
                  <a:cubicBezTo>
                    <a:pt x="23" y="49"/>
                    <a:pt x="23" y="48"/>
                    <a:pt x="22" y="48"/>
                  </a:cubicBezTo>
                  <a:cubicBezTo>
                    <a:pt x="20" y="48"/>
                    <a:pt x="18" y="47"/>
                    <a:pt x="16" y="45"/>
                  </a:cubicBezTo>
                  <a:cubicBezTo>
                    <a:pt x="16" y="45"/>
                    <a:pt x="16" y="45"/>
                    <a:pt x="15" y="45"/>
                  </a:cubicBezTo>
                  <a:cubicBezTo>
                    <a:pt x="15" y="45"/>
                    <a:pt x="15" y="45"/>
                    <a:pt x="15" y="45"/>
                  </a:cubicBezTo>
                  <a:cubicBezTo>
                    <a:pt x="14" y="45"/>
                    <a:pt x="12" y="46"/>
                    <a:pt x="11" y="46"/>
                  </a:cubicBezTo>
                  <a:cubicBezTo>
                    <a:pt x="10" y="46"/>
                    <a:pt x="9" y="45"/>
                    <a:pt x="9" y="45"/>
                  </a:cubicBezTo>
                  <a:cubicBezTo>
                    <a:pt x="8" y="44"/>
                    <a:pt x="8" y="41"/>
                    <a:pt x="10" y="39"/>
                  </a:cubicBezTo>
                  <a:cubicBezTo>
                    <a:pt x="10" y="38"/>
                    <a:pt x="10" y="38"/>
                    <a:pt x="10" y="38"/>
                  </a:cubicBezTo>
                  <a:cubicBezTo>
                    <a:pt x="9" y="35"/>
                    <a:pt x="8" y="33"/>
                    <a:pt x="8" y="31"/>
                  </a:cubicBezTo>
                  <a:cubicBezTo>
                    <a:pt x="8" y="31"/>
                    <a:pt x="8" y="30"/>
                    <a:pt x="7" y="30"/>
                  </a:cubicBezTo>
                  <a:cubicBezTo>
                    <a:pt x="5" y="29"/>
                    <a:pt x="3" y="27"/>
                    <a:pt x="3" y="26"/>
                  </a:cubicBezTo>
                  <a:cubicBezTo>
                    <a:pt x="3" y="24"/>
                    <a:pt x="5" y="23"/>
                    <a:pt x="8" y="22"/>
                  </a:cubicBezTo>
                  <a:cubicBezTo>
                    <a:pt x="9" y="22"/>
                    <a:pt x="9" y="22"/>
                    <a:pt x="9" y="21"/>
                  </a:cubicBezTo>
                  <a:cubicBezTo>
                    <a:pt x="10" y="19"/>
                    <a:pt x="11" y="17"/>
                    <a:pt x="12" y="15"/>
                  </a:cubicBezTo>
                  <a:cubicBezTo>
                    <a:pt x="13" y="15"/>
                    <a:pt x="13" y="15"/>
                    <a:pt x="12" y="14"/>
                  </a:cubicBezTo>
                  <a:cubicBezTo>
                    <a:pt x="11" y="12"/>
                    <a:pt x="11" y="9"/>
                    <a:pt x="13" y="8"/>
                  </a:cubicBezTo>
                  <a:cubicBezTo>
                    <a:pt x="13" y="8"/>
                    <a:pt x="13" y="8"/>
                    <a:pt x="14" y="8"/>
                  </a:cubicBezTo>
                  <a:cubicBezTo>
                    <a:pt x="15" y="8"/>
                    <a:pt x="17" y="8"/>
                    <a:pt x="19" y="9"/>
                  </a:cubicBezTo>
                  <a:cubicBezTo>
                    <a:pt x="19" y="9"/>
                    <a:pt x="19" y="9"/>
                    <a:pt x="19" y="9"/>
                  </a:cubicBezTo>
                  <a:moveTo>
                    <a:pt x="32" y="0"/>
                  </a:moveTo>
                  <a:cubicBezTo>
                    <a:pt x="29" y="0"/>
                    <a:pt x="27" y="3"/>
                    <a:pt x="25" y="5"/>
                  </a:cubicBezTo>
                  <a:cubicBezTo>
                    <a:pt x="23" y="5"/>
                    <a:pt x="21" y="6"/>
                    <a:pt x="19" y="7"/>
                  </a:cubicBezTo>
                  <a:cubicBezTo>
                    <a:pt x="18" y="6"/>
                    <a:pt x="16" y="5"/>
                    <a:pt x="14" y="5"/>
                  </a:cubicBezTo>
                  <a:cubicBezTo>
                    <a:pt x="13" y="5"/>
                    <a:pt x="12" y="5"/>
                    <a:pt x="11" y="6"/>
                  </a:cubicBezTo>
                  <a:cubicBezTo>
                    <a:pt x="9" y="8"/>
                    <a:pt x="9" y="12"/>
                    <a:pt x="10" y="14"/>
                  </a:cubicBezTo>
                  <a:cubicBezTo>
                    <a:pt x="9" y="16"/>
                    <a:pt x="8" y="18"/>
                    <a:pt x="7" y="20"/>
                  </a:cubicBezTo>
                  <a:cubicBezTo>
                    <a:pt x="4" y="21"/>
                    <a:pt x="1" y="23"/>
                    <a:pt x="1" y="25"/>
                  </a:cubicBezTo>
                  <a:cubicBezTo>
                    <a:pt x="0" y="28"/>
                    <a:pt x="3" y="31"/>
                    <a:pt x="6" y="32"/>
                  </a:cubicBezTo>
                  <a:cubicBezTo>
                    <a:pt x="6" y="34"/>
                    <a:pt x="7" y="36"/>
                    <a:pt x="8" y="38"/>
                  </a:cubicBezTo>
                  <a:cubicBezTo>
                    <a:pt x="6" y="41"/>
                    <a:pt x="5" y="44"/>
                    <a:pt x="7" y="46"/>
                  </a:cubicBezTo>
                  <a:cubicBezTo>
                    <a:pt x="8" y="47"/>
                    <a:pt x="9" y="48"/>
                    <a:pt x="11" y="48"/>
                  </a:cubicBezTo>
                  <a:cubicBezTo>
                    <a:pt x="13" y="48"/>
                    <a:pt x="14" y="48"/>
                    <a:pt x="15" y="47"/>
                  </a:cubicBezTo>
                  <a:cubicBezTo>
                    <a:pt x="17" y="49"/>
                    <a:pt x="19" y="50"/>
                    <a:pt x="21" y="50"/>
                  </a:cubicBezTo>
                  <a:cubicBezTo>
                    <a:pt x="22" y="53"/>
                    <a:pt x="23" y="56"/>
                    <a:pt x="26" y="57"/>
                  </a:cubicBezTo>
                  <a:cubicBezTo>
                    <a:pt x="26" y="57"/>
                    <a:pt x="26" y="57"/>
                    <a:pt x="27" y="57"/>
                  </a:cubicBezTo>
                  <a:cubicBezTo>
                    <a:pt x="29" y="57"/>
                    <a:pt x="32" y="54"/>
                    <a:pt x="33" y="52"/>
                  </a:cubicBezTo>
                  <a:cubicBezTo>
                    <a:pt x="35" y="51"/>
                    <a:pt x="37" y="51"/>
                    <a:pt x="39" y="50"/>
                  </a:cubicBezTo>
                  <a:cubicBezTo>
                    <a:pt x="41" y="51"/>
                    <a:pt x="43" y="51"/>
                    <a:pt x="44" y="51"/>
                  </a:cubicBezTo>
                  <a:cubicBezTo>
                    <a:pt x="45" y="51"/>
                    <a:pt x="46" y="51"/>
                    <a:pt x="47" y="50"/>
                  </a:cubicBezTo>
                  <a:cubicBezTo>
                    <a:pt x="49" y="49"/>
                    <a:pt x="49" y="45"/>
                    <a:pt x="48" y="42"/>
                  </a:cubicBezTo>
                  <a:cubicBezTo>
                    <a:pt x="49" y="40"/>
                    <a:pt x="50" y="39"/>
                    <a:pt x="51" y="37"/>
                  </a:cubicBezTo>
                  <a:cubicBezTo>
                    <a:pt x="54" y="36"/>
                    <a:pt x="57" y="34"/>
                    <a:pt x="58" y="31"/>
                  </a:cubicBezTo>
                  <a:cubicBezTo>
                    <a:pt x="58" y="28"/>
                    <a:pt x="55" y="26"/>
                    <a:pt x="52" y="25"/>
                  </a:cubicBezTo>
                  <a:cubicBezTo>
                    <a:pt x="52" y="23"/>
                    <a:pt x="51" y="21"/>
                    <a:pt x="51" y="19"/>
                  </a:cubicBezTo>
                  <a:cubicBezTo>
                    <a:pt x="52" y="16"/>
                    <a:pt x="53" y="12"/>
                    <a:pt x="51" y="10"/>
                  </a:cubicBezTo>
                  <a:cubicBezTo>
                    <a:pt x="50" y="9"/>
                    <a:pt x="49" y="9"/>
                    <a:pt x="47" y="9"/>
                  </a:cubicBezTo>
                  <a:cubicBezTo>
                    <a:pt x="46" y="9"/>
                    <a:pt x="44" y="9"/>
                    <a:pt x="43" y="9"/>
                  </a:cubicBezTo>
                  <a:cubicBezTo>
                    <a:pt x="41" y="8"/>
                    <a:pt x="39" y="7"/>
                    <a:pt x="37" y="6"/>
                  </a:cubicBezTo>
                  <a:cubicBezTo>
                    <a:pt x="37" y="3"/>
                    <a:pt x="35" y="0"/>
                    <a:pt x="32" y="0"/>
                  </a:cubicBezTo>
                  <a:cubicBezTo>
                    <a:pt x="32" y="0"/>
                    <a:pt x="32" y="0"/>
                    <a:pt x="32"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61"/>
            <p:cNvSpPr>
              <a:spLocks noEditPoints="1"/>
            </p:cNvSpPr>
            <p:nvPr/>
          </p:nvSpPr>
          <p:spPr bwMode="auto">
            <a:xfrm>
              <a:off x="930689" y="10893293"/>
              <a:ext cx="332323" cy="296485"/>
            </a:xfrm>
            <a:custGeom>
              <a:avLst/>
              <a:gdLst>
                <a:gd name="T0" fmla="*/ 8 w 17"/>
                <a:gd name="T1" fmla="*/ 13 h 15"/>
                <a:gd name="T2" fmla="*/ 4 w 17"/>
                <a:gd name="T3" fmla="*/ 11 h 15"/>
                <a:gd name="T4" fmla="*/ 5 w 17"/>
                <a:gd name="T5" fmla="*/ 3 h 15"/>
                <a:gd name="T6" fmla="*/ 8 w 17"/>
                <a:gd name="T7" fmla="*/ 2 h 15"/>
                <a:gd name="T8" fmla="*/ 12 w 17"/>
                <a:gd name="T9" fmla="*/ 4 h 15"/>
                <a:gd name="T10" fmla="*/ 11 w 17"/>
                <a:gd name="T11" fmla="*/ 11 h 15"/>
                <a:gd name="T12" fmla="*/ 8 w 17"/>
                <a:gd name="T13" fmla="*/ 13 h 15"/>
                <a:gd name="T14" fmla="*/ 8 w 17"/>
                <a:gd name="T15" fmla="*/ 13 h 15"/>
                <a:gd name="T16" fmla="*/ 8 w 17"/>
                <a:gd name="T17" fmla="*/ 0 h 15"/>
                <a:gd name="T18" fmla="*/ 3 w 17"/>
                <a:gd name="T19" fmla="*/ 1 h 15"/>
                <a:gd name="T20" fmla="*/ 2 w 17"/>
                <a:gd name="T21" fmla="*/ 12 h 15"/>
                <a:gd name="T22" fmla="*/ 8 w 17"/>
                <a:gd name="T23" fmla="*/ 15 h 15"/>
                <a:gd name="T24" fmla="*/ 8 w 17"/>
                <a:gd name="T25" fmla="*/ 15 h 15"/>
                <a:gd name="T26" fmla="*/ 13 w 17"/>
                <a:gd name="T27" fmla="*/ 13 h 15"/>
                <a:gd name="T28" fmla="*/ 14 w 17"/>
                <a:gd name="T29" fmla="*/ 3 h 15"/>
                <a:gd name="T30" fmla="*/ 8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8" y="13"/>
                  </a:moveTo>
                  <a:cubicBezTo>
                    <a:pt x="7" y="13"/>
                    <a:pt x="5" y="12"/>
                    <a:pt x="4" y="11"/>
                  </a:cubicBezTo>
                  <a:cubicBezTo>
                    <a:pt x="2" y="8"/>
                    <a:pt x="3" y="5"/>
                    <a:pt x="5" y="3"/>
                  </a:cubicBezTo>
                  <a:cubicBezTo>
                    <a:pt x="6" y="2"/>
                    <a:pt x="7" y="2"/>
                    <a:pt x="8" y="2"/>
                  </a:cubicBezTo>
                  <a:cubicBezTo>
                    <a:pt x="10" y="2"/>
                    <a:pt x="11" y="3"/>
                    <a:pt x="12" y="4"/>
                  </a:cubicBezTo>
                  <a:cubicBezTo>
                    <a:pt x="14" y="6"/>
                    <a:pt x="14" y="10"/>
                    <a:pt x="11" y="11"/>
                  </a:cubicBezTo>
                  <a:cubicBezTo>
                    <a:pt x="10" y="12"/>
                    <a:pt x="9" y="13"/>
                    <a:pt x="8" y="13"/>
                  </a:cubicBezTo>
                  <a:cubicBezTo>
                    <a:pt x="8" y="13"/>
                    <a:pt x="8" y="13"/>
                    <a:pt x="8" y="13"/>
                  </a:cubicBezTo>
                  <a:moveTo>
                    <a:pt x="8" y="0"/>
                  </a:moveTo>
                  <a:cubicBezTo>
                    <a:pt x="6" y="0"/>
                    <a:pt x="5" y="0"/>
                    <a:pt x="3" y="1"/>
                  </a:cubicBezTo>
                  <a:cubicBezTo>
                    <a:pt x="0" y="4"/>
                    <a:pt x="0" y="9"/>
                    <a:pt x="2" y="12"/>
                  </a:cubicBezTo>
                  <a:cubicBezTo>
                    <a:pt x="4" y="14"/>
                    <a:pt x="6" y="15"/>
                    <a:pt x="8" y="15"/>
                  </a:cubicBezTo>
                  <a:cubicBezTo>
                    <a:pt x="8" y="15"/>
                    <a:pt x="8" y="15"/>
                    <a:pt x="8" y="15"/>
                  </a:cubicBezTo>
                  <a:cubicBezTo>
                    <a:pt x="10" y="15"/>
                    <a:pt x="12" y="14"/>
                    <a:pt x="13" y="13"/>
                  </a:cubicBezTo>
                  <a:cubicBezTo>
                    <a:pt x="16" y="11"/>
                    <a:pt x="17" y="6"/>
                    <a:pt x="14" y="3"/>
                  </a:cubicBezTo>
                  <a:cubicBezTo>
                    <a:pt x="13" y="1"/>
                    <a:pt x="10" y="0"/>
                    <a:pt x="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62"/>
            <p:cNvSpPr>
              <a:spLocks noEditPoints="1"/>
            </p:cNvSpPr>
            <p:nvPr/>
          </p:nvSpPr>
          <p:spPr bwMode="auto">
            <a:xfrm>
              <a:off x="-1336926" y="9381550"/>
              <a:ext cx="1212001" cy="1218517"/>
            </a:xfrm>
            <a:custGeom>
              <a:avLst/>
              <a:gdLst>
                <a:gd name="T0" fmla="*/ 20 w 62"/>
                <a:gd name="T1" fmla="*/ 40 h 62"/>
                <a:gd name="T2" fmla="*/ 22 w 62"/>
                <a:gd name="T3" fmla="*/ 20 h 62"/>
                <a:gd name="T4" fmla="*/ 43 w 62"/>
                <a:gd name="T5" fmla="*/ 22 h 62"/>
                <a:gd name="T6" fmla="*/ 41 w 62"/>
                <a:gd name="T7" fmla="*/ 42 h 62"/>
                <a:gd name="T8" fmla="*/ 31 w 62"/>
                <a:gd name="T9" fmla="*/ 13 h 62"/>
                <a:gd name="T10" fmla="*/ 14 w 62"/>
                <a:gd name="T11" fmla="*/ 29 h 62"/>
                <a:gd name="T12" fmla="*/ 31 w 62"/>
                <a:gd name="T13" fmla="*/ 49 h 62"/>
                <a:gd name="T14" fmla="*/ 49 w 62"/>
                <a:gd name="T15" fmla="*/ 33 h 62"/>
                <a:gd name="T16" fmla="*/ 31 w 62"/>
                <a:gd name="T17" fmla="*/ 13 h 62"/>
                <a:gd name="T18" fmla="*/ 22 w 62"/>
                <a:gd name="T19" fmla="*/ 11 h 62"/>
                <a:gd name="T20" fmla="*/ 30 w 62"/>
                <a:gd name="T21" fmla="*/ 8 h 62"/>
                <a:gd name="T22" fmla="*/ 34 w 62"/>
                <a:gd name="T23" fmla="*/ 3 h 62"/>
                <a:gd name="T24" fmla="*/ 39 w 62"/>
                <a:gd name="T25" fmla="*/ 10 h 62"/>
                <a:gd name="T26" fmla="*/ 46 w 62"/>
                <a:gd name="T27" fmla="*/ 14 h 62"/>
                <a:gd name="T28" fmla="*/ 50 w 62"/>
                <a:gd name="T29" fmla="*/ 13 h 62"/>
                <a:gd name="T30" fmla="*/ 52 w 62"/>
                <a:gd name="T31" fmla="*/ 20 h 62"/>
                <a:gd name="T32" fmla="*/ 54 w 62"/>
                <a:gd name="T33" fmla="*/ 28 h 62"/>
                <a:gd name="T34" fmla="*/ 59 w 62"/>
                <a:gd name="T35" fmla="*/ 34 h 62"/>
                <a:gd name="T36" fmla="*/ 52 w 62"/>
                <a:gd name="T37" fmla="*/ 38 h 62"/>
                <a:gd name="T38" fmla="*/ 49 w 62"/>
                <a:gd name="T39" fmla="*/ 46 h 62"/>
                <a:gd name="T40" fmla="*/ 47 w 62"/>
                <a:gd name="T41" fmla="*/ 53 h 62"/>
                <a:gd name="T42" fmla="*/ 42 w 62"/>
                <a:gd name="T43" fmla="*/ 51 h 62"/>
                <a:gd name="T44" fmla="*/ 34 w 62"/>
                <a:gd name="T45" fmla="*/ 53 h 62"/>
                <a:gd name="T46" fmla="*/ 29 w 62"/>
                <a:gd name="T47" fmla="*/ 59 h 62"/>
                <a:gd name="T48" fmla="*/ 25 w 62"/>
                <a:gd name="T49" fmla="*/ 53 h 62"/>
                <a:gd name="T50" fmla="*/ 18 w 62"/>
                <a:gd name="T51" fmla="*/ 49 h 62"/>
                <a:gd name="T52" fmla="*/ 16 w 62"/>
                <a:gd name="T53" fmla="*/ 49 h 62"/>
                <a:gd name="T54" fmla="*/ 10 w 62"/>
                <a:gd name="T55" fmla="*/ 49 h 62"/>
                <a:gd name="T56" fmla="*/ 11 w 62"/>
                <a:gd name="T57" fmla="*/ 41 h 62"/>
                <a:gd name="T58" fmla="*/ 8 w 62"/>
                <a:gd name="T59" fmla="*/ 33 h 62"/>
                <a:gd name="T60" fmla="*/ 9 w 62"/>
                <a:gd name="T61" fmla="*/ 25 h 62"/>
                <a:gd name="T62" fmla="*/ 14 w 62"/>
                <a:gd name="T63" fmla="*/ 17 h 62"/>
                <a:gd name="T64" fmla="*/ 14 w 62"/>
                <a:gd name="T65" fmla="*/ 10 h 62"/>
                <a:gd name="T66" fmla="*/ 20 w 62"/>
                <a:gd name="T67" fmla="*/ 11 h 62"/>
                <a:gd name="T68" fmla="*/ 34 w 62"/>
                <a:gd name="T69" fmla="*/ 0 h 62"/>
                <a:gd name="T70" fmla="*/ 21 w 62"/>
                <a:gd name="T71" fmla="*/ 8 h 62"/>
                <a:gd name="T72" fmla="*/ 12 w 62"/>
                <a:gd name="T73" fmla="*/ 7 h 62"/>
                <a:gd name="T74" fmla="*/ 8 w 62"/>
                <a:gd name="T75" fmla="*/ 22 h 62"/>
                <a:gd name="T76" fmla="*/ 6 w 62"/>
                <a:gd name="T77" fmla="*/ 35 h 62"/>
                <a:gd name="T78" fmla="*/ 7 w 62"/>
                <a:gd name="T79" fmla="*/ 51 h 62"/>
                <a:gd name="T80" fmla="*/ 17 w 62"/>
                <a:gd name="T81" fmla="*/ 52 h 62"/>
                <a:gd name="T82" fmla="*/ 28 w 62"/>
                <a:gd name="T83" fmla="*/ 62 h 62"/>
                <a:gd name="T84" fmla="*/ 36 w 62"/>
                <a:gd name="T85" fmla="*/ 56 h 62"/>
                <a:gd name="T86" fmla="*/ 47 w 62"/>
                <a:gd name="T87" fmla="*/ 56 h 62"/>
                <a:gd name="T88" fmla="*/ 52 w 62"/>
                <a:gd name="T89" fmla="*/ 46 h 62"/>
                <a:gd name="T90" fmla="*/ 62 w 62"/>
                <a:gd name="T91" fmla="*/ 34 h 62"/>
                <a:gd name="T92" fmla="*/ 55 w 62"/>
                <a:gd name="T93" fmla="*/ 21 h 62"/>
                <a:gd name="T94" fmla="*/ 50 w 62"/>
                <a:gd name="T95" fmla="*/ 10 h 62"/>
                <a:gd name="T96" fmla="*/ 41 w 62"/>
                <a:gd name="T97" fmla="*/ 7 h 62"/>
                <a:gd name="T98" fmla="*/ 34 w 62"/>
                <a:gd name="T9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62">
                  <a:moveTo>
                    <a:pt x="31" y="46"/>
                  </a:moveTo>
                  <a:cubicBezTo>
                    <a:pt x="27" y="46"/>
                    <a:pt x="23" y="44"/>
                    <a:pt x="20" y="40"/>
                  </a:cubicBezTo>
                  <a:cubicBezTo>
                    <a:pt x="17" y="37"/>
                    <a:pt x="16" y="33"/>
                    <a:pt x="17" y="30"/>
                  </a:cubicBezTo>
                  <a:cubicBezTo>
                    <a:pt x="17" y="26"/>
                    <a:pt x="19" y="22"/>
                    <a:pt x="22" y="20"/>
                  </a:cubicBezTo>
                  <a:cubicBezTo>
                    <a:pt x="25" y="17"/>
                    <a:pt x="28" y="16"/>
                    <a:pt x="31" y="16"/>
                  </a:cubicBezTo>
                  <a:cubicBezTo>
                    <a:pt x="36" y="16"/>
                    <a:pt x="40" y="18"/>
                    <a:pt x="43" y="22"/>
                  </a:cubicBezTo>
                  <a:cubicBezTo>
                    <a:pt x="45" y="25"/>
                    <a:pt x="46" y="29"/>
                    <a:pt x="46" y="33"/>
                  </a:cubicBezTo>
                  <a:cubicBezTo>
                    <a:pt x="46" y="36"/>
                    <a:pt x="44" y="40"/>
                    <a:pt x="41" y="42"/>
                  </a:cubicBezTo>
                  <a:cubicBezTo>
                    <a:pt x="38" y="45"/>
                    <a:pt x="35" y="46"/>
                    <a:pt x="31" y="46"/>
                  </a:cubicBezTo>
                  <a:moveTo>
                    <a:pt x="31" y="13"/>
                  </a:moveTo>
                  <a:cubicBezTo>
                    <a:pt x="27" y="13"/>
                    <a:pt x="23" y="15"/>
                    <a:pt x="20" y="17"/>
                  </a:cubicBezTo>
                  <a:cubicBezTo>
                    <a:pt x="16" y="20"/>
                    <a:pt x="14" y="24"/>
                    <a:pt x="14" y="29"/>
                  </a:cubicBezTo>
                  <a:cubicBezTo>
                    <a:pt x="13" y="34"/>
                    <a:pt x="14" y="39"/>
                    <a:pt x="17" y="42"/>
                  </a:cubicBezTo>
                  <a:cubicBezTo>
                    <a:pt x="21" y="47"/>
                    <a:pt x="26" y="49"/>
                    <a:pt x="31" y="49"/>
                  </a:cubicBezTo>
                  <a:cubicBezTo>
                    <a:pt x="35" y="49"/>
                    <a:pt x="39" y="48"/>
                    <a:pt x="43" y="45"/>
                  </a:cubicBezTo>
                  <a:cubicBezTo>
                    <a:pt x="46" y="42"/>
                    <a:pt x="49" y="38"/>
                    <a:pt x="49" y="33"/>
                  </a:cubicBezTo>
                  <a:cubicBezTo>
                    <a:pt x="50" y="28"/>
                    <a:pt x="48" y="23"/>
                    <a:pt x="45" y="20"/>
                  </a:cubicBezTo>
                  <a:cubicBezTo>
                    <a:pt x="42" y="16"/>
                    <a:pt x="37" y="13"/>
                    <a:pt x="31" y="13"/>
                  </a:cubicBezTo>
                  <a:moveTo>
                    <a:pt x="21" y="11"/>
                  </a:moveTo>
                  <a:cubicBezTo>
                    <a:pt x="21" y="11"/>
                    <a:pt x="21" y="11"/>
                    <a:pt x="22" y="11"/>
                  </a:cubicBezTo>
                  <a:cubicBezTo>
                    <a:pt x="24" y="10"/>
                    <a:pt x="26" y="9"/>
                    <a:pt x="28" y="9"/>
                  </a:cubicBezTo>
                  <a:cubicBezTo>
                    <a:pt x="29" y="9"/>
                    <a:pt x="29" y="8"/>
                    <a:pt x="30" y="8"/>
                  </a:cubicBezTo>
                  <a:cubicBezTo>
                    <a:pt x="31" y="5"/>
                    <a:pt x="33" y="3"/>
                    <a:pt x="34" y="3"/>
                  </a:cubicBezTo>
                  <a:cubicBezTo>
                    <a:pt x="34" y="3"/>
                    <a:pt x="34" y="3"/>
                    <a:pt x="34" y="3"/>
                  </a:cubicBezTo>
                  <a:cubicBezTo>
                    <a:pt x="36" y="4"/>
                    <a:pt x="37" y="6"/>
                    <a:pt x="38" y="9"/>
                  </a:cubicBezTo>
                  <a:cubicBezTo>
                    <a:pt x="38" y="9"/>
                    <a:pt x="38" y="10"/>
                    <a:pt x="39" y="10"/>
                  </a:cubicBezTo>
                  <a:cubicBezTo>
                    <a:pt x="41" y="11"/>
                    <a:pt x="43" y="12"/>
                    <a:pt x="45" y="13"/>
                  </a:cubicBezTo>
                  <a:cubicBezTo>
                    <a:pt x="45" y="14"/>
                    <a:pt x="46" y="14"/>
                    <a:pt x="46" y="14"/>
                  </a:cubicBezTo>
                  <a:cubicBezTo>
                    <a:pt x="46" y="14"/>
                    <a:pt x="46" y="14"/>
                    <a:pt x="47" y="14"/>
                  </a:cubicBezTo>
                  <a:cubicBezTo>
                    <a:pt x="48" y="13"/>
                    <a:pt x="49" y="13"/>
                    <a:pt x="50" y="13"/>
                  </a:cubicBezTo>
                  <a:cubicBezTo>
                    <a:pt x="52" y="13"/>
                    <a:pt x="52" y="13"/>
                    <a:pt x="53" y="14"/>
                  </a:cubicBezTo>
                  <a:cubicBezTo>
                    <a:pt x="54" y="15"/>
                    <a:pt x="53" y="17"/>
                    <a:pt x="52" y="20"/>
                  </a:cubicBezTo>
                  <a:cubicBezTo>
                    <a:pt x="51" y="20"/>
                    <a:pt x="51" y="21"/>
                    <a:pt x="51" y="21"/>
                  </a:cubicBezTo>
                  <a:cubicBezTo>
                    <a:pt x="53" y="23"/>
                    <a:pt x="53" y="26"/>
                    <a:pt x="54" y="28"/>
                  </a:cubicBezTo>
                  <a:cubicBezTo>
                    <a:pt x="54" y="29"/>
                    <a:pt x="54" y="29"/>
                    <a:pt x="54" y="29"/>
                  </a:cubicBezTo>
                  <a:cubicBezTo>
                    <a:pt x="57" y="31"/>
                    <a:pt x="59" y="33"/>
                    <a:pt x="59" y="34"/>
                  </a:cubicBezTo>
                  <a:cubicBezTo>
                    <a:pt x="59" y="35"/>
                    <a:pt x="56" y="37"/>
                    <a:pt x="54" y="37"/>
                  </a:cubicBezTo>
                  <a:cubicBezTo>
                    <a:pt x="53" y="37"/>
                    <a:pt x="53" y="38"/>
                    <a:pt x="52" y="38"/>
                  </a:cubicBezTo>
                  <a:cubicBezTo>
                    <a:pt x="52" y="41"/>
                    <a:pt x="51" y="43"/>
                    <a:pt x="49" y="45"/>
                  </a:cubicBezTo>
                  <a:cubicBezTo>
                    <a:pt x="49" y="45"/>
                    <a:pt x="49" y="46"/>
                    <a:pt x="49" y="46"/>
                  </a:cubicBezTo>
                  <a:cubicBezTo>
                    <a:pt x="50" y="49"/>
                    <a:pt x="50" y="52"/>
                    <a:pt x="49" y="53"/>
                  </a:cubicBezTo>
                  <a:cubicBezTo>
                    <a:pt x="49" y="53"/>
                    <a:pt x="48" y="53"/>
                    <a:pt x="47" y="53"/>
                  </a:cubicBezTo>
                  <a:cubicBezTo>
                    <a:pt x="46" y="53"/>
                    <a:pt x="44" y="52"/>
                    <a:pt x="43" y="51"/>
                  </a:cubicBezTo>
                  <a:cubicBezTo>
                    <a:pt x="42" y="51"/>
                    <a:pt x="42" y="51"/>
                    <a:pt x="42" y="51"/>
                  </a:cubicBezTo>
                  <a:cubicBezTo>
                    <a:pt x="42" y="51"/>
                    <a:pt x="41" y="51"/>
                    <a:pt x="41" y="51"/>
                  </a:cubicBezTo>
                  <a:cubicBezTo>
                    <a:pt x="39" y="52"/>
                    <a:pt x="37" y="53"/>
                    <a:pt x="34" y="53"/>
                  </a:cubicBezTo>
                  <a:cubicBezTo>
                    <a:pt x="34" y="53"/>
                    <a:pt x="33" y="54"/>
                    <a:pt x="33" y="54"/>
                  </a:cubicBezTo>
                  <a:cubicBezTo>
                    <a:pt x="32" y="57"/>
                    <a:pt x="30" y="59"/>
                    <a:pt x="29" y="59"/>
                  </a:cubicBezTo>
                  <a:cubicBezTo>
                    <a:pt x="29" y="59"/>
                    <a:pt x="29" y="59"/>
                    <a:pt x="29" y="59"/>
                  </a:cubicBezTo>
                  <a:cubicBezTo>
                    <a:pt x="27" y="58"/>
                    <a:pt x="26" y="56"/>
                    <a:pt x="25" y="53"/>
                  </a:cubicBezTo>
                  <a:cubicBezTo>
                    <a:pt x="25" y="53"/>
                    <a:pt x="25" y="52"/>
                    <a:pt x="24" y="52"/>
                  </a:cubicBezTo>
                  <a:cubicBezTo>
                    <a:pt x="22" y="51"/>
                    <a:pt x="20" y="50"/>
                    <a:pt x="18" y="49"/>
                  </a:cubicBezTo>
                  <a:cubicBezTo>
                    <a:pt x="17" y="49"/>
                    <a:pt x="17" y="48"/>
                    <a:pt x="17" y="48"/>
                  </a:cubicBezTo>
                  <a:cubicBezTo>
                    <a:pt x="17" y="48"/>
                    <a:pt x="16" y="48"/>
                    <a:pt x="16" y="49"/>
                  </a:cubicBezTo>
                  <a:cubicBezTo>
                    <a:pt x="15" y="49"/>
                    <a:pt x="14" y="49"/>
                    <a:pt x="12" y="49"/>
                  </a:cubicBezTo>
                  <a:cubicBezTo>
                    <a:pt x="11" y="49"/>
                    <a:pt x="10" y="49"/>
                    <a:pt x="10" y="49"/>
                  </a:cubicBezTo>
                  <a:cubicBezTo>
                    <a:pt x="9" y="47"/>
                    <a:pt x="10" y="45"/>
                    <a:pt x="11" y="42"/>
                  </a:cubicBezTo>
                  <a:cubicBezTo>
                    <a:pt x="11" y="42"/>
                    <a:pt x="12" y="41"/>
                    <a:pt x="11" y="41"/>
                  </a:cubicBezTo>
                  <a:cubicBezTo>
                    <a:pt x="10" y="39"/>
                    <a:pt x="10" y="36"/>
                    <a:pt x="9" y="34"/>
                  </a:cubicBezTo>
                  <a:cubicBezTo>
                    <a:pt x="9" y="33"/>
                    <a:pt x="9" y="33"/>
                    <a:pt x="8" y="33"/>
                  </a:cubicBezTo>
                  <a:cubicBezTo>
                    <a:pt x="6" y="32"/>
                    <a:pt x="4" y="30"/>
                    <a:pt x="4" y="28"/>
                  </a:cubicBezTo>
                  <a:cubicBezTo>
                    <a:pt x="4" y="27"/>
                    <a:pt x="6" y="25"/>
                    <a:pt x="9" y="25"/>
                  </a:cubicBezTo>
                  <a:cubicBezTo>
                    <a:pt x="10" y="25"/>
                    <a:pt x="10" y="24"/>
                    <a:pt x="10" y="24"/>
                  </a:cubicBezTo>
                  <a:cubicBezTo>
                    <a:pt x="11" y="21"/>
                    <a:pt x="12" y="19"/>
                    <a:pt x="14" y="17"/>
                  </a:cubicBezTo>
                  <a:cubicBezTo>
                    <a:pt x="14" y="17"/>
                    <a:pt x="14" y="16"/>
                    <a:pt x="14" y="16"/>
                  </a:cubicBezTo>
                  <a:cubicBezTo>
                    <a:pt x="13" y="13"/>
                    <a:pt x="13" y="10"/>
                    <a:pt x="14" y="10"/>
                  </a:cubicBezTo>
                  <a:cubicBezTo>
                    <a:pt x="14" y="9"/>
                    <a:pt x="15" y="9"/>
                    <a:pt x="15" y="9"/>
                  </a:cubicBezTo>
                  <a:cubicBezTo>
                    <a:pt x="17" y="9"/>
                    <a:pt x="18" y="10"/>
                    <a:pt x="20" y="11"/>
                  </a:cubicBezTo>
                  <a:cubicBezTo>
                    <a:pt x="20" y="11"/>
                    <a:pt x="21" y="11"/>
                    <a:pt x="21" y="11"/>
                  </a:cubicBezTo>
                  <a:moveTo>
                    <a:pt x="34" y="0"/>
                  </a:moveTo>
                  <a:cubicBezTo>
                    <a:pt x="31" y="0"/>
                    <a:pt x="29" y="3"/>
                    <a:pt x="27" y="6"/>
                  </a:cubicBezTo>
                  <a:cubicBezTo>
                    <a:pt x="25" y="6"/>
                    <a:pt x="23" y="7"/>
                    <a:pt x="21" y="8"/>
                  </a:cubicBezTo>
                  <a:cubicBezTo>
                    <a:pt x="19" y="7"/>
                    <a:pt x="17" y="6"/>
                    <a:pt x="15" y="6"/>
                  </a:cubicBezTo>
                  <a:cubicBezTo>
                    <a:pt x="14" y="6"/>
                    <a:pt x="13" y="6"/>
                    <a:pt x="12" y="7"/>
                  </a:cubicBezTo>
                  <a:cubicBezTo>
                    <a:pt x="9" y="9"/>
                    <a:pt x="10" y="13"/>
                    <a:pt x="11" y="16"/>
                  </a:cubicBezTo>
                  <a:cubicBezTo>
                    <a:pt x="9" y="18"/>
                    <a:pt x="8" y="20"/>
                    <a:pt x="8" y="22"/>
                  </a:cubicBezTo>
                  <a:cubicBezTo>
                    <a:pt x="4" y="23"/>
                    <a:pt x="1" y="25"/>
                    <a:pt x="1" y="28"/>
                  </a:cubicBezTo>
                  <a:cubicBezTo>
                    <a:pt x="0" y="31"/>
                    <a:pt x="3" y="34"/>
                    <a:pt x="6" y="35"/>
                  </a:cubicBezTo>
                  <a:cubicBezTo>
                    <a:pt x="7" y="37"/>
                    <a:pt x="7" y="39"/>
                    <a:pt x="8" y="41"/>
                  </a:cubicBezTo>
                  <a:cubicBezTo>
                    <a:pt x="6" y="44"/>
                    <a:pt x="5" y="48"/>
                    <a:pt x="7" y="51"/>
                  </a:cubicBezTo>
                  <a:cubicBezTo>
                    <a:pt x="8" y="52"/>
                    <a:pt x="10" y="52"/>
                    <a:pt x="12" y="52"/>
                  </a:cubicBezTo>
                  <a:cubicBezTo>
                    <a:pt x="14" y="52"/>
                    <a:pt x="15" y="52"/>
                    <a:pt x="17" y="52"/>
                  </a:cubicBezTo>
                  <a:cubicBezTo>
                    <a:pt x="18" y="53"/>
                    <a:pt x="20" y="54"/>
                    <a:pt x="22" y="55"/>
                  </a:cubicBezTo>
                  <a:cubicBezTo>
                    <a:pt x="23" y="58"/>
                    <a:pt x="25" y="61"/>
                    <a:pt x="28" y="62"/>
                  </a:cubicBezTo>
                  <a:cubicBezTo>
                    <a:pt x="28" y="62"/>
                    <a:pt x="29" y="62"/>
                    <a:pt x="29" y="62"/>
                  </a:cubicBezTo>
                  <a:cubicBezTo>
                    <a:pt x="32" y="62"/>
                    <a:pt x="34" y="59"/>
                    <a:pt x="36" y="56"/>
                  </a:cubicBezTo>
                  <a:cubicBezTo>
                    <a:pt x="38" y="56"/>
                    <a:pt x="40" y="55"/>
                    <a:pt x="42" y="54"/>
                  </a:cubicBezTo>
                  <a:cubicBezTo>
                    <a:pt x="44" y="55"/>
                    <a:pt x="46" y="56"/>
                    <a:pt x="47" y="56"/>
                  </a:cubicBezTo>
                  <a:cubicBezTo>
                    <a:pt x="49" y="56"/>
                    <a:pt x="50" y="56"/>
                    <a:pt x="51" y="55"/>
                  </a:cubicBezTo>
                  <a:cubicBezTo>
                    <a:pt x="53" y="53"/>
                    <a:pt x="53" y="49"/>
                    <a:pt x="52" y="46"/>
                  </a:cubicBezTo>
                  <a:cubicBezTo>
                    <a:pt x="53" y="44"/>
                    <a:pt x="54" y="42"/>
                    <a:pt x="55" y="40"/>
                  </a:cubicBezTo>
                  <a:cubicBezTo>
                    <a:pt x="58" y="39"/>
                    <a:pt x="62" y="37"/>
                    <a:pt x="62" y="34"/>
                  </a:cubicBezTo>
                  <a:cubicBezTo>
                    <a:pt x="62" y="31"/>
                    <a:pt x="59" y="28"/>
                    <a:pt x="57" y="27"/>
                  </a:cubicBezTo>
                  <a:cubicBezTo>
                    <a:pt x="56" y="25"/>
                    <a:pt x="56" y="23"/>
                    <a:pt x="55" y="21"/>
                  </a:cubicBezTo>
                  <a:cubicBezTo>
                    <a:pt x="56" y="18"/>
                    <a:pt x="57" y="14"/>
                    <a:pt x="55" y="12"/>
                  </a:cubicBezTo>
                  <a:cubicBezTo>
                    <a:pt x="54" y="10"/>
                    <a:pt x="53" y="10"/>
                    <a:pt x="50" y="10"/>
                  </a:cubicBezTo>
                  <a:cubicBezTo>
                    <a:pt x="49" y="10"/>
                    <a:pt x="48" y="10"/>
                    <a:pt x="46" y="10"/>
                  </a:cubicBezTo>
                  <a:cubicBezTo>
                    <a:pt x="44" y="9"/>
                    <a:pt x="43" y="8"/>
                    <a:pt x="41" y="7"/>
                  </a:cubicBezTo>
                  <a:cubicBezTo>
                    <a:pt x="40" y="4"/>
                    <a:pt x="38" y="1"/>
                    <a:pt x="35" y="0"/>
                  </a:cubicBezTo>
                  <a:cubicBezTo>
                    <a:pt x="34" y="0"/>
                    <a:pt x="34" y="0"/>
                    <a:pt x="3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Freeform 63"/>
            <p:cNvSpPr>
              <a:spLocks noEditPoints="1"/>
            </p:cNvSpPr>
            <p:nvPr/>
          </p:nvSpPr>
          <p:spPr bwMode="auto">
            <a:xfrm>
              <a:off x="-906861" y="9834422"/>
              <a:ext cx="351871" cy="312774"/>
            </a:xfrm>
            <a:custGeom>
              <a:avLst/>
              <a:gdLst>
                <a:gd name="T0" fmla="*/ 9 w 18"/>
                <a:gd name="T1" fmla="*/ 13 h 16"/>
                <a:gd name="T2" fmla="*/ 5 w 18"/>
                <a:gd name="T3" fmla="*/ 11 h 16"/>
                <a:gd name="T4" fmla="*/ 6 w 18"/>
                <a:gd name="T5" fmla="*/ 4 h 16"/>
                <a:gd name="T6" fmla="*/ 9 w 18"/>
                <a:gd name="T7" fmla="*/ 3 h 16"/>
                <a:gd name="T8" fmla="*/ 13 w 18"/>
                <a:gd name="T9" fmla="*/ 5 h 16"/>
                <a:gd name="T10" fmla="*/ 15 w 18"/>
                <a:gd name="T11" fmla="*/ 9 h 16"/>
                <a:gd name="T12" fmla="*/ 13 w 18"/>
                <a:gd name="T13" fmla="*/ 12 h 16"/>
                <a:gd name="T14" fmla="*/ 9 w 18"/>
                <a:gd name="T15" fmla="*/ 13 h 16"/>
                <a:gd name="T16" fmla="*/ 9 w 18"/>
                <a:gd name="T17" fmla="*/ 0 h 16"/>
                <a:gd name="T18" fmla="*/ 4 w 18"/>
                <a:gd name="T19" fmla="*/ 1 h 16"/>
                <a:gd name="T20" fmla="*/ 3 w 18"/>
                <a:gd name="T21" fmla="*/ 13 h 16"/>
                <a:gd name="T22" fmla="*/ 9 w 18"/>
                <a:gd name="T23" fmla="*/ 16 h 16"/>
                <a:gd name="T24" fmla="*/ 15 w 18"/>
                <a:gd name="T25" fmla="*/ 15 h 16"/>
                <a:gd name="T26" fmla="*/ 18 w 18"/>
                <a:gd name="T27" fmla="*/ 9 h 16"/>
                <a:gd name="T28" fmla="*/ 16 w 18"/>
                <a:gd name="T29" fmla="*/ 3 h 16"/>
                <a:gd name="T30" fmla="*/ 9 w 18"/>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6">
                  <a:moveTo>
                    <a:pt x="9" y="13"/>
                  </a:moveTo>
                  <a:cubicBezTo>
                    <a:pt x="8" y="13"/>
                    <a:pt x="6" y="13"/>
                    <a:pt x="5" y="11"/>
                  </a:cubicBezTo>
                  <a:cubicBezTo>
                    <a:pt x="3" y="9"/>
                    <a:pt x="4" y="6"/>
                    <a:pt x="6" y="4"/>
                  </a:cubicBezTo>
                  <a:cubicBezTo>
                    <a:pt x="7" y="3"/>
                    <a:pt x="8" y="3"/>
                    <a:pt x="9" y="3"/>
                  </a:cubicBezTo>
                  <a:cubicBezTo>
                    <a:pt x="11" y="3"/>
                    <a:pt x="12" y="3"/>
                    <a:pt x="13" y="5"/>
                  </a:cubicBezTo>
                  <a:cubicBezTo>
                    <a:pt x="14" y="6"/>
                    <a:pt x="15" y="7"/>
                    <a:pt x="15" y="9"/>
                  </a:cubicBezTo>
                  <a:cubicBezTo>
                    <a:pt x="14" y="10"/>
                    <a:pt x="14" y="11"/>
                    <a:pt x="13" y="12"/>
                  </a:cubicBezTo>
                  <a:cubicBezTo>
                    <a:pt x="12" y="13"/>
                    <a:pt x="11" y="13"/>
                    <a:pt x="9" y="13"/>
                  </a:cubicBezTo>
                  <a:moveTo>
                    <a:pt x="9" y="0"/>
                  </a:moveTo>
                  <a:cubicBezTo>
                    <a:pt x="7" y="0"/>
                    <a:pt x="6" y="0"/>
                    <a:pt x="4" y="1"/>
                  </a:cubicBezTo>
                  <a:cubicBezTo>
                    <a:pt x="0" y="4"/>
                    <a:pt x="0" y="10"/>
                    <a:pt x="3" y="13"/>
                  </a:cubicBezTo>
                  <a:cubicBezTo>
                    <a:pt x="4" y="15"/>
                    <a:pt x="7" y="16"/>
                    <a:pt x="9" y="16"/>
                  </a:cubicBezTo>
                  <a:cubicBezTo>
                    <a:pt x="11" y="16"/>
                    <a:pt x="13" y="16"/>
                    <a:pt x="15" y="15"/>
                  </a:cubicBezTo>
                  <a:cubicBezTo>
                    <a:pt x="16" y="13"/>
                    <a:pt x="18" y="11"/>
                    <a:pt x="18" y="9"/>
                  </a:cubicBezTo>
                  <a:cubicBezTo>
                    <a:pt x="18" y="7"/>
                    <a:pt x="17" y="4"/>
                    <a:pt x="16" y="3"/>
                  </a:cubicBezTo>
                  <a:cubicBezTo>
                    <a:pt x="14" y="1"/>
                    <a:pt x="12"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64"/>
            <p:cNvSpPr>
              <a:spLocks noEditPoints="1"/>
            </p:cNvSpPr>
            <p:nvPr/>
          </p:nvSpPr>
          <p:spPr bwMode="auto">
            <a:xfrm>
              <a:off x="4820821" y="7397388"/>
              <a:ext cx="58645" cy="413776"/>
            </a:xfrm>
            <a:custGeom>
              <a:avLst/>
              <a:gdLst>
                <a:gd name="T0" fmla="*/ 3 w 3"/>
                <a:gd name="T1" fmla="*/ 12 h 21"/>
                <a:gd name="T2" fmla="*/ 0 w 3"/>
                <a:gd name="T3" fmla="*/ 12 h 21"/>
                <a:gd name="T4" fmla="*/ 0 w 3"/>
                <a:gd name="T5" fmla="*/ 20 h 21"/>
                <a:gd name="T6" fmla="*/ 1 w 3"/>
                <a:gd name="T7" fmla="*/ 21 h 21"/>
                <a:gd name="T8" fmla="*/ 3 w 3"/>
                <a:gd name="T9" fmla="*/ 20 h 21"/>
                <a:gd name="T10" fmla="*/ 3 w 3"/>
                <a:gd name="T11" fmla="*/ 12 h 21"/>
                <a:gd name="T12" fmla="*/ 1 w 3"/>
                <a:gd name="T13" fmla="*/ 0 h 21"/>
                <a:gd name="T14" fmla="*/ 0 w 3"/>
                <a:gd name="T15" fmla="*/ 1 h 21"/>
                <a:gd name="T16" fmla="*/ 0 w 3"/>
                <a:gd name="T17" fmla="*/ 9 h 21"/>
                <a:gd name="T18" fmla="*/ 3 w 3"/>
                <a:gd name="T19" fmla="*/ 9 h 21"/>
                <a:gd name="T20" fmla="*/ 3 w 3"/>
                <a:gd name="T21" fmla="*/ 1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12"/>
                  </a:moveTo>
                  <a:cubicBezTo>
                    <a:pt x="0" y="12"/>
                    <a:pt x="0" y="12"/>
                    <a:pt x="0" y="12"/>
                  </a:cubicBezTo>
                  <a:cubicBezTo>
                    <a:pt x="0" y="20"/>
                    <a:pt x="0" y="20"/>
                    <a:pt x="0" y="20"/>
                  </a:cubicBezTo>
                  <a:cubicBezTo>
                    <a:pt x="0" y="21"/>
                    <a:pt x="1" y="21"/>
                    <a:pt x="1" y="21"/>
                  </a:cubicBezTo>
                  <a:cubicBezTo>
                    <a:pt x="2" y="21"/>
                    <a:pt x="3" y="21"/>
                    <a:pt x="3" y="20"/>
                  </a:cubicBezTo>
                  <a:cubicBezTo>
                    <a:pt x="3" y="12"/>
                    <a:pt x="3" y="12"/>
                    <a:pt x="3" y="12"/>
                  </a:cubicBezTo>
                  <a:moveTo>
                    <a:pt x="1" y="0"/>
                  </a:moveTo>
                  <a:cubicBezTo>
                    <a:pt x="1" y="0"/>
                    <a:pt x="0" y="1"/>
                    <a:pt x="0" y="1"/>
                  </a:cubicBezTo>
                  <a:cubicBezTo>
                    <a:pt x="0" y="9"/>
                    <a:pt x="0" y="9"/>
                    <a:pt x="0" y="9"/>
                  </a:cubicBezTo>
                  <a:cubicBezTo>
                    <a:pt x="3" y="9"/>
                    <a:pt x="3" y="9"/>
                    <a:pt x="3" y="9"/>
                  </a:cubicBezTo>
                  <a:cubicBezTo>
                    <a:pt x="3" y="1"/>
                    <a:pt x="3" y="1"/>
                    <a:pt x="3" y="1"/>
                  </a:cubicBezTo>
                  <a:cubicBezTo>
                    <a:pt x="3" y="1"/>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65"/>
            <p:cNvSpPr>
              <a:spLocks/>
            </p:cNvSpPr>
            <p:nvPr/>
          </p:nvSpPr>
          <p:spPr bwMode="auto">
            <a:xfrm>
              <a:off x="4644885" y="7573323"/>
              <a:ext cx="410516" cy="58645"/>
            </a:xfrm>
            <a:custGeom>
              <a:avLst/>
              <a:gdLst>
                <a:gd name="T0" fmla="*/ 20 w 21"/>
                <a:gd name="T1" fmla="*/ 0 h 3"/>
                <a:gd name="T2" fmla="*/ 12 w 21"/>
                <a:gd name="T3" fmla="*/ 0 h 3"/>
                <a:gd name="T4" fmla="*/ 9 w 21"/>
                <a:gd name="T5" fmla="*/ 0 h 3"/>
                <a:gd name="T6" fmla="*/ 1 w 21"/>
                <a:gd name="T7" fmla="*/ 0 h 3"/>
                <a:gd name="T8" fmla="*/ 0 w 21"/>
                <a:gd name="T9" fmla="*/ 2 h 3"/>
                <a:gd name="T10" fmla="*/ 1 w 21"/>
                <a:gd name="T11" fmla="*/ 3 h 3"/>
                <a:gd name="T12" fmla="*/ 9 w 21"/>
                <a:gd name="T13" fmla="*/ 3 h 3"/>
                <a:gd name="T14" fmla="*/ 12 w 21"/>
                <a:gd name="T15" fmla="*/ 3 h 3"/>
                <a:gd name="T16" fmla="*/ 20 w 21"/>
                <a:gd name="T17" fmla="*/ 3 h 3"/>
                <a:gd name="T18" fmla="*/ 21 w 21"/>
                <a:gd name="T19" fmla="*/ 2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9" y="0"/>
                    <a:pt x="9" y="0"/>
                    <a:pt x="9" y="0"/>
                  </a:cubicBezTo>
                  <a:cubicBezTo>
                    <a:pt x="1" y="0"/>
                    <a:pt x="1" y="0"/>
                    <a:pt x="1" y="0"/>
                  </a:cubicBezTo>
                  <a:cubicBezTo>
                    <a:pt x="0" y="0"/>
                    <a:pt x="0" y="1"/>
                    <a:pt x="0" y="2"/>
                  </a:cubicBezTo>
                  <a:cubicBezTo>
                    <a:pt x="0" y="2"/>
                    <a:pt x="0" y="3"/>
                    <a:pt x="1" y="3"/>
                  </a:cubicBezTo>
                  <a:cubicBezTo>
                    <a:pt x="9" y="3"/>
                    <a:pt x="9" y="3"/>
                    <a:pt x="9" y="3"/>
                  </a:cubicBezTo>
                  <a:cubicBezTo>
                    <a:pt x="12" y="3"/>
                    <a:pt x="12" y="3"/>
                    <a:pt x="12" y="3"/>
                  </a:cubicBezTo>
                  <a:cubicBezTo>
                    <a:pt x="20" y="3"/>
                    <a:pt x="20" y="3"/>
                    <a:pt x="20" y="3"/>
                  </a:cubicBezTo>
                  <a:cubicBezTo>
                    <a:pt x="20" y="3"/>
                    <a:pt x="21" y="2"/>
                    <a:pt x="21" y="2"/>
                  </a:cubicBezTo>
                  <a:cubicBezTo>
                    <a:pt x="21" y="1"/>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66"/>
            <p:cNvSpPr>
              <a:spLocks noEditPoints="1"/>
            </p:cNvSpPr>
            <p:nvPr/>
          </p:nvSpPr>
          <p:spPr bwMode="auto">
            <a:xfrm>
              <a:off x="-828667" y="10834648"/>
              <a:ext cx="39097" cy="413776"/>
            </a:xfrm>
            <a:custGeom>
              <a:avLst/>
              <a:gdLst>
                <a:gd name="T0" fmla="*/ 2 w 2"/>
                <a:gd name="T1" fmla="*/ 12 h 21"/>
                <a:gd name="T2" fmla="*/ 0 w 2"/>
                <a:gd name="T3" fmla="*/ 12 h 21"/>
                <a:gd name="T4" fmla="*/ 0 w 2"/>
                <a:gd name="T5" fmla="*/ 20 h 21"/>
                <a:gd name="T6" fmla="*/ 1 w 2"/>
                <a:gd name="T7" fmla="*/ 21 h 21"/>
                <a:gd name="T8" fmla="*/ 2 w 2"/>
                <a:gd name="T9" fmla="*/ 20 h 21"/>
                <a:gd name="T10" fmla="*/ 2 w 2"/>
                <a:gd name="T11" fmla="*/ 12 h 21"/>
                <a:gd name="T12" fmla="*/ 1 w 2"/>
                <a:gd name="T13" fmla="*/ 0 h 21"/>
                <a:gd name="T14" fmla="*/ 0 w 2"/>
                <a:gd name="T15" fmla="*/ 1 h 21"/>
                <a:gd name="T16" fmla="*/ 0 w 2"/>
                <a:gd name="T17" fmla="*/ 9 h 21"/>
                <a:gd name="T18" fmla="*/ 2 w 2"/>
                <a:gd name="T19" fmla="*/ 9 h 21"/>
                <a:gd name="T20" fmla="*/ 2 w 2"/>
                <a:gd name="T21" fmla="*/ 1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2" y="12"/>
                  </a:moveTo>
                  <a:cubicBezTo>
                    <a:pt x="0" y="12"/>
                    <a:pt x="0" y="12"/>
                    <a:pt x="0" y="12"/>
                  </a:cubicBezTo>
                  <a:cubicBezTo>
                    <a:pt x="0" y="20"/>
                    <a:pt x="0" y="20"/>
                    <a:pt x="0" y="20"/>
                  </a:cubicBezTo>
                  <a:cubicBezTo>
                    <a:pt x="0" y="20"/>
                    <a:pt x="0" y="21"/>
                    <a:pt x="1" y="21"/>
                  </a:cubicBezTo>
                  <a:cubicBezTo>
                    <a:pt x="2" y="21"/>
                    <a:pt x="2" y="20"/>
                    <a:pt x="2" y="20"/>
                  </a:cubicBezTo>
                  <a:cubicBezTo>
                    <a:pt x="2" y="12"/>
                    <a:pt x="2" y="12"/>
                    <a:pt x="2" y="12"/>
                  </a:cubicBezTo>
                  <a:moveTo>
                    <a:pt x="1" y="0"/>
                  </a:moveTo>
                  <a:cubicBezTo>
                    <a:pt x="0" y="0"/>
                    <a:pt x="0" y="1"/>
                    <a:pt x="0" y="1"/>
                  </a:cubicBezTo>
                  <a:cubicBezTo>
                    <a:pt x="0" y="9"/>
                    <a:pt x="0" y="9"/>
                    <a:pt x="0" y="9"/>
                  </a:cubicBezTo>
                  <a:cubicBezTo>
                    <a:pt x="2" y="9"/>
                    <a:pt x="2" y="9"/>
                    <a:pt x="2" y="9"/>
                  </a:cubicBezTo>
                  <a:cubicBezTo>
                    <a:pt x="2" y="1"/>
                    <a:pt x="2" y="1"/>
                    <a:pt x="2" y="1"/>
                  </a:cubicBezTo>
                  <a:cubicBezTo>
                    <a:pt x="2" y="1"/>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67"/>
            <p:cNvSpPr>
              <a:spLocks/>
            </p:cNvSpPr>
            <p:nvPr/>
          </p:nvSpPr>
          <p:spPr bwMode="auto">
            <a:xfrm>
              <a:off x="-1024151" y="11010583"/>
              <a:ext cx="410516" cy="61904"/>
            </a:xfrm>
            <a:custGeom>
              <a:avLst/>
              <a:gdLst>
                <a:gd name="T0" fmla="*/ 20 w 21"/>
                <a:gd name="T1" fmla="*/ 0 h 3"/>
                <a:gd name="T2" fmla="*/ 12 w 21"/>
                <a:gd name="T3" fmla="*/ 0 h 3"/>
                <a:gd name="T4" fmla="*/ 10 w 21"/>
                <a:gd name="T5" fmla="*/ 0 h 3"/>
                <a:gd name="T6" fmla="*/ 2 w 21"/>
                <a:gd name="T7" fmla="*/ 0 h 3"/>
                <a:gd name="T8" fmla="*/ 0 w 21"/>
                <a:gd name="T9" fmla="*/ 1 h 3"/>
                <a:gd name="T10" fmla="*/ 2 w 21"/>
                <a:gd name="T11" fmla="*/ 3 h 3"/>
                <a:gd name="T12" fmla="*/ 10 w 21"/>
                <a:gd name="T13" fmla="*/ 3 h 3"/>
                <a:gd name="T14" fmla="*/ 12 w 21"/>
                <a:gd name="T15" fmla="*/ 3 h 3"/>
                <a:gd name="T16" fmla="*/ 20 w 21"/>
                <a:gd name="T17" fmla="*/ 3 h 3"/>
                <a:gd name="T18" fmla="*/ 21 w 21"/>
                <a:gd name="T19" fmla="*/ 1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10" y="0"/>
                    <a:pt x="10" y="0"/>
                    <a:pt x="10" y="0"/>
                  </a:cubicBezTo>
                  <a:cubicBezTo>
                    <a:pt x="2" y="0"/>
                    <a:pt x="2" y="0"/>
                    <a:pt x="2" y="0"/>
                  </a:cubicBezTo>
                  <a:cubicBezTo>
                    <a:pt x="1" y="0"/>
                    <a:pt x="0" y="1"/>
                    <a:pt x="0" y="1"/>
                  </a:cubicBezTo>
                  <a:cubicBezTo>
                    <a:pt x="0" y="2"/>
                    <a:pt x="1" y="3"/>
                    <a:pt x="2" y="3"/>
                  </a:cubicBezTo>
                  <a:cubicBezTo>
                    <a:pt x="10" y="3"/>
                    <a:pt x="10" y="3"/>
                    <a:pt x="10" y="3"/>
                  </a:cubicBezTo>
                  <a:cubicBezTo>
                    <a:pt x="12" y="3"/>
                    <a:pt x="12" y="3"/>
                    <a:pt x="12" y="3"/>
                  </a:cubicBezTo>
                  <a:cubicBezTo>
                    <a:pt x="20" y="3"/>
                    <a:pt x="20" y="3"/>
                    <a:pt x="20" y="3"/>
                  </a:cubicBezTo>
                  <a:cubicBezTo>
                    <a:pt x="21" y="3"/>
                    <a:pt x="21" y="2"/>
                    <a:pt x="21" y="1"/>
                  </a:cubicBezTo>
                  <a:cubicBezTo>
                    <a:pt x="21"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68"/>
            <p:cNvSpPr>
              <a:spLocks noEditPoints="1"/>
            </p:cNvSpPr>
            <p:nvPr/>
          </p:nvSpPr>
          <p:spPr bwMode="auto">
            <a:xfrm>
              <a:off x="-1063248" y="6729483"/>
              <a:ext cx="58645" cy="394227"/>
            </a:xfrm>
            <a:custGeom>
              <a:avLst/>
              <a:gdLst>
                <a:gd name="T0" fmla="*/ 3 w 3"/>
                <a:gd name="T1" fmla="*/ 11 h 20"/>
                <a:gd name="T2" fmla="*/ 0 w 3"/>
                <a:gd name="T3" fmla="*/ 11 h 20"/>
                <a:gd name="T4" fmla="*/ 0 w 3"/>
                <a:gd name="T5" fmla="*/ 19 h 20"/>
                <a:gd name="T6" fmla="*/ 1 w 3"/>
                <a:gd name="T7" fmla="*/ 20 h 20"/>
                <a:gd name="T8" fmla="*/ 3 w 3"/>
                <a:gd name="T9" fmla="*/ 19 h 20"/>
                <a:gd name="T10" fmla="*/ 3 w 3"/>
                <a:gd name="T11" fmla="*/ 11 h 20"/>
                <a:gd name="T12" fmla="*/ 1 w 3"/>
                <a:gd name="T13" fmla="*/ 0 h 20"/>
                <a:gd name="T14" fmla="*/ 0 w 3"/>
                <a:gd name="T15" fmla="*/ 1 h 20"/>
                <a:gd name="T16" fmla="*/ 0 w 3"/>
                <a:gd name="T17" fmla="*/ 9 h 20"/>
                <a:gd name="T18" fmla="*/ 3 w 3"/>
                <a:gd name="T19" fmla="*/ 9 h 20"/>
                <a:gd name="T20" fmla="*/ 3 w 3"/>
                <a:gd name="T21" fmla="*/ 1 h 20"/>
                <a:gd name="T22" fmla="*/ 1 w 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3" y="11"/>
                  </a:moveTo>
                  <a:cubicBezTo>
                    <a:pt x="0" y="11"/>
                    <a:pt x="0" y="11"/>
                    <a:pt x="0" y="11"/>
                  </a:cubicBezTo>
                  <a:cubicBezTo>
                    <a:pt x="0" y="19"/>
                    <a:pt x="0" y="19"/>
                    <a:pt x="0" y="19"/>
                  </a:cubicBezTo>
                  <a:cubicBezTo>
                    <a:pt x="0" y="20"/>
                    <a:pt x="1" y="20"/>
                    <a:pt x="1" y="20"/>
                  </a:cubicBezTo>
                  <a:cubicBezTo>
                    <a:pt x="2" y="20"/>
                    <a:pt x="3" y="20"/>
                    <a:pt x="3" y="19"/>
                  </a:cubicBezTo>
                  <a:cubicBezTo>
                    <a:pt x="3" y="11"/>
                    <a:pt x="3" y="11"/>
                    <a:pt x="3" y="11"/>
                  </a:cubicBezTo>
                  <a:moveTo>
                    <a:pt x="1" y="0"/>
                  </a:moveTo>
                  <a:cubicBezTo>
                    <a:pt x="1" y="0"/>
                    <a:pt x="0" y="0"/>
                    <a:pt x="0" y="1"/>
                  </a:cubicBezTo>
                  <a:cubicBezTo>
                    <a:pt x="0" y="9"/>
                    <a:pt x="0" y="9"/>
                    <a:pt x="0" y="9"/>
                  </a:cubicBezTo>
                  <a:cubicBezTo>
                    <a:pt x="3" y="9"/>
                    <a:pt x="3" y="9"/>
                    <a:pt x="3" y="9"/>
                  </a:cubicBezTo>
                  <a:cubicBezTo>
                    <a:pt x="3" y="1"/>
                    <a:pt x="3" y="1"/>
                    <a:pt x="3" y="1"/>
                  </a:cubicBezTo>
                  <a:cubicBezTo>
                    <a:pt x="3" y="0"/>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69"/>
            <p:cNvSpPr>
              <a:spLocks/>
            </p:cNvSpPr>
            <p:nvPr/>
          </p:nvSpPr>
          <p:spPr bwMode="auto">
            <a:xfrm>
              <a:off x="-1239184" y="6905419"/>
              <a:ext cx="410516" cy="39097"/>
            </a:xfrm>
            <a:custGeom>
              <a:avLst/>
              <a:gdLst>
                <a:gd name="T0" fmla="*/ 20 w 21"/>
                <a:gd name="T1" fmla="*/ 0 h 2"/>
                <a:gd name="T2" fmla="*/ 12 w 21"/>
                <a:gd name="T3" fmla="*/ 0 h 2"/>
                <a:gd name="T4" fmla="*/ 9 w 21"/>
                <a:gd name="T5" fmla="*/ 0 h 2"/>
                <a:gd name="T6" fmla="*/ 1 w 21"/>
                <a:gd name="T7" fmla="*/ 0 h 2"/>
                <a:gd name="T8" fmla="*/ 0 w 21"/>
                <a:gd name="T9" fmla="*/ 1 h 2"/>
                <a:gd name="T10" fmla="*/ 1 w 21"/>
                <a:gd name="T11" fmla="*/ 2 h 2"/>
                <a:gd name="T12" fmla="*/ 9 w 21"/>
                <a:gd name="T13" fmla="*/ 2 h 2"/>
                <a:gd name="T14" fmla="*/ 12 w 21"/>
                <a:gd name="T15" fmla="*/ 2 h 2"/>
                <a:gd name="T16" fmla="*/ 20 w 21"/>
                <a:gd name="T17" fmla="*/ 2 h 2"/>
                <a:gd name="T18" fmla="*/ 21 w 21"/>
                <a:gd name="T19" fmla="*/ 1 h 2"/>
                <a:gd name="T20" fmla="*/ 20 w 2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
                  <a:moveTo>
                    <a:pt x="20" y="0"/>
                  </a:moveTo>
                  <a:cubicBezTo>
                    <a:pt x="12" y="0"/>
                    <a:pt x="12" y="0"/>
                    <a:pt x="12" y="0"/>
                  </a:cubicBezTo>
                  <a:cubicBezTo>
                    <a:pt x="9" y="0"/>
                    <a:pt x="9" y="0"/>
                    <a:pt x="9" y="0"/>
                  </a:cubicBezTo>
                  <a:cubicBezTo>
                    <a:pt x="1" y="0"/>
                    <a:pt x="1" y="0"/>
                    <a:pt x="1" y="0"/>
                  </a:cubicBezTo>
                  <a:cubicBezTo>
                    <a:pt x="1" y="0"/>
                    <a:pt x="0" y="0"/>
                    <a:pt x="0" y="1"/>
                  </a:cubicBezTo>
                  <a:cubicBezTo>
                    <a:pt x="0" y="2"/>
                    <a:pt x="1" y="2"/>
                    <a:pt x="1" y="2"/>
                  </a:cubicBezTo>
                  <a:cubicBezTo>
                    <a:pt x="9" y="2"/>
                    <a:pt x="9" y="2"/>
                    <a:pt x="9" y="2"/>
                  </a:cubicBezTo>
                  <a:cubicBezTo>
                    <a:pt x="12" y="2"/>
                    <a:pt x="12" y="2"/>
                    <a:pt x="12" y="2"/>
                  </a:cubicBezTo>
                  <a:cubicBezTo>
                    <a:pt x="20" y="2"/>
                    <a:pt x="20" y="2"/>
                    <a:pt x="20" y="2"/>
                  </a:cubicBezTo>
                  <a:cubicBezTo>
                    <a:pt x="20" y="2"/>
                    <a:pt x="21" y="2"/>
                    <a:pt x="21" y="1"/>
                  </a:cubicBezTo>
                  <a:cubicBezTo>
                    <a:pt x="21" y="0"/>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70"/>
            <p:cNvSpPr>
              <a:spLocks noEditPoints="1"/>
            </p:cNvSpPr>
            <p:nvPr/>
          </p:nvSpPr>
          <p:spPr bwMode="auto">
            <a:xfrm>
              <a:off x="4175724" y="4510740"/>
              <a:ext cx="39097" cy="410516"/>
            </a:xfrm>
            <a:custGeom>
              <a:avLst/>
              <a:gdLst>
                <a:gd name="T0" fmla="*/ 2 w 2"/>
                <a:gd name="T1" fmla="*/ 12 h 21"/>
                <a:gd name="T2" fmla="*/ 0 w 2"/>
                <a:gd name="T3" fmla="*/ 12 h 21"/>
                <a:gd name="T4" fmla="*/ 0 w 2"/>
                <a:gd name="T5" fmla="*/ 20 h 21"/>
                <a:gd name="T6" fmla="*/ 1 w 2"/>
                <a:gd name="T7" fmla="*/ 21 h 21"/>
                <a:gd name="T8" fmla="*/ 2 w 2"/>
                <a:gd name="T9" fmla="*/ 20 h 21"/>
                <a:gd name="T10" fmla="*/ 2 w 2"/>
                <a:gd name="T11" fmla="*/ 12 h 21"/>
                <a:gd name="T12" fmla="*/ 1 w 2"/>
                <a:gd name="T13" fmla="*/ 0 h 21"/>
                <a:gd name="T14" fmla="*/ 0 w 2"/>
                <a:gd name="T15" fmla="*/ 1 h 21"/>
                <a:gd name="T16" fmla="*/ 0 w 2"/>
                <a:gd name="T17" fmla="*/ 9 h 21"/>
                <a:gd name="T18" fmla="*/ 2 w 2"/>
                <a:gd name="T19" fmla="*/ 9 h 21"/>
                <a:gd name="T20" fmla="*/ 2 w 2"/>
                <a:gd name="T21" fmla="*/ 1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2" y="12"/>
                  </a:moveTo>
                  <a:cubicBezTo>
                    <a:pt x="0" y="12"/>
                    <a:pt x="0" y="12"/>
                    <a:pt x="0" y="12"/>
                  </a:cubicBezTo>
                  <a:cubicBezTo>
                    <a:pt x="0" y="20"/>
                    <a:pt x="0" y="20"/>
                    <a:pt x="0" y="20"/>
                  </a:cubicBezTo>
                  <a:cubicBezTo>
                    <a:pt x="0" y="20"/>
                    <a:pt x="0" y="21"/>
                    <a:pt x="1" y="21"/>
                  </a:cubicBezTo>
                  <a:cubicBezTo>
                    <a:pt x="1" y="21"/>
                    <a:pt x="2" y="20"/>
                    <a:pt x="2" y="20"/>
                  </a:cubicBezTo>
                  <a:cubicBezTo>
                    <a:pt x="2" y="12"/>
                    <a:pt x="2" y="12"/>
                    <a:pt x="2" y="12"/>
                  </a:cubicBezTo>
                  <a:moveTo>
                    <a:pt x="1" y="0"/>
                  </a:moveTo>
                  <a:cubicBezTo>
                    <a:pt x="0" y="0"/>
                    <a:pt x="0" y="1"/>
                    <a:pt x="0" y="1"/>
                  </a:cubicBezTo>
                  <a:cubicBezTo>
                    <a:pt x="0" y="9"/>
                    <a:pt x="0" y="9"/>
                    <a:pt x="0" y="9"/>
                  </a:cubicBezTo>
                  <a:cubicBezTo>
                    <a:pt x="2" y="9"/>
                    <a:pt x="2" y="9"/>
                    <a:pt x="2" y="9"/>
                  </a:cubicBezTo>
                  <a:cubicBezTo>
                    <a:pt x="2" y="1"/>
                    <a:pt x="2" y="1"/>
                    <a:pt x="2" y="1"/>
                  </a:cubicBezTo>
                  <a:cubicBezTo>
                    <a:pt x="2" y="1"/>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71"/>
            <p:cNvSpPr>
              <a:spLocks/>
            </p:cNvSpPr>
            <p:nvPr/>
          </p:nvSpPr>
          <p:spPr bwMode="auto">
            <a:xfrm>
              <a:off x="3980240" y="4686676"/>
              <a:ext cx="410516" cy="58645"/>
            </a:xfrm>
            <a:custGeom>
              <a:avLst/>
              <a:gdLst>
                <a:gd name="T0" fmla="*/ 20 w 21"/>
                <a:gd name="T1" fmla="*/ 0 h 3"/>
                <a:gd name="T2" fmla="*/ 12 w 21"/>
                <a:gd name="T3" fmla="*/ 0 h 3"/>
                <a:gd name="T4" fmla="*/ 10 w 21"/>
                <a:gd name="T5" fmla="*/ 0 h 3"/>
                <a:gd name="T6" fmla="*/ 2 w 21"/>
                <a:gd name="T7" fmla="*/ 0 h 3"/>
                <a:gd name="T8" fmla="*/ 0 w 21"/>
                <a:gd name="T9" fmla="*/ 1 h 3"/>
                <a:gd name="T10" fmla="*/ 2 w 21"/>
                <a:gd name="T11" fmla="*/ 3 h 3"/>
                <a:gd name="T12" fmla="*/ 10 w 21"/>
                <a:gd name="T13" fmla="*/ 3 h 3"/>
                <a:gd name="T14" fmla="*/ 12 w 21"/>
                <a:gd name="T15" fmla="*/ 3 h 3"/>
                <a:gd name="T16" fmla="*/ 20 w 21"/>
                <a:gd name="T17" fmla="*/ 3 h 3"/>
                <a:gd name="T18" fmla="*/ 21 w 21"/>
                <a:gd name="T19" fmla="*/ 1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10" y="0"/>
                    <a:pt x="10" y="0"/>
                    <a:pt x="10" y="0"/>
                  </a:cubicBezTo>
                  <a:cubicBezTo>
                    <a:pt x="2" y="0"/>
                    <a:pt x="2" y="0"/>
                    <a:pt x="2" y="0"/>
                  </a:cubicBezTo>
                  <a:cubicBezTo>
                    <a:pt x="1" y="0"/>
                    <a:pt x="0" y="1"/>
                    <a:pt x="0" y="1"/>
                  </a:cubicBezTo>
                  <a:cubicBezTo>
                    <a:pt x="0" y="2"/>
                    <a:pt x="1" y="3"/>
                    <a:pt x="2" y="3"/>
                  </a:cubicBezTo>
                  <a:cubicBezTo>
                    <a:pt x="10" y="3"/>
                    <a:pt x="10" y="3"/>
                    <a:pt x="10" y="3"/>
                  </a:cubicBezTo>
                  <a:cubicBezTo>
                    <a:pt x="12" y="3"/>
                    <a:pt x="12" y="3"/>
                    <a:pt x="12" y="3"/>
                  </a:cubicBezTo>
                  <a:cubicBezTo>
                    <a:pt x="20" y="3"/>
                    <a:pt x="20" y="3"/>
                    <a:pt x="20" y="3"/>
                  </a:cubicBezTo>
                  <a:cubicBezTo>
                    <a:pt x="21" y="3"/>
                    <a:pt x="21" y="2"/>
                    <a:pt x="21" y="1"/>
                  </a:cubicBezTo>
                  <a:cubicBezTo>
                    <a:pt x="21"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72"/>
            <p:cNvSpPr>
              <a:spLocks noEditPoints="1"/>
            </p:cNvSpPr>
            <p:nvPr/>
          </p:nvSpPr>
          <p:spPr bwMode="auto">
            <a:xfrm>
              <a:off x="1790819" y="11346165"/>
              <a:ext cx="58645" cy="394227"/>
            </a:xfrm>
            <a:custGeom>
              <a:avLst/>
              <a:gdLst>
                <a:gd name="T0" fmla="*/ 3 w 3"/>
                <a:gd name="T1" fmla="*/ 11 h 20"/>
                <a:gd name="T2" fmla="*/ 0 w 3"/>
                <a:gd name="T3" fmla="*/ 11 h 20"/>
                <a:gd name="T4" fmla="*/ 0 w 3"/>
                <a:gd name="T5" fmla="*/ 19 h 20"/>
                <a:gd name="T6" fmla="*/ 1 w 3"/>
                <a:gd name="T7" fmla="*/ 20 h 20"/>
                <a:gd name="T8" fmla="*/ 3 w 3"/>
                <a:gd name="T9" fmla="*/ 19 h 20"/>
                <a:gd name="T10" fmla="*/ 3 w 3"/>
                <a:gd name="T11" fmla="*/ 11 h 20"/>
                <a:gd name="T12" fmla="*/ 1 w 3"/>
                <a:gd name="T13" fmla="*/ 0 h 20"/>
                <a:gd name="T14" fmla="*/ 0 w 3"/>
                <a:gd name="T15" fmla="*/ 1 h 20"/>
                <a:gd name="T16" fmla="*/ 0 w 3"/>
                <a:gd name="T17" fmla="*/ 9 h 20"/>
                <a:gd name="T18" fmla="*/ 3 w 3"/>
                <a:gd name="T19" fmla="*/ 9 h 20"/>
                <a:gd name="T20" fmla="*/ 3 w 3"/>
                <a:gd name="T21" fmla="*/ 1 h 20"/>
                <a:gd name="T22" fmla="*/ 1 w 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3" y="11"/>
                  </a:moveTo>
                  <a:cubicBezTo>
                    <a:pt x="0" y="11"/>
                    <a:pt x="0" y="11"/>
                    <a:pt x="0" y="11"/>
                  </a:cubicBezTo>
                  <a:cubicBezTo>
                    <a:pt x="0" y="19"/>
                    <a:pt x="0" y="19"/>
                    <a:pt x="0" y="19"/>
                  </a:cubicBezTo>
                  <a:cubicBezTo>
                    <a:pt x="0" y="20"/>
                    <a:pt x="1" y="20"/>
                    <a:pt x="1" y="20"/>
                  </a:cubicBezTo>
                  <a:cubicBezTo>
                    <a:pt x="2" y="20"/>
                    <a:pt x="3" y="20"/>
                    <a:pt x="3" y="19"/>
                  </a:cubicBezTo>
                  <a:cubicBezTo>
                    <a:pt x="3" y="11"/>
                    <a:pt x="3" y="11"/>
                    <a:pt x="3" y="11"/>
                  </a:cubicBezTo>
                  <a:moveTo>
                    <a:pt x="1" y="0"/>
                  </a:moveTo>
                  <a:cubicBezTo>
                    <a:pt x="1" y="0"/>
                    <a:pt x="0" y="0"/>
                    <a:pt x="0" y="1"/>
                  </a:cubicBezTo>
                  <a:cubicBezTo>
                    <a:pt x="0" y="9"/>
                    <a:pt x="0" y="9"/>
                    <a:pt x="0" y="9"/>
                  </a:cubicBezTo>
                  <a:cubicBezTo>
                    <a:pt x="3" y="9"/>
                    <a:pt x="3" y="9"/>
                    <a:pt x="3" y="9"/>
                  </a:cubicBezTo>
                  <a:cubicBezTo>
                    <a:pt x="3" y="1"/>
                    <a:pt x="3" y="1"/>
                    <a:pt x="3" y="1"/>
                  </a:cubicBezTo>
                  <a:cubicBezTo>
                    <a:pt x="3" y="0"/>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Freeform 73"/>
            <p:cNvSpPr>
              <a:spLocks/>
            </p:cNvSpPr>
            <p:nvPr/>
          </p:nvSpPr>
          <p:spPr bwMode="auto">
            <a:xfrm>
              <a:off x="1614883" y="11522101"/>
              <a:ext cx="410516" cy="39097"/>
            </a:xfrm>
            <a:custGeom>
              <a:avLst/>
              <a:gdLst>
                <a:gd name="T0" fmla="*/ 20 w 21"/>
                <a:gd name="T1" fmla="*/ 0 h 2"/>
                <a:gd name="T2" fmla="*/ 12 w 21"/>
                <a:gd name="T3" fmla="*/ 0 h 2"/>
                <a:gd name="T4" fmla="*/ 9 w 21"/>
                <a:gd name="T5" fmla="*/ 0 h 2"/>
                <a:gd name="T6" fmla="*/ 1 w 21"/>
                <a:gd name="T7" fmla="*/ 0 h 2"/>
                <a:gd name="T8" fmla="*/ 0 w 21"/>
                <a:gd name="T9" fmla="*/ 1 h 2"/>
                <a:gd name="T10" fmla="*/ 1 w 21"/>
                <a:gd name="T11" fmla="*/ 2 h 2"/>
                <a:gd name="T12" fmla="*/ 9 w 21"/>
                <a:gd name="T13" fmla="*/ 2 h 2"/>
                <a:gd name="T14" fmla="*/ 12 w 21"/>
                <a:gd name="T15" fmla="*/ 2 h 2"/>
                <a:gd name="T16" fmla="*/ 20 w 21"/>
                <a:gd name="T17" fmla="*/ 2 h 2"/>
                <a:gd name="T18" fmla="*/ 21 w 21"/>
                <a:gd name="T19" fmla="*/ 1 h 2"/>
                <a:gd name="T20" fmla="*/ 20 w 2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
                  <a:moveTo>
                    <a:pt x="20" y="0"/>
                  </a:moveTo>
                  <a:cubicBezTo>
                    <a:pt x="12" y="0"/>
                    <a:pt x="12" y="0"/>
                    <a:pt x="12" y="0"/>
                  </a:cubicBezTo>
                  <a:cubicBezTo>
                    <a:pt x="9" y="0"/>
                    <a:pt x="9" y="0"/>
                    <a:pt x="9" y="0"/>
                  </a:cubicBezTo>
                  <a:cubicBezTo>
                    <a:pt x="1" y="0"/>
                    <a:pt x="1" y="0"/>
                    <a:pt x="1" y="0"/>
                  </a:cubicBezTo>
                  <a:cubicBezTo>
                    <a:pt x="1" y="0"/>
                    <a:pt x="0" y="0"/>
                    <a:pt x="0" y="1"/>
                  </a:cubicBezTo>
                  <a:cubicBezTo>
                    <a:pt x="0" y="2"/>
                    <a:pt x="1" y="2"/>
                    <a:pt x="1" y="2"/>
                  </a:cubicBezTo>
                  <a:cubicBezTo>
                    <a:pt x="9" y="2"/>
                    <a:pt x="9" y="2"/>
                    <a:pt x="9" y="2"/>
                  </a:cubicBezTo>
                  <a:cubicBezTo>
                    <a:pt x="12" y="2"/>
                    <a:pt x="12" y="2"/>
                    <a:pt x="12" y="2"/>
                  </a:cubicBezTo>
                  <a:cubicBezTo>
                    <a:pt x="20" y="2"/>
                    <a:pt x="20" y="2"/>
                    <a:pt x="20" y="2"/>
                  </a:cubicBezTo>
                  <a:cubicBezTo>
                    <a:pt x="20" y="2"/>
                    <a:pt x="21" y="2"/>
                    <a:pt x="21" y="1"/>
                  </a:cubicBezTo>
                  <a:cubicBezTo>
                    <a:pt x="21" y="0"/>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74"/>
            <p:cNvSpPr>
              <a:spLocks noEditPoints="1"/>
            </p:cNvSpPr>
            <p:nvPr/>
          </p:nvSpPr>
          <p:spPr bwMode="auto">
            <a:xfrm>
              <a:off x="4996757" y="8948228"/>
              <a:ext cx="821033" cy="788452"/>
            </a:xfrm>
            <a:custGeom>
              <a:avLst/>
              <a:gdLst>
                <a:gd name="T0" fmla="*/ 38 w 42"/>
                <a:gd name="T1" fmla="*/ 36 h 40"/>
                <a:gd name="T2" fmla="*/ 4 w 42"/>
                <a:gd name="T3" fmla="*/ 34 h 40"/>
                <a:gd name="T4" fmla="*/ 4 w 42"/>
                <a:gd name="T5" fmla="*/ 31 h 40"/>
                <a:gd name="T6" fmla="*/ 8 w 42"/>
                <a:gd name="T7" fmla="*/ 29 h 40"/>
                <a:gd name="T8" fmla="*/ 12 w 42"/>
                <a:gd name="T9" fmla="*/ 28 h 40"/>
                <a:gd name="T10" fmla="*/ 20 w 42"/>
                <a:gd name="T11" fmla="*/ 24 h 40"/>
                <a:gd name="T12" fmla="*/ 19 w 42"/>
                <a:gd name="T13" fmla="*/ 20 h 40"/>
                <a:gd name="T14" fmla="*/ 18 w 42"/>
                <a:gd name="T15" fmla="*/ 17 h 40"/>
                <a:gd name="T16" fmla="*/ 17 w 42"/>
                <a:gd name="T17" fmla="*/ 8 h 40"/>
                <a:gd name="T18" fmla="*/ 23 w 42"/>
                <a:gd name="T19" fmla="*/ 3 h 40"/>
                <a:gd name="T20" fmla="*/ 23 w 42"/>
                <a:gd name="T21" fmla="*/ 3 h 40"/>
                <a:gd name="T22" fmla="*/ 29 w 42"/>
                <a:gd name="T23" fmla="*/ 9 h 40"/>
                <a:gd name="T24" fmla="*/ 27 w 42"/>
                <a:gd name="T25" fmla="*/ 17 h 40"/>
                <a:gd name="T26" fmla="*/ 25 w 42"/>
                <a:gd name="T27" fmla="*/ 20 h 40"/>
                <a:gd name="T28" fmla="*/ 24 w 42"/>
                <a:gd name="T29" fmla="*/ 24 h 40"/>
                <a:gd name="T30" fmla="*/ 31 w 42"/>
                <a:gd name="T31" fmla="*/ 29 h 40"/>
                <a:gd name="T32" fmla="*/ 35 w 42"/>
                <a:gd name="T33" fmla="*/ 31 h 40"/>
                <a:gd name="T34" fmla="*/ 38 w 42"/>
                <a:gd name="T35" fmla="*/ 34 h 40"/>
                <a:gd name="T36" fmla="*/ 38 w 42"/>
                <a:gd name="T37" fmla="*/ 36 h 40"/>
                <a:gd name="T38" fmla="*/ 23 w 42"/>
                <a:gd name="T39" fmla="*/ 0 h 40"/>
                <a:gd name="T40" fmla="*/ 14 w 42"/>
                <a:gd name="T41" fmla="*/ 8 h 40"/>
                <a:gd name="T42" fmla="*/ 15 w 42"/>
                <a:gd name="T43" fmla="*/ 18 h 40"/>
                <a:gd name="T44" fmla="*/ 16 w 42"/>
                <a:gd name="T45" fmla="*/ 21 h 40"/>
                <a:gd name="T46" fmla="*/ 17 w 42"/>
                <a:gd name="T47" fmla="*/ 23 h 40"/>
                <a:gd name="T48" fmla="*/ 11 w 42"/>
                <a:gd name="T49" fmla="*/ 25 h 40"/>
                <a:gd name="T50" fmla="*/ 7 w 42"/>
                <a:gd name="T51" fmla="*/ 26 h 40"/>
                <a:gd name="T52" fmla="*/ 1 w 42"/>
                <a:gd name="T53" fmla="*/ 30 h 40"/>
                <a:gd name="T54" fmla="*/ 1 w 42"/>
                <a:gd name="T55" fmla="*/ 36 h 40"/>
                <a:gd name="T56" fmla="*/ 3 w 42"/>
                <a:gd name="T57" fmla="*/ 37 h 40"/>
                <a:gd name="T58" fmla="*/ 39 w 42"/>
                <a:gd name="T59" fmla="*/ 40 h 40"/>
                <a:gd name="T60" fmla="*/ 39 w 42"/>
                <a:gd name="T61" fmla="*/ 40 h 40"/>
                <a:gd name="T62" fmla="*/ 41 w 42"/>
                <a:gd name="T63" fmla="*/ 39 h 40"/>
                <a:gd name="T64" fmla="*/ 41 w 42"/>
                <a:gd name="T65" fmla="*/ 33 h 40"/>
                <a:gd name="T66" fmla="*/ 37 w 42"/>
                <a:gd name="T67" fmla="*/ 28 h 40"/>
                <a:gd name="T68" fmla="*/ 32 w 42"/>
                <a:gd name="T69" fmla="*/ 26 h 40"/>
                <a:gd name="T70" fmla="*/ 27 w 42"/>
                <a:gd name="T71" fmla="*/ 23 h 40"/>
                <a:gd name="T72" fmla="*/ 28 w 42"/>
                <a:gd name="T73" fmla="*/ 22 h 40"/>
                <a:gd name="T74" fmla="*/ 29 w 42"/>
                <a:gd name="T75" fmla="*/ 19 h 40"/>
                <a:gd name="T76" fmla="*/ 32 w 42"/>
                <a:gd name="T77" fmla="*/ 9 h 40"/>
                <a:gd name="T78" fmla="*/ 23 w 42"/>
                <a:gd name="T79" fmla="*/ 0 h 40"/>
                <a:gd name="T80" fmla="*/ 23 w 42"/>
                <a:gd name="T8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40">
                  <a:moveTo>
                    <a:pt x="38" y="36"/>
                  </a:moveTo>
                  <a:cubicBezTo>
                    <a:pt x="4" y="34"/>
                    <a:pt x="4" y="34"/>
                    <a:pt x="4" y="34"/>
                  </a:cubicBezTo>
                  <a:cubicBezTo>
                    <a:pt x="4" y="33"/>
                    <a:pt x="4" y="32"/>
                    <a:pt x="4" y="31"/>
                  </a:cubicBezTo>
                  <a:cubicBezTo>
                    <a:pt x="5" y="30"/>
                    <a:pt x="6" y="30"/>
                    <a:pt x="8" y="29"/>
                  </a:cubicBezTo>
                  <a:cubicBezTo>
                    <a:pt x="9" y="29"/>
                    <a:pt x="11" y="28"/>
                    <a:pt x="12" y="28"/>
                  </a:cubicBezTo>
                  <a:cubicBezTo>
                    <a:pt x="16" y="27"/>
                    <a:pt x="19" y="26"/>
                    <a:pt x="20" y="24"/>
                  </a:cubicBezTo>
                  <a:cubicBezTo>
                    <a:pt x="20" y="23"/>
                    <a:pt x="20" y="21"/>
                    <a:pt x="19" y="20"/>
                  </a:cubicBezTo>
                  <a:cubicBezTo>
                    <a:pt x="19" y="19"/>
                    <a:pt x="18" y="18"/>
                    <a:pt x="18" y="17"/>
                  </a:cubicBezTo>
                  <a:cubicBezTo>
                    <a:pt x="17" y="14"/>
                    <a:pt x="16" y="13"/>
                    <a:pt x="17" y="8"/>
                  </a:cubicBezTo>
                  <a:cubicBezTo>
                    <a:pt x="18" y="4"/>
                    <a:pt x="21" y="3"/>
                    <a:pt x="23" y="3"/>
                  </a:cubicBezTo>
                  <a:cubicBezTo>
                    <a:pt x="23" y="3"/>
                    <a:pt x="23" y="3"/>
                    <a:pt x="23" y="3"/>
                  </a:cubicBezTo>
                  <a:cubicBezTo>
                    <a:pt x="23" y="3"/>
                    <a:pt x="29" y="4"/>
                    <a:pt x="29" y="9"/>
                  </a:cubicBezTo>
                  <a:cubicBezTo>
                    <a:pt x="29" y="14"/>
                    <a:pt x="28" y="15"/>
                    <a:pt x="27" y="17"/>
                  </a:cubicBezTo>
                  <a:cubicBezTo>
                    <a:pt x="26" y="18"/>
                    <a:pt x="26" y="19"/>
                    <a:pt x="25" y="20"/>
                  </a:cubicBezTo>
                  <a:cubicBezTo>
                    <a:pt x="24" y="22"/>
                    <a:pt x="24" y="23"/>
                    <a:pt x="24" y="24"/>
                  </a:cubicBezTo>
                  <a:cubicBezTo>
                    <a:pt x="25" y="27"/>
                    <a:pt x="28" y="28"/>
                    <a:pt x="31" y="29"/>
                  </a:cubicBezTo>
                  <a:cubicBezTo>
                    <a:pt x="32" y="30"/>
                    <a:pt x="34" y="30"/>
                    <a:pt x="35" y="31"/>
                  </a:cubicBezTo>
                  <a:cubicBezTo>
                    <a:pt x="37" y="32"/>
                    <a:pt x="38" y="33"/>
                    <a:pt x="38" y="34"/>
                  </a:cubicBezTo>
                  <a:cubicBezTo>
                    <a:pt x="39" y="35"/>
                    <a:pt x="38" y="36"/>
                    <a:pt x="38" y="36"/>
                  </a:cubicBezTo>
                  <a:moveTo>
                    <a:pt x="23" y="0"/>
                  </a:moveTo>
                  <a:cubicBezTo>
                    <a:pt x="19" y="0"/>
                    <a:pt x="14" y="2"/>
                    <a:pt x="14" y="8"/>
                  </a:cubicBezTo>
                  <a:cubicBezTo>
                    <a:pt x="13" y="13"/>
                    <a:pt x="13" y="15"/>
                    <a:pt x="15" y="18"/>
                  </a:cubicBezTo>
                  <a:cubicBezTo>
                    <a:pt x="15" y="19"/>
                    <a:pt x="16" y="20"/>
                    <a:pt x="16" y="21"/>
                  </a:cubicBezTo>
                  <a:cubicBezTo>
                    <a:pt x="17" y="22"/>
                    <a:pt x="17" y="22"/>
                    <a:pt x="17" y="23"/>
                  </a:cubicBezTo>
                  <a:cubicBezTo>
                    <a:pt x="16" y="23"/>
                    <a:pt x="14" y="24"/>
                    <a:pt x="11" y="25"/>
                  </a:cubicBezTo>
                  <a:cubicBezTo>
                    <a:pt x="10" y="25"/>
                    <a:pt x="8" y="25"/>
                    <a:pt x="7" y="26"/>
                  </a:cubicBezTo>
                  <a:cubicBezTo>
                    <a:pt x="4" y="27"/>
                    <a:pt x="2" y="28"/>
                    <a:pt x="1" y="30"/>
                  </a:cubicBezTo>
                  <a:cubicBezTo>
                    <a:pt x="0" y="33"/>
                    <a:pt x="1" y="36"/>
                    <a:pt x="1" y="36"/>
                  </a:cubicBezTo>
                  <a:cubicBezTo>
                    <a:pt x="1" y="37"/>
                    <a:pt x="2" y="37"/>
                    <a:pt x="3" y="37"/>
                  </a:cubicBezTo>
                  <a:cubicBezTo>
                    <a:pt x="39" y="40"/>
                    <a:pt x="39" y="40"/>
                    <a:pt x="39" y="40"/>
                  </a:cubicBezTo>
                  <a:cubicBezTo>
                    <a:pt x="39" y="40"/>
                    <a:pt x="39" y="40"/>
                    <a:pt x="39" y="40"/>
                  </a:cubicBezTo>
                  <a:cubicBezTo>
                    <a:pt x="40" y="40"/>
                    <a:pt x="41" y="39"/>
                    <a:pt x="41" y="39"/>
                  </a:cubicBezTo>
                  <a:cubicBezTo>
                    <a:pt x="41" y="39"/>
                    <a:pt x="42" y="36"/>
                    <a:pt x="41" y="33"/>
                  </a:cubicBezTo>
                  <a:cubicBezTo>
                    <a:pt x="41" y="31"/>
                    <a:pt x="39" y="29"/>
                    <a:pt x="37" y="28"/>
                  </a:cubicBezTo>
                  <a:cubicBezTo>
                    <a:pt x="35" y="27"/>
                    <a:pt x="34" y="27"/>
                    <a:pt x="32" y="26"/>
                  </a:cubicBezTo>
                  <a:cubicBezTo>
                    <a:pt x="30" y="25"/>
                    <a:pt x="27" y="24"/>
                    <a:pt x="27" y="23"/>
                  </a:cubicBezTo>
                  <a:cubicBezTo>
                    <a:pt x="27" y="23"/>
                    <a:pt x="27" y="22"/>
                    <a:pt x="28" y="22"/>
                  </a:cubicBezTo>
                  <a:cubicBezTo>
                    <a:pt x="28" y="21"/>
                    <a:pt x="29" y="20"/>
                    <a:pt x="29" y="19"/>
                  </a:cubicBezTo>
                  <a:cubicBezTo>
                    <a:pt x="31" y="17"/>
                    <a:pt x="33" y="15"/>
                    <a:pt x="32" y="9"/>
                  </a:cubicBezTo>
                  <a:cubicBezTo>
                    <a:pt x="32" y="2"/>
                    <a:pt x="26" y="0"/>
                    <a:pt x="23" y="0"/>
                  </a:cubicBezTo>
                  <a:cubicBezTo>
                    <a:pt x="23" y="0"/>
                    <a:pt x="23" y="0"/>
                    <a:pt x="23"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75"/>
            <p:cNvSpPr>
              <a:spLocks noEditPoints="1"/>
            </p:cNvSpPr>
            <p:nvPr/>
          </p:nvSpPr>
          <p:spPr bwMode="auto">
            <a:xfrm>
              <a:off x="5074950" y="7889355"/>
              <a:ext cx="1234808" cy="882937"/>
            </a:xfrm>
            <a:custGeom>
              <a:avLst/>
              <a:gdLst>
                <a:gd name="T0" fmla="*/ 31 w 63"/>
                <a:gd name="T1" fmla="*/ 41 h 45"/>
                <a:gd name="T2" fmla="*/ 27 w 63"/>
                <a:gd name="T3" fmla="*/ 32 h 45"/>
                <a:gd name="T4" fmla="*/ 26 w 63"/>
                <a:gd name="T5" fmla="*/ 31 h 45"/>
                <a:gd name="T6" fmla="*/ 9 w 63"/>
                <a:gd name="T7" fmla="*/ 30 h 45"/>
                <a:gd name="T8" fmla="*/ 3 w 63"/>
                <a:gd name="T9" fmla="*/ 23 h 45"/>
                <a:gd name="T10" fmla="*/ 4 w 63"/>
                <a:gd name="T11" fmla="*/ 8 h 45"/>
                <a:gd name="T12" fmla="*/ 10 w 63"/>
                <a:gd name="T13" fmla="*/ 2 h 45"/>
                <a:gd name="T14" fmla="*/ 11 w 63"/>
                <a:gd name="T15" fmla="*/ 2 h 45"/>
                <a:gd name="T16" fmla="*/ 55 w 63"/>
                <a:gd name="T17" fmla="*/ 5 h 45"/>
                <a:gd name="T18" fmla="*/ 59 w 63"/>
                <a:gd name="T19" fmla="*/ 7 h 45"/>
                <a:gd name="T20" fmla="*/ 61 w 63"/>
                <a:gd name="T21" fmla="*/ 12 h 45"/>
                <a:gd name="T22" fmla="*/ 60 w 63"/>
                <a:gd name="T23" fmla="*/ 27 h 45"/>
                <a:gd name="T24" fmla="*/ 54 w 63"/>
                <a:gd name="T25" fmla="*/ 33 h 45"/>
                <a:gd name="T26" fmla="*/ 53 w 63"/>
                <a:gd name="T27" fmla="*/ 33 h 45"/>
                <a:gd name="T28" fmla="*/ 36 w 63"/>
                <a:gd name="T29" fmla="*/ 32 h 45"/>
                <a:gd name="T30" fmla="*/ 36 w 63"/>
                <a:gd name="T31" fmla="*/ 32 h 45"/>
                <a:gd name="T32" fmla="*/ 35 w 63"/>
                <a:gd name="T33" fmla="*/ 32 h 45"/>
                <a:gd name="T34" fmla="*/ 31 w 63"/>
                <a:gd name="T35" fmla="*/ 41 h 45"/>
                <a:gd name="T36" fmla="*/ 10 w 63"/>
                <a:gd name="T37" fmla="*/ 0 h 45"/>
                <a:gd name="T38" fmla="*/ 2 w 63"/>
                <a:gd name="T39" fmla="*/ 8 h 45"/>
                <a:gd name="T40" fmla="*/ 1 w 63"/>
                <a:gd name="T41" fmla="*/ 23 h 45"/>
                <a:gd name="T42" fmla="*/ 9 w 63"/>
                <a:gd name="T43" fmla="*/ 32 h 45"/>
                <a:gd name="T44" fmla="*/ 25 w 63"/>
                <a:gd name="T45" fmla="*/ 33 h 45"/>
                <a:gd name="T46" fmla="*/ 29 w 63"/>
                <a:gd name="T47" fmla="*/ 44 h 45"/>
                <a:gd name="T48" fmla="*/ 30 w 63"/>
                <a:gd name="T49" fmla="*/ 45 h 45"/>
                <a:gd name="T50" fmla="*/ 30 w 63"/>
                <a:gd name="T51" fmla="*/ 45 h 45"/>
                <a:gd name="T52" fmla="*/ 31 w 63"/>
                <a:gd name="T53" fmla="*/ 44 h 45"/>
                <a:gd name="T54" fmla="*/ 37 w 63"/>
                <a:gd name="T55" fmla="*/ 34 h 45"/>
                <a:gd name="T56" fmla="*/ 53 w 63"/>
                <a:gd name="T57" fmla="*/ 35 h 45"/>
                <a:gd name="T58" fmla="*/ 54 w 63"/>
                <a:gd name="T59" fmla="*/ 35 h 45"/>
                <a:gd name="T60" fmla="*/ 62 w 63"/>
                <a:gd name="T61" fmla="*/ 27 h 45"/>
                <a:gd name="T62" fmla="*/ 63 w 63"/>
                <a:gd name="T63" fmla="*/ 12 h 45"/>
                <a:gd name="T64" fmla="*/ 61 w 63"/>
                <a:gd name="T65" fmla="*/ 6 h 45"/>
                <a:gd name="T66" fmla="*/ 55 w 63"/>
                <a:gd name="T67" fmla="*/ 3 h 45"/>
                <a:gd name="T68" fmla="*/ 11 w 63"/>
                <a:gd name="T69" fmla="*/ 0 h 45"/>
                <a:gd name="T70" fmla="*/ 10 w 63"/>
                <a:gd name="T7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45">
                  <a:moveTo>
                    <a:pt x="31" y="41"/>
                  </a:moveTo>
                  <a:cubicBezTo>
                    <a:pt x="27" y="32"/>
                    <a:pt x="27" y="32"/>
                    <a:pt x="27" y="32"/>
                  </a:cubicBezTo>
                  <a:cubicBezTo>
                    <a:pt x="27" y="31"/>
                    <a:pt x="27" y="31"/>
                    <a:pt x="26" y="31"/>
                  </a:cubicBezTo>
                  <a:cubicBezTo>
                    <a:pt x="9" y="30"/>
                    <a:pt x="9" y="30"/>
                    <a:pt x="9" y="30"/>
                  </a:cubicBezTo>
                  <a:cubicBezTo>
                    <a:pt x="5" y="30"/>
                    <a:pt x="3" y="27"/>
                    <a:pt x="3" y="23"/>
                  </a:cubicBezTo>
                  <a:cubicBezTo>
                    <a:pt x="4" y="8"/>
                    <a:pt x="4" y="8"/>
                    <a:pt x="4" y="8"/>
                  </a:cubicBezTo>
                  <a:cubicBezTo>
                    <a:pt x="4" y="5"/>
                    <a:pt x="7" y="2"/>
                    <a:pt x="10" y="2"/>
                  </a:cubicBezTo>
                  <a:cubicBezTo>
                    <a:pt x="10" y="2"/>
                    <a:pt x="10" y="2"/>
                    <a:pt x="11" y="2"/>
                  </a:cubicBezTo>
                  <a:cubicBezTo>
                    <a:pt x="55" y="5"/>
                    <a:pt x="55" y="5"/>
                    <a:pt x="55" y="5"/>
                  </a:cubicBezTo>
                  <a:cubicBezTo>
                    <a:pt x="57" y="5"/>
                    <a:pt x="58" y="6"/>
                    <a:pt x="59" y="7"/>
                  </a:cubicBezTo>
                  <a:cubicBezTo>
                    <a:pt x="60" y="9"/>
                    <a:pt x="61" y="10"/>
                    <a:pt x="61" y="12"/>
                  </a:cubicBezTo>
                  <a:cubicBezTo>
                    <a:pt x="60" y="27"/>
                    <a:pt x="60" y="27"/>
                    <a:pt x="60" y="27"/>
                  </a:cubicBezTo>
                  <a:cubicBezTo>
                    <a:pt x="60" y="30"/>
                    <a:pt x="57" y="33"/>
                    <a:pt x="54" y="33"/>
                  </a:cubicBezTo>
                  <a:cubicBezTo>
                    <a:pt x="53" y="33"/>
                    <a:pt x="53" y="33"/>
                    <a:pt x="53" y="33"/>
                  </a:cubicBezTo>
                  <a:cubicBezTo>
                    <a:pt x="36" y="32"/>
                    <a:pt x="36" y="32"/>
                    <a:pt x="36" y="32"/>
                  </a:cubicBezTo>
                  <a:cubicBezTo>
                    <a:pt x="36" y="32"/>
                    <a:pt x="36" y="32"/>
                    <a:pt x="36" y="32"/>
                  </a:cubicBezTo>
                  <a:cubicBezTo>
                    <a:pt x="36" y="32"/>
                    <a:pt x="35" y="32"/>
                    <a:pt x="35" y="32"/>
                  </a:cubicBezTo>
                  <a:cubicBezTo>
                    <a:pt x="31" y="41"/>
                    <a:pt x="31" y="41"/>
                    <a:pt x="31" y="41"/>
                  </a:cubicBezTo>
                  <a:moveTo>
                    <a:pt x="10" y="0"/>
                  </a:moveTo>
                  <a:cubicBezTo>
                    <a:pt x="6" y="0"/>
                    <a:pt x="2" y="3"/>
                    <a:pt x="2" y="8"/>
                  </a:cubicBezTo>
                  <a:cubicBezTo>
                    <a:pt x="1" y="23"/>
                    <a:pt x="1" y="23"/>
                    <a:pt x="1" y="23"/>
                  </a:cubicBezTo>
                  <a:cubicBezTo>
                    <a:pt x="0" y="28"/>
                    <a:pt x="4" y="32"/>
                    <a:pt x="9" y="32"/>
                  </a:cubicBezTo>
                  <a:cubicBezTo>
                    <a:pt x="25" y="33"/>
                    <a:pt x="25" y="33"/>
                    <a:pt x="25" y="33"/>
                  </a:cubicBezTo>
                  <a:cubicBezTo>
                    <a:pt x="29" y="44"/>
                    <a:pt x="29" y="44"/>
                    <a:pt x="29" y="44"/>
                  </a:cubicBezTo>
                  <a:cubicBezTo>
                    <a:pt x="29" y="44"/>
                    <a:pt x="30" y="45"/>
                    <a:pt x="30" y="45"/>
                  </a:cubicBezTo>
                  <a:cubicBezTo>
                    <a:pt x="30" y="45"/>
                    <a:pt x="30" y="45"/>
                    <a:pt x="30" y="45"/>
                  </a:cubicBezTo>
                  <a:cubicBezTo>
                    <a:pt x="31" y="45"/>
                    <a:pt x="31" y="44"/>
                    <a:pt x="31" y="44"/>
                  </a:cubicBezTo>
                  <a:cubicBezTo>
                    <a:pt x="37" y="34"/>
                    <a:pt x="37" y="34"/>
                    <a:pt x="37" y="34"/>
                  </a:cubicBezTo>
                  <a:cubicBezTo>
                    <a:pt x="53" y="35"/>
                    <a:pt x="53" y="35"/>
                    <a:pt x="53" y="35"/>
                  </a:cubicBezTo>
                  <a:cubicBezTo>
                    <a:pt x="53" y="35"/>
                    <a:pt x="53" y="35"/>
                    <a:pt x="54" y="35"/>
                  </a:cubicBezTo>
                  <a:cubicBezTo>
                    <a:pt x="58" y="35"/>
                    <a:pt x="62" y="32"/>
                    <a:pt x="62" y="27"/>
                  </a:cubicBezTo>
                  <a:cubicBezTo>
                    <a:pt x="63" y="12"/>
                    <a:pt x="63" y="12"/>
                    <a:pt x="63" y="12"/>
                  </a:cubicBezTo>
                  <a:cubicBezTo>
                    <a:pt x="63" y="10"/>
                    <a:pt x="63" y="8"/>
                    <a:pt x="61" y="6"/>
                  </a:cubicBezTo>
                  <a:cubicBezTo>
                    <a:pt x="59" y="4"/>
                    <a:pt x="57" y="3"/>
                    <a:pt x="55" y="3"/>
                  </a:cubicBezTo>
                  <a:cubicBezTo>
                    <a:pt x="11" y="0"/>
                    <a:pt x="11" y="0"/>
                    <a:pt x="11" y="0"/>
                  </a:cubicBezTo>
                  <a:cubicBezTo>
                    <a:pt x="11" y="0"/>
                    <a:pt x="10"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76"/>
            <p:cNvSpPr>
              <a:spLocks noEditPoints="1"/>
            </p:cNvSpPr>
            <p:nvPr/>
          </p:nvSpPr>
          <p:spPr bwMode="auto">
            <a:xfrm>
              <a:off x="5270434" y="8143484"/>
              <a:ext cx="136839" cy="136839"/>
            </a:xfrm>
            <a:custGeom>
              <a:avLst/>
              <a:gdLst>
                <a:gd name="T0" fmla="*/ 4 w 7"/>
                <a:gd name="T1" fmla="*/ 5 h 7"/>
                <a:gd name="T2" fmla="*/ 4 w 7"/>
                <a:gd name="T3" fmla="*/ 5 h 7"/>
                <a:gd name="T4" fmla="*/ 3 w 7"/>
                <a:gd name="T5" fmla="*/ 4 h 7"/>
                <a:gd name="T6" fmla="*/ 3 w 7"/>
                <a:gd name="T7" fmla="*/ 4 h 7"/>
                <a:gd name="T8" fmla="*/ 4 w 7"/>
                <a:gd name="T9" fmla="*/ 2 h 7"/>
                <a:gd name="T10" fmla="*/ 4 w 7"/>
                <a:gd name="T11" fmla="*/ 2 h 7"/>
                <a:gd name="T12" fmla="*/ 5 w 7"/>
                <a:gd name="T13" fmla="*/ 4 h 7"/>
                <a:gd name="T14" fmla="*/ 4 w 7"/>
                <a:gd name="T15" fmla="*/ 5 h 7"/>
                <a:gd name="T16" fmla="*/ 4 w 7"/>
                <a:gd name="T17" fmla="*/ 0 h 7"/>
                <a:gd name="T18" fmla="*/ 0 w 7"/>
                <a:gd name="T19" fmla="*/ 3 h 7"/>
                <a:gd name="T20" fmla="*/ 1 w 7"/>
                <a:gd name="T21" fmla="*/ 6 h 7"/>
                <a:gd name="T22" fmla="*/ 4 w 7"/>
                <a:gd name="T23" fmla="*/ 7 h 7"/>
                <a:gd name="T24" fmla="*/ 4 w 7"/>
                <a:gd name="T25" fmla="*/ 7 h 7"/>
                <a:gd name="T26" fmla="*/ 7 w 7"/>
                <a:gd name="T27" fmla="*/ 4 h 7"/>
                <a:gd name="T28" fmla="*/ 4 w 7"/>
                <a:gd name="T29" fmla="*/ 0 h 7"/>
                <a:gd name="T30" fmla="*/ 4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4" y="5"/>
                  </a:moveTo>
                  <a:cubicBezTo>
                    <a:pt x="4" y="5"/>
                    <a:pt x="4" y="5"/>
                    <a:pt x="4" y="5"/>
                  </a:cubicBezTo>
                  <a:cubicBezTo>
                    <a:pt x="3" y="5"/>
                    <a:pt x="3" y="5"/>
                    <a:pt x="3" y="4"/>
                  </a:cubicBezTo>
                  <a:cubicBezTo>
                    <a:pt x="3" y="4"/>
                    <a:pt x="3" y="4"/>
                    <a:pt x="3" y="4"/>
                  </a:cubicBezTo>
                  <a:cubicBezTo>
                    <a:pt x="3" y="3"/>
                    <a:pt x="3" y="2"/>
                    <a:pt x="4" y="2"/>
                  </a:cubicBezTo>
                  <a:cubicBezTo>
                    <a:pt x="4" y="2"/>
                    <a:pt x="4" y="2"/>
                    <a:pt x="4" y="2"/>
                  </a:cubicBezTo>
                  <a:cubicBezTo>
                    <a:pt x="4" y="3"/>
                    <a:pt x="5" y="3"/>
                    <a:pt x="5" y="4"/>
                  </a:cubicBezTo>
                  <a:cubicBezTo>
                    <a:pt x="5" y="4"/>
                    <a:pt x="4" y="5"/>
                    <a:pt x="4" y="5"/>
                  </a:cubicBezTo>
                  <a:moveTo>
                    <a:pt x="4" y="0"/>
                  </a:moveTo>
                  <a:cubicBezTo>
                    <a:pt x="2" y="0"/>
                    <a:pt x="0" y="2"/>
                    <a:pt x="0" y="3"/>
                  </a:cubicBezTo>
                  <a:cubicBezTo>
                    <a:pt x="0" y="4"/>
                    <a:pt x="1" y="5"/>
                    <a:pt x="1" y="6"/>
                  </a:cubicBezTo>
                  <a:cubicBezTo>
                    <a:pt x="2" y="7"/>
                    <a:pt x="3" y="7"/>
                    <a:pt x="4" y="7"/>
                  </a:cubicBezTo>
                  <a:cubicBezTo>
                    <a:pt x="4" y="7"/>
                    <a:pt x="4" y="7"/>
                    <a:pt x="4" y="7"/>
                  </a:cubicBezTo>
                  <a:cubicBezTo>
                    <a:pt x="6" y="7"/>
                    <a:pt x="7" y="6"/>
                    <a:pt x="7" y="4"/>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77"/>
            <p:cNvSpPr>
              <a:spLocks noEditPoints="1"/>
            </p:cNvSpPr>
            <p:nvPr/>
          </p:nvSpPr>
          <p:spPr bwMode="auto">
            <a:xfrm>
              <a:off x="5446370" y="8163033"/>
              <a:ext cx="136839" cy="136839"/>
            </a:xfrm>
            <a:custGeom>
              <a:avLst/>
              <a:gdLst>
                <a:gd name="T0" fmla="*/ 4 w 7"/>
                <a:gd name="T1" fmla="*/ 4 h 7"/>
                <a:gd name="T2" fmla="*/ 4 w 7"/>
                <a:gd name="T3" fmla="*/ 4 h 7"/>
                <a:gd name="T4" fmla="*/ 3 w 7"/>
                <a:gd name="T5" fmla="*/ 4 h 7"/>
                <a:gd name="T6" fmla="*/ 3 w 7"/>
                <a:gd name="T7" fmla="*/ 3 h 7"/>
                <a:gd name="T8" fmla="*/ 4 w 7"/>
                <a:gd name="T9" fmla="*/ 2 h 7"/>
                <a:gd name="T10" fmla="*/ 4 w 7"/>
                <a:gd name="T11" fmla="*/ 2 h 7"/>
                <a:gd name="T12" fmla="*/ 5 w 7"/>
                <a:gd name="T13" fmla="*/ 3 h 7"/>
                <a:gd name="T14" fmla="*/ 4 w 7"/>
                <a:gd name="T15" fmla="*/ 4 h 7"/>
                <a:gd name="T16" fmla="*/ 4 w 7"/>
                <a:gd name="T17" fmla="*/ 0 h 7"/>
                <a:gd name="T18" fmla="*/ 0 w 7"/>
                <a:gd name="T19" fmla="*/ 3 h 7"/>
                <a:gd name="T20" fmla="*/ 1 w 7"/>
                <a:gd name="T21" fmla="*/ 6 h 7"/>
                <a:gd name="T22" fmla="*/ 4 w 7"/>
                <a:gd name="T23" fmla="*/ 7 h 7"/>
                <a:gd name="T24" fmla="*/ 4 w 7"/>
                <a:gd name="T25" fmla="*/ 7 h 7"/>
                <a:gd name="T26" fmla="*/ 7 w 7"/>
                <a:gd name="T27" fmla="*/ 3 h 7"/>
                <a:gd name="T28" fmla="*/ 4 w 7"/>
                <a:gd name="T29" fmla="*/ 0 h 7"/>
                <a:gd name="T30" fmla="*/ 4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4" y="4"/>
                  </a:moveTo>
                  <a:cubicBezTo>
                    <a:pt x="4" y="4"/>
                    <a:pt x="4" y="4"/>
                    <a:pt x="4" y="4"/>
                  </a:cubicBezTo>
                  <a:cubicBezTo>
                    <a:pt x="3" y="4"/>
                    <a:pt x="3" y="4"/>
                    <a:pt x="3" y="4"/>
                  </a:cubicBezTo>
                  <a:cubicBezTo>
                    <a:pt x="3" y="4"/>
                    <a:pt x="3" y="3"/>
                    <a:pt x="3" y="3"/>
                  </a:cubicBezTo>
                  <a:cubicBezTo>
                    <a:pt x="3" y="3"/>
                    <a:pt x="3" y="2"/>
                    <a:pt x="4" y="2"/>
                  </a:cubicBezTo>
                  <a:cubicBezTo>
                    <a:pt x="4" y="2"/>
                    <a:pt x="4" y="2"/>
                    <a:pt x="4" y="2"/>
                  </a:cubicBezTo>
                  <a:cubicBezTo>
                    <a:pt x="4" y="2"/>
                    <a:pt x="5" y="3"/>
                    <a:pt x="5" y="3"/>
                  </a:cubicBezTo>
                  <a:cubicBezTo>
                    <a:pt x="5" y="4"/>
                    <a:pt x="4" y="4"/>
                    <a:pt x="4" y="4"/>
                  </a:cubicBezTo>
                  <a:moveTo>
                    <a:pt x="4" y="0"/>
                  </a:moveTo>
                  <a:cubicBezTo>
                    <a:pt x="2" y="0"/>
                    <a:pt x="0" y="1"/>
                    <a:pt x="0" y="3"/>
                  </a:cubicBezTo>
                  <a:cubicBezTo>
                    <a:pt x="0" y="4"/>
                    <a:pt x="1" y="5"/>
                    <a:pt x="1" y="6"/>
                  </a:cubicBezTo>
                  <a:cubicBezTo>
                    <a:pt x="2" y="6"/>
                    <a:pt x="3" y="7"/>
                    <a:pt x="4" y="7"/>
                  </a:cubicBezTo>
                  <a:cubicBezTo>
                    <a:pt x="4" y="7"/>
                    <a:pt x="4" y="7"/>
                    <a:pt x="4" y="7"/>
                  </a:cubicBezTo>
                  <a:cubicBezTo>
                    <a:pt x="6" y="7"/>
                    <a:pt x="7" y="5"/>
                    <a:pt x="7" y="3"/>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78"/>
            <p:cNvSpPr>
              <a:spLocks noEditPoints="1"/>
            </p:cNvSpPr>
            <p:nvPr/>
          </p:nvSpPr>
          <p:spPr bwMode="auto">
            <a:xfrm>
              <a:off x="5622305" y="8163033"/>
              <a:ext cx="136839" cy="136839"/>
            </a:xfrm>
            <a:custGeom>
              <a:avLst/>
              <a:gdLst>
                <a:gd name="T0" fmla="*/ 4 w 7"/>
                <a:gd name="T1" fmla="*/ 5 h 7"/>
                <a:gd name="T2" fmla="*/ 4 w 7"/>
                <a:gd name="T3" fmla="*/ 5 h 7"/>
                <a:gd name="T4" fmla="*/ 3 w 7"/>
                <a:gd name="T5" fmla="*/ 4 h 7"/>
                <a:gd name="T6" fmla="*/ 4 w 7"/>
                <a:gd name="T7" fmla="*/ 3 h 7"/>
                <a:gd name="T8" fmla="*/ 4 w 7"/>
                <a:gd name="T9" fmla="*/ 3 h 7"/>
                <a:gd name="T10" fmla="*/ 5 w 7"/>
                <a:gd name="T11" fmla="*/ 4 h 7"/>
                <a:gd name="T12" fmla="*/ 4 w 7"/>
                <a:gd name="T13" fmla="*/ 5 h 7"/>
                <a:gd name="T14" fmla="*/ 4 w 7"/>
                <a:gd name="T15" fmla="*/ 0 h 7"/>
                <a:gd name="T16" fmla="*/ 0 w 7"/>
                <a:gd name="T17" fmla="*/ 4 h 7"/>
                <a:gd name="T18" fmla="*/ 3 w 7"/>
                <a:gd name="T19" fmla="*/ 7 h 7"/>
                <a:gd name="T20" fmla="*/ 4 w 7"/>
                <a:gd name="T21" fmla="*/ 7 h 7"/>
                <a:gd name="T22" fmla="*/ 7 w 7"/>
                <a:gd name="T23" fmla="*/ 4 h 7"/>
                <a:gd name="T24" fmla="*/ 4 w 7"/>
                <a:gd name="T25" fmla="*/ 0 h 7"/>
                <a:gd name="T26" fmla="*/ 4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4" y="5"/>
                  </a:moveTo>
                  <a:cubicBezTo>
                    <a:pt x="4" y="5"/>
                    <a:pt x="4" y="5"/>
                    <a:pt x="4" y="5"/>
                  </a:cubicBezTo>
                  <a:cubicBezTo>
                    <a:pt x="3" y="5"/>
                    <a:pt x="3" y="4"/>
                    <a:pt x="3" y="4"/>
                  </a:cubicBezTo>
                  <a:cubicBezTo>
                    <a:pt x="3" y="3"/>
                    <a:pt x="3" y="3"/>
                    <a:pt x="4" y="3"/>
                  </a:cubicBezTo>
                  <a:cubicBezTo>
                    <a:pt x="4" y="3"/>
                    <a:pt x="4" y="3"/>
                    <a:pt x="4" y="3"/>
                  </a:cubicBezTo>
                  <a:cubicBezTo>
                    <a:pt x="4" y="3"/>
                    <a:pt x="5" y="3"/>
                    <a:pt x="5" y="4"/>
                  </a:cubicBezTo>
                  <a:cubicBezTo>
                    <a:pt x="5" y="4"/>
                    <a:pt x="4" y="5"/>
                    <a:pt x="4" y="5"/>
                  </a:cubicBezTo>
                  <a:moveTo>
                    <a:pt x="4" y="0"/>
                  </a:moveTo>
                  <a:cubicBezTo>
                    <a:pt x="2" y="0"/>
                    <a:pt x="0" y="2"/>
                    <a:pt x="0" y="4"/>
                  </a:cubicBezTo>
                  <a:cubicBezTo>
                    <a:pt x="0" y="6"/>
                    <a:pt x="2" y="7"/>
                    <a:pt x="3" y="7"/>
                  </a:cubicBezTo>
                  <a:cubicBezTo>
                    <a:pt x="4" y="7"/>
                    <a:pt x="4" y="7"/>
                    <a:pt x="4" y="7"/>
                  </a:cubicBezTo>
                  <a:cubicBezTo>
                    <a:pt x="6" y="7"/>
                    <a:pt x="7" y="6"/>
                    <a:pt x="7" y="4"/>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79"/>
            <p:cNvSpPr>
              <a:spLocks noEditPoints="1"/>
            </p:cNvSpPr>
            <p:nvPr/>
          </p:nvSpPr>
          <p:spPr bwMode="auto">
            <a:xfrm>
              <a:off x="-1297829" y="7631969"/>
              <a:ext cx="254129" cy="257388"/>
            </a:xfrm>
            <a:custGeom>
              <a:avLst/>
              <a:gdLst>
                <a:gd name="T0" fmla="*/ 6 w 13"/>
                <a:gd name="T1" fmla="*/ 11 h 13"/>
                <a:gd name="T2" fmla="*/ 2 w 13"/>
                <a:gd name="T3" fmla="*/ 6 h 13"/>
                <a:gd name="T4" fmla="*/ 6 w 13"/>
                <a:gd name="T5" fmla="*/ 2 h 13"/>
                <a:gd name="T6" fmla="*/ 10 w 13"/>
                <a:gd name="T7" fmla="*/ 6 h 13"/>
                <a:gd name="T8" fmla="*/ 6 w 13"/>
                <a:gd name="T9" fmla="*/ 11 h 13"/>
                <a:gd name="T10" fmla="*/ 6 w 13"/>
                <a:gd name="T11" fmla="*/ 0 h 13"/>
                <a:gd name="T12" fmla="*/ 0 w 13"/>
                <a:gd name="T13" fmla="*/ 6 h 13"/>
                <a:gd name="T14" fmla="*/ 6 w 13"/>
                <a:gd name="T15" fmla="*/ 13 h 13"/>
                <a:gd name="T16" fmla="*/ 13 w 13"/>
                <a:gd name="T17" fmla="*/ 6 h 13"/>
                <a:gd name="T18" fmla="*/ 6 w 1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1"/>
                  </a:moveTo>
                  <a:cubicBezTo>
                    <a:pt x="4" y="11"/>
                    <a:pt x="2" y="9"/>
                    <a:pt x="2" y="6"/>
                  </a:cubicBezTo>
                  <a:cubicBezTo>
                    <a:pt x="2" y="4"/>
                    <a:pt x="4" y="2"/>
                    <a:pt x="6" y="2"/>
                  </a:cubicBezTo>
                  <a:cubicBezTo>
                    <a:pt x="8" y="2"/>
                    <a:pt x="10" y="4"/>
                    <a:pt x="10" y="6"/>
                  </a:cubicBezTo>
                  <a:cubicBezTo>
                    <a:pt x="10" y="9"/>
                    <a:pt x="8" y="11"/>
                    <a:pt x="6" y="11"/>
                  </a:cubicBezTo>
                  <a:moveTo>
                    <a:pt x="6" y="0"/>
                  </a:moveTo>
                  <a:cubicBezTo>
                    <a:pt x="2" y="0"/>
                    <a:pt x="0" y="3"/>
                    <a:pt x="0" y="6"/>
                  </a:cubicBezTo>
                  <a:cubicBezTo>
                    <a:pt x="0" y="10"/>
                    <a:pt x="2" y="13"/>
                    <a:pt x="6" y="13"/>
                  </a:cubicBezTo>
                  <a:cubicBezTo>
                    <a:pt x="10" y="13"/>
                    <a:pt x="13" y="10"/>
                    <a:pt x="13" y="6"/>
                  </a:cubicBezTo>
                  <a:cubicBezTo>
                    <a:pt x="13" y="3"/>
                    <a:pt x="10" y="0"/>
                    <a:pt x="6"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80"/>
            <p:cNvSpPr>
              <a:spLocks noEditPoints="1"/>
            </p:cNvSpPr>
            <p:nvPr/>
          </p:nvSpPr>
          <p:spPr bwMode="auto">
            <a:xfrm>
              <a:off x="5957885" y="6416709"/>
              <a:ext cx="273678" cy="254129"/>
            </a:xfrm>
            <a:custGeom>
              <a:avLst/>
              <a:gdLst>
                <a:gd name="T0" fmla="*/ 7 w 14"/>
                <a:gd name="T1" fmla="*/ 11 h 13"/>
                <a:gd name="T2" fmla="*/ 3 w 14"/>
                <a:gd name="T3" fmla="*/ 6 h 13"/>
                <a:gd name="T4" fmla="*/ 7 w 14"/>
                <a:gd name="T5" fmla="*/ 2 h 13"/>
                <a:gd name="T6" fmla="*/ 11 w 14"/>
                <a:gd name="T7" fmla="*/ 6 h 13"/>
                <a:gd name="T8" fmla="*/ 7 w 14"/>
                <a:gd name="T9" fmla="*/ 11 h 13"/>
                <a:gd name="T10" fmla="*/ 7 w 14"/>
                <a:gd name="T11" fmla="*/ 0 h 13"/>
                <a:gd name="T12" fmla="*/ 0 w 14"/>
                <a:gd name="T13" fmla="*/ 6 h 13"/>
                <a:gd name="T14" fmla="*/ 7 w 14"/>
                <a:gd name="T15" fmla="*/ 13 h 13"/>
                <a:gd name="T16" fmla="*/ 14 w 14"/>
                <a:gd name="T17" fmla="*/ 6 h 13"/>
                <a:gd name="T18" fmla="*/ 7 w 1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1"/>
                  </a:moveTo>
                  <a:cubicBezTo>
                    <a:pt x="5" y="11"/>
                    <a:pt x="3" y="9"/>
                    <a:pt x="3" y="6"/>
                  </a:cubicBezTo>
                  <a:cubicBezTo>
                    <a:pt x="3" y="4"/>
                    <a:pt x="5" y="2"/>
                    <a:pt x="7" y="2"/>
                  </a:cubicBezTo>
                  <a:cubicBezTo>
                    <a:pt x="9" y="2"/>
                    <a:pt x="11" y="4"/>
                    <a:pt x="11" y="6"/>
                  </a:cubicBezTo>
                  <a:cubicBezTo>
                    <a:pt x="11" y="9"/>
                    <a:pt x="9" y="11"/>
                    <a:pt x="7" y="11"/>
                  </a:cubicBezTo>
                  <a:moveTo>
                    <a:pt x="7" y="0"/>
                  </a:moveTo>
                  <a:cubicBezTo>
                    <a:pt x="3" y="0"/>
                    <a:pt x="0" y="3"/>
                    <a:pt x="0" y="6"/>
                  </a:cubicBezTo>
                  <a:cubicBezTo>
                    <a:pt x="0" y="10"/>
                    <a:pt x="3" y="13"/>
                    <a:pt x="7" y="13"/>
                  </a:cubicBezTo>
                  <a:cubicBezTo>
                    <a:pt x="11" y="13"/>
                    <a:pt x="14" y="10"/>
                    <a:pt x="14" y="6"/>
                  </a:cubicBezTo>
                  <a:cubicBezTo>
                    <a:pt x="14" y="3"/>
                    <a:pt x="11"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81"/>
            <p:cNvSpPr>
              <a:spLocks noEditPoints="1"/>
            </p:cNvSpPr>
            <p:nvPr/>
          </p:nvSpPr>
          <p:spPr bwMode="auto">
            <a:xfrm>
              <a:off x="4312563" y="6296161"/>
              <a:ext cx="254129" cy="257388"/>
            </a:xfrm>
            <a:custGeom>
              <a:avLst/>
              <a:gdLst>
                <a:gd name="T0" fmla="*/ 7 w 13"/>
                <a:gd name="T1" fmla="*/ 11 h 13"/>
                <a:gd name="T2" fmla="*/ 3 w 13"/>
                <a:gd name="T3" fmla="*/ 7 h 13"/>
                <a:gd name="T4" fmla="*/ 7 w 13"/>
                <a:gd name="T5" fmla="*/ 2 h 13"/>
                <a:gd name="T6" fmla="*/ 11 w 13"/>
                <a:gd name="T7" fmla="*/ 7 h 13"/>
                <a:gd name="T8" fmla="*/ 7 w 13"/>
                <a:gd name="T9" fmla="*/ 11 h 13"/>
                <a:gd name="T10" fmla="*/ 7 w 13"/>
                <a:gd name="T11" fmla="*/ 0 h 13"/>
                <a:gd name="T12" fmla="*/ 0 w 13"/>
                <a:gd name="T13" fmla="*/ 7 h 13"/>
                <a:gd name="T14" fmla="*/ 7 w 13"/>
                <a:gd name="T15" fmla="*/ 13 h 13"/>
                <a:gd name="T16" fmla="*/ 13 w 13"/>
                <a:gd name="T17" fmla="*/ 7 h 13"/>
                <a:gd name="T18" fmla="*/ 7 w 1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11"/>
                  </a:moveTo>
                  <a:cubicBezTo>
                    <a:pt x="5" y="11"/>
                    <a:pt x="3" y="9"/>
                    <a:pt x="3" y="7"/>
                  </a:cubicBezTo>
                  <a:cubicBezTo>
                    <a:pt x="3" y="4"/>
                    <a:pt x="5" y="2"/>
                    <a:pt x="7" y="2"/>
                  </a:cubicBezTo>
                  <a:cubicBezTo>
                    <a:pt x="9" y="2"/>
                    <a:pt x="11" y="4"/>
                    <a:pt x="11" y="7"/>
                  </a:cubicBezTo>
                  <a:cubicBezTo>
                    <a:pt x="11" y="9"/>
                    <a:pt x="9" y="11"/>
                    <a:pt x="7" y="11"/>
                  </a:cubicBezTo>
                  <a:moveTo>
                    <a:pt x="7" y="0"/>
                  </a:moveTo>
                  <a:cubicBezTo>
                    <a:pt x="3" y="0"/>
                    <a:pt x="0" y="3"/>
                    <a:pt x="0" y="7"/>
                  </a:cubicBezTo>
                  <a:cubicBezTo>
                    <a:pt x="0" y="10"/>
                    <a:pt x="3" y="13"/>
                    <a:pt x="7" y="13"/>
                  </a:cubicBezTo>
                  <a:cubicBezTo>
                    <a:pt x="10" y="13"/>
                    <a:pt x="13" y="10"/>
                    <a:pt x="13" y="7"/>
                  </a:cubicBezTo>
                  <a:cubicBezTo>
                    <a:pt x="13" y="3"/>
                    <a:pt x="10"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82"/>
            <p:cNvSpPr>
              <a:spLocks noEditPoints="1"/>
            </p:cNvSpPr>
            <p:nvPr/>
          </p:nvSpPr>
          <p:spPr bwMode="auto">
            <a:xfrm>
              <a:off x="4742627" y="8850486"/>
              <a:ext cx="273678" cy="257388"/>
            </a:xfrm>
            <a:custGeom>
              <a:avLst/>
              <a:gdLst>
                <a:gd name="T0" fmla="*/ 7 w 14"/>
                <a:gd name="T1" fmla="*/ 11 h 13"/>
                <a:gd name="T2" fmla="*/ 3 w 14"/>
                <a:gd name="T3" fmla="*/ 7 h 13"/>
                <a:gd name="T4" fmla="*/ 7 w 14"/>
                <a:gd name="T5" fmla="*/ 3 h 13"/>
                <a:gd name="T6" fmla="*/ 11 w 14"/>
                <a:gd name="T7" fmla="*/ 7 h 13"/>
                <a:gd name="T8" fmla="*/ 7 w 14"/>
                <a:gd name="T9" fmla="*/ 11 h 13"/>
                <a:gd name="T10" fmla="*/ 7 w 14"/>
                <a:gd name="T11" fmla="*/ 0 h 13"/>
                <a:gd name="T12" fmla="*/ 0 w 14"/>
                <a:gd name="T13" fmla="*/ 7 h 13"/>
                <a:gd name="T14" fmla="*/ 7 w 14"/>
                <a:gd name="T15" fmla="*/ 13 h 13"/>
                <a:gd name="T16" fmla="*/ 14 w 14"/>
                <a:gd name="T17" fmla="*/ 7 h 13"/>
                <a:gd name="T18" fmla="*/ 7 w 1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1"/>
                  </a:moveTo>
                  <a:cubicBezTo>
                    <a:pt x="5" y="11"/>
                    <a:pt x="3" y="9"/>
                    <a:pt x="3" y="7"/>
                  </a:cubicBezTo>
                  <a:cubicBezTo>
                    <a:pt x="3" y="4"/>
                    <a:pt x="5" y="3"/>
                    <a:pt x="7" y="3"/>
                  </a:cubicBezTo>
                  <a:cubicBezTo>
                    <a:pt x="9" y="3"/>
                    <a:pt x="11" y="4"/>
                    <a:pt x="11" y="7"/>
                  </a:cubicBezTo>
                  <a:cubicBezTo>
                    <a:pt x="11" y="9"/>
                    <a:pt x="9" y="11"/>
                    <a:pt x="7" y="11"/>
                  </a:cubicBezTo>
                  <a:moveTo>
                    <a:pt x="7" y="0"/>
                  </a:moveTo>
                  <a:cubicBezTo>
                    <a:pt x="3" y="0"/>
                    <a:pt x="0" y="3"/>
                    <a:pt x="0" y="7"/>
                  </a:cubicBezTo>
                  <a:cubicBezTo>
                    <a:pt x="0" y="10"/>
                    <a:pt x="3" y="13"/>
                    <a:pt x="7" y="13"/>
                  </a:cubicBezTo>
                  <a:cubicBezTo>
                    <a:pt x="11" y="13"/>
                    <a:pt x="14" y="10"/>
                    <a:pt x="14" y="7"/>
                  </a:cubicBezTo>
                  <a:cubicBezTo>
                    <a:pt x="14" y="3"/>
                    <a:pt x="11"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83"/>
            <p:cNvSpPr>
              <a:spLocks noEditPoints="1"/>
            </p:cNvSpPr>
            <p:nvPr/>
          </p:nvSpPr>
          <p:spPr bwMode="auto">
            <a:xfrm>
              <a:off x="-261764" y="11072488"/>
              <a:ext cx="390968" cy="410516"/>
            </a:xfrm>
            <a:custGeom>
              <a:avLst/>
              <a:gdLst>
                <a:gd name="T0" fmla="*/ 10 w 20"/>
                <a:gd name="T1" fmla="*/ 17 h 21"/>
                <a:gd name="T2" fmla="*/ 3 w 20"/>
                <a:gd name="T3" fmla="*/ 11 h 21"/>
                <a:gd name="T4" fmla="*/ 10 w 20"/>
                <a:gd name="T5" fmla="*/ 4 h 21"/>
                <a:gd name="T6" fmla="*/ 16 w 20"/>
                <a:gd name="T7" fmla="*/ 11 h 21"/>
                <a:gd name="T8" fmla="*/ 10 w 20"/>
                <a:gd name="T9" fmla="*/ 17 h 21"/>
                <a:gd name="T10" fmla="*/ 10 w 20"/>
                <a:gd name="T11" fmla="*/ 0 h 21"/>
                <a:gd name="T12" fmla="*/ 0 w 20"/>
                <a:gd name="T13" fmla="*/ 11 h 21"/>
                <a:gd name="T14" fmla="*/ 10 w 20"/>
                <a:gd name="T15" fmla="*/ 21 h 21"/>
                <a:gd name="T16" fmla="*/ 20 w 20"/>
                <a:gd name="T17" fmla="*/ 11 h 21"/>
                <a:gd name="T18" fmla="*/ 10 w 2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10" y="17"/>
                  </a:moveTo>
                  <a:cubicBezTo>
                    <a:pt x="6" y="17"/>
                    <a:pt x="3" y="14"/>
                    <a:pt x="3" y="11"/>
                  </a:cubicBezTo>
                  <a:cubicBezTo>
                    <a:pt x="3" y="7"/>
                    <a:pt x="6" y="4"/>
                    <a:pt x="10" y="4"/>
                  </a:cubicBezTo>
                  <a:cubicBezTo>
                    <a:pt x="13" y="4"/>
                    <a:pt x="16" y="7"/>
                    <a:pt x="16" y="11"/>
                  </a:cubicBezTo>
                  <a:cubicBezTo>
                    <a:pt x="16" y="14"/>
                    <a:pt x="13" y="17"/>
                    <a:pt x="10" y="17"/>
                  </a:cubicBezTo>
                  <a:moveTo>
                    <a:pt x="10" y="0"/>
                  </a:moveTo>
                  <a:cubicBezTo>
                    <a:pt x="4" y="0"/>
                    <a:pt x="0" y="5"/>
                    <a:pt x="0" y="11"/>
                  </a:cubicBezTo>
                  <a:cubicBezTo>
                    <a:pt x="0" y="16"/>
                    <a:pt x="4" y="21"/>
                    <a:pt x="10" y="21"/>
                  </a:cubicBezTo>
                  <a:cubicBezTo>
                    <a:pt x="16" y="21"/>
                    <a:pt x="20" y="16"/>
                    <a:pt x="20" y="11"/>
                  </a:cubicBezTo>
                  <a:cubicBezTo>
                    <a:pt x="20" y="5"/>
                    <a:pt x="16"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84"/>
            <p:cNvSpPr>
              <a:spLocks noEditPoints="1"/>
            </p:cNvSpPr>
            <p:nvPr/>
          </p:nvSpPr>
          <p:spPr bwMode="auto">
            <a:xfrm>
              <a:off x="-1297829" y="8420421"/>
              <a:ext cx="625549" cy="566904"/>
            </a:xfrm>
            <a:custGeom>
              <a:avLst/>
              <a:gdLst>
                <a:gd name="T0" fmla="*/ 7 w 32"/>
                <a:gd name="T1" fmla="*/ 15 h 29"/>
                <a:gd name="T2" fmla="*/ 3 w 32"/>
                <a:gd name="T3" fmla="*/ 2 h 29"/>
                <a:gd name="T4" fmla="*/ 16 w 32"/>
                <a:gd name="T5" fmla="*/ 5 h 29"/>
                <a:gd name="T6" fmla="*/ 13 w 32"/>
                <a:gd name="T7" fmla="*/ 8 h 29"/>
                <a:gd name="T8" fmla="*/ 13 w 32"/>
                <a:gd name="T9" fmla="*/ 9 h 29"/>
                <a:gd name="T10" fmla="*/ 13 w 32"/>
                <a:gd name="T11" fmla="*/ 9 h 29"/>
                <a:gd name="T12" fmla="*/ 30 w 32"/>
                <a:gd name="T13" fmla="*/ 24 h 29"/>
                <a:gd name="T14" fmla="*/ 27 w 32"/>
                <a:gd name="T15" fmla="*/ 27 h 29"/>
                <a:gd name="T16" fmla="*/ 10 w 32"/>
                <a:gd name="T17" fmla="*/ 12 h 29"/>
                <a:gd name="T18" fmla="*/ 10 w 32"/>
                <a:gd name="T19" fmla="*/ 12 h 29"/>
                <a:gd name="T20" fmla="*/ 10 w 32"/>
                <a:gd name="T21" fmla="*/ 12 h 29"/>
                <a:gd name="T22" fmla="*/ 9 w 32"/>
                <a:gd name="T23" fmla="*/ 12 h 29"/>
                <a:gd name="T24" fmla="*/ 7 w 32"/>
                <a:gd name="T25" fmla="*/ 15 h 29"/>
                <a:gd name="T26" fmla="*/ 1 w 32"/>
                <a:gd name="T27" fmla="*/ 0 h 29"/>
                <a:gd name="T28" fmla="*/ 1 w 32"/>
                <a:gd name="T29" fmla="*/ 1 h 29"/>
                <a:gd name="T30" fmla="*/ 0 w 32"/>
                <a:gd name="T31" fmla="*/ 1 h 29"/>
                <a:gd name="T32" fmla="*/ 6 w 32"/>
                <a:gd name="T33" fmla="*/ 17 h 29"/>
                <a:gd name="T34" fmla="*/ 6 w 32"/>
                <a:gd name="T35" fmla="*/ 18 h 29"/>
                <a:gd name="T36" fmla="*/ 6 w 32"/>
                <a:gd name="T37" fmla="*/ 18 h 29"/>
                <a:gd name="T38" fmla="*/ 7 w 32"/>
                <a:gd name="T39" fmla="*/ 17 h 29"/>
                <a:gd name="T40" fmla="*/ 10 w 32"/>
                <a:gd name="T41" fmla="*/ 14 h 29"/>
                <a:gd name="T42" fmla="*/ 26 w 32"/>
                <a:gd name="T43" fmla="*/ 29 h 29"/>
                <a:gd name="T44" fmla="*/ 27 w 32"/>
                <a:gd name="T45" fmla="*/ 29 h 29"/>
                <a:gd name="T46" fmla="*/ 27 w 32"/>
                <a:gd name="T47" fmla="*/ 29 h 29"/>
                <a:gd name="T48" fmla="*/ 28 w 32"/>
                <a:gd name="T49" fmla="*/ 29 h 29"/>
                <a:gd name="T50" fmla="*/ 32 w 32"/>
                <a:gd name="T51" fmla="*/ 25 h 29"/>
                <a:gd name="T52" fmla="*/ 32 w 32"/>
                <a:gd name="T53" fmla="*/ 23 h 29"/>
                <a:gd name="T54" fmla="*/ 15 w 32"/>
                <a:gd name="T55" fmla="*/ 8 h 29"/>
                <a:gd name="T56" fmla="*/ 18 w 32"/>
                <a:gd name="T57" fmla="*/ 5 h 29"/>
                <a:gd name="T58" fmla="*/ 18 w 32"/>
                <a:gd name="T59" fmla="*/ 4 h 29"/>
                <a:gd name="T60" fmla="*/ 18 w 32"/>
                <a:gd name="T61" fmla="*/ 4 h 29"/>
                <a:gd name="T62" fmla="*/ 2 w 32"/>
                <a:gd name="T63" fmla="*/ 0 h 29"/>
                <a:gd name="T64" fmla="*/ 1 w 32"/>
                <a:gd name="T6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9">
                  <a:moveTo>
                    <a:pt x="7" y="15"/>
                  </a:moveTo>
                  <a:cubicBezTo>
                    <a:pt x="3" y="2"/>
                    <a:pt x="3" y="2"/>
                    <a:pt x="3" y="2"/>
                  </a:cubicBezTo>
                  <a:cubicBezTo>
                    <a:pt x="16" y="5"/>
                    <a:pt x="16" y="5"/>
                    <a:pt x="16" y="5"/>
                  </a:cubicBezTo>
                  <a:cubicBezTo>
                    <a:pt x="13" y="8"/>
                    <a:pt x="13" y="8"/>
                    <a:pt x="13" y="8"/>
                  </a:cubicBezTo>
                  <a:cubicBezTo>
                    <a:pt x="13" y="8"/>
                    <a:pt x="13" y="8"/>
                    <a:pt x="13" y="9"/>
                  </a:cubicBezTo>
                  <a:cubicBezTo>
                    <a:pt x="13" y="9"/>
                    <a:pt x="13" y="9"/>
                    <a:pt x="13" y="9"/>
                  </a:cubicBezTo>
                  <a:cubicBezTo>
                    <a:pt x="30" y="24"/>
                    <a:pt x="30" y="24"/>
                    <a:pt x="30" y="24"/>
                  </a:cubicBezTo>
                  <a:cubicBezTo>
                    <a:pt x="27" y="27"/>
                    <a:pt x="27" y="27"/>
                    <a:pt x="27" y="27"/>
                  </a:cubicBezTo>
                  <a:cubicBezTo>
                    <a:pt x="10" y="12"/>
                    <a:pt x="10" y="12"/>
                    <a:pt x="10" y="12"/>
                  </a:cubicBezTo>
                  <a:cubicBezTo>
                    <a:pt x="10" y="12"/>
                    <a:pt x="10" y="12"/>
                    <a:pt x="10" y="12"/>
                  </a:cubicBezTo>
                  <a:cubicBezTo>
                    <a:pt x="10" y="12"/>
                    <a:pt x="10" y="12"/>
                    <a:pt x="10" y="12"/>
                  </a:cubicBezTo>
                  <a:cubicBezTo>
                    <a:pt x="10" y="12"/>
                    <a:pt x="9" y="12"/>
                    <a:pt x="9" y="12"/>
                  </a:cubicBezTo>
                  <a:cubicBezTo>
                    <a:pt x="7" y="15"/>
                    <a:pt x="7" y="15"/>
                    <a:pt x="7" y="15"/>
                  </a:cubicBezTo>
                  <a:moveTo>
                    <a:pt x="1" y="0"/>
                  </a:moveTo>
                  <a:cubicBezTo>
                    <a:pt x="1" y="0"/>
                    <a:pt x="1" y="0"/>
                    <a:pt x="1" y="1"/>
                  </a:cubicBezTo>
                  <a:cubicBezTo>
                    <a:pt x="0" y="1"/>
                    <a:pt x="0" y="1"/>
                    <a:pt x="0" y="1"/>
                  </a:cubicBezTo>
                  <a:cubicBezTo>
                    <a:pt x="6" y="17"/>
                    <a:pt x="6" y="17"/>
                    <a:pt x="6" y="17"/>
                  </a:cubicBezTo>
                  <a:cubicBezTo>
                    <a:pt x="6" y="17"/>
                    <a:pt x="6" y="18"/>
                    <a:pt x="6" y="18"/>
                  </a:cubicBezTo>
                  <a:cubicBezTo>
                    <a:pt x="6" y="18"/>
                    <a:pt x="6" y="18"/>
                    <a:pt x="6" y="18"/>
                  </a:cubicBezTo>
                  <a:cubicBezTo>
                    <a:pt x="7" y="18"/>
                    <a:pt x="7" y="18"/>
                    <a:pt x="7" y="17"/>
                  </a:cubicBezTo>
                  <a:cubicBezTo>
                    <a:pt x="10" y="14"/>
                    <a:pt x="10" y="14"/>
                    <a:pt x="10" y="14"/>
                  </a:cubicBezTo>
                  <a:cubicBezTo>
                    <a:pt x="26" y="29"/>
                    <a:pt x="26" y="29"/>
                    <a:pt x="26" y="29"/>
                  </a:cubicBezTo>
                  <a:cubicBezTo>
                    <a:pt x="27" y="29"/>
                    <a:pt x="27" y="29"/>
                    <a:pt x="27" y="29"/>
                  </a:cubicBezTo>
                  <a:cubicBezTo>
                    <a:pt x="27" y="29"/>
                    <a:pt x="27" y="29"/>
                    <a:pt x="27" y="29"/>
                  </a:cubicBezTo>
                  <a:cubicBezTo>
                    <a:pt x="27" y="29"/>
                    <a:pt x="28" y="29"/>
                    <a:pt x="28" y="29"/>
                  </a:cubicBezTo>
                  <a:cubicBezTo>
                    <a:pt x="32" y="25"/>
                    <a:pt x="32" y="25"/>
                    <a:pt x="32" y="25"/>
                  </a:cubicBezTo>
                  <a:cubicBezTo>
                    <a:pt x="32" y="24"/>
                    <a:pt x="32" y="24"/>
                    <a:pt x="32" y="23"/>
                  </a:cubicBezTo>
                  <a:cubicBezTo>
                    <a:pt x="15" y="8"/>
                    <a:pt x="15" y="8"/>
                    <a:pt x="15" y="8"/>
                  </a:cubicBezTo>
                  <a:cubicBezTo>
                    <a:pt x="18" y="5"/>
                    <a:pt x="18" y="5"/>
                    <a:pt x="18" y="5"/>
                  </a:cubicBezTo>
                  <a:cubicBezTo>
                    <a:pt x="18" y="5"/>
                    <a:pt x="18" y="5"/>
                    <a:pt x="18" y="4"/>
                  </a:cubicBezTo>
                  <a:cubicBezTo>
                    <a:pt x="18" y="4"/>
                    <a:pt x="18" y="4"/>
                    <a:pt x="18" y="4"/>
                  </a:cubicBezTo>
                  <a:cubicBezTo>
                    <a:pt x="2" y="0"/>
                    <a:pt x="2" y="0"/>
                    <a:pt x="2"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85"/>
            <p:cNvSpPr>
              <a:spLocks noEditPoints="1"/>
            </p:cNvSpPr>
            <p:nvPr/>
          </p:nvSpPr>
          <p:spPr bwMode="auto">
            <a:xfrm>
              <a:off x="1008883" y="4351094"/>
              <a:ext cx="781936" cy="808001"/>
            </a:xfrm>
            <a:custGeom>
              <a:avLst/>
              <a:gdLst>
                <a:gd name="T0" fmla="*/ 7 w 40"/>
                <a:gd name="T1" fmla="*/ 38 h 41"/>
                <a:gd name="T2" fmla="*/ 3 w 40"/>
                <a:gd name="T3" fmla="*/ 34 h 41"/>
                <a:gd name="T4" fmla="*/ 23 w 40"/>
                <a:gd name="T5" fmla="*/ 13 h 41"/>
                <a:gd name="T6" fmla="*/ 24 w 40"/>
                <a:gd name="T7" fmla="*/ 12 h 41"/>
                <a:gd name="T8" fmla="*/ 23 w 40"/>
                <a:gd name="T9" fmla="*/ 11 h 41"/>
                <a:gd name="T10" fmla="*/ 20 w 40"/>
                <a:gd name="T11" fmla="*/ 8 h 41"/>
                <a:gd name="T12" fmla="*/ 37 w 40"/>
                <a:gd name="T13" fmla="*/ 3 h 41"/>
                <a:gd name="T14" fmla="*/ 33 w 40"/>
                <a:gd name="T15" fmla="*/ 20 h 41"/>
                <a:gd name="T16" fmla="*/ 29 w 40"/>
                <a:gd name="T17" fmla="*/ 17 h 41"/>
                <a:gd name="T18" fmla="*/ 28 w 40"/>
                <a:gd name="T19" fmla="*/ 16 h 41"/>
                <a:gd name="T20" fmla="*/ 28 w 40"/>
                <a:gd name="T21" fmla="*/ 16 h 41"/>
                <a:gd name="T22" fmla="*/ 27 w 40"/>
                <a:gd name="T23" fmla="*/ 17 h 41"/>
                <a:gd name="T24" fmla="*/ 7 w 40"/>
                <a:gd name="T25" fmla="*/ 38 h 41"/>
                <a:gd name="T26" fmla="*/ 38 w 40"/>
                <a:gd name="T27" fmla="*/ 0 h 41"/>
                <a:gd name="T28" fmla="*/ 38 w 40"/>
                <a:gd name="T29" fmla="*/ 0 h 41"/>
                <a:gd name="T30" fmla="*/ 17 w 40"/>
                <a:gd name="T31" fmla="*/ 6 h 41"/>
                <a:gd name="T32" fmla="*/ 16 w 40"/>
                <a:gd name="T33" fmla="*/ 7 h 41"/>
                <a:gd name="T34" fmla="*/ 17 w 40"/>
                <a:gd name="T35" fmla="*/ 8 h 41"/>
                <a:gd name="T36" fmla="*/ 21 w 40"/>
                <a:gd name="T37" fmla="*/ 12 h 41"/>
                <a:gd name="T38" fmla="*/ 0 w 40"/>
                <a:gd name="T39" fmla="*/ 33 h 41"/>
                <a:gd name="T40" fmla="*/ 0 w 40"/>
                <a:gd name="T41" fmla="*/ 34 h 41"/>
                <a:gd name="T42" fmla="*/ 0 w 40"/>
                <a:gd name="T43" fmla="*/ 35 h 41"/>
                <a:gd name="T44" fmla="*/ 6 w 40"/>
                <a:gd name="T45" fmla="*/ 40 h 41"/>
                <a:gd name="T46" fmla="*/ 7 w 40"/>
                <a:gd name="T47" fmla="*/ 41 h 41"/>
                <a:gd name="T48" fmla="*/ 8 w 40"/>
                <a:gd name="T49" fmla="*/ 40 h 41"/>
                <a:gd name="T50" fmla="*/ 28 w 40"/>
                <a:gd name="T51" fmla="*/ 19 h 41"/>
                <a:gd name="T52" fmla="*/ 32 w 40"/>
                <a:gd name="T53" fmla="*/ 23 h 41"/>
                <a:gd name="T54" fmla="*/ 33 w 40"/>
                <a:gd name="T55" fmla="*/ 23 h 41"/>
                <a:gd name="T56" fmla="*/ 33 w 40"/>
                <a:gd name="T57" fmla="*/ 23 h 41"/>
                <a:gd name="T58" fmla="*/ 34 w 40"/>
                <a:gd name="T59" fmla="*/ 23 h 41"/>
                <a:gd name="T60" fmla="*/ 39 w 40"/>
                <a:gd name="T61" fmla="*/ 1 h 41"/>
                <a:gd name="T62" fmla="*/ 39 w 40"/>
                <a:gd name="T63" fmla="*/ 0 h 41"/>
                <a:gd name="T64" fmla="*/ 38 w 40"/>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1">
                  <a:moveTo>
                    <a:pt x="7" y="38"/>
                  </a:moveTo>
                  <a:cubicBezTo>
                    <a:pt x="3" y="34"/>
                    <a:pt x="3" y="34"/>
                    <a:pt x="3" y="34"/>
                  </a:cubicBezTo>
                  <a:cubicBezTo>
                    <a:pt x="23" y="13"/>
                    <a:pt x="23" y="13"/>
                    <a:pt x="23" y="13"/>
                  </a:cubicBezTo>
                  <a:cubicBezTo>
                    <a:pt x="23" y="13"/>
                    <a:pt x="24" y="12"/>
                    <a:pt x="24" y="12"/>
                  </a:cubicBezTo>
                  <a:cubicBezTo>
                    <a:pt x="24" y="12"/>
                    <a:pt x="23" y="11"/>
                    <a:pt x="23" y="11"/>
                  </a:cubicBezTo>
                  <a:cubicBezTo>
                    <a:pt x="20" y="8"/>
                    <a:pt x="20" y="8"/>
                    <a:pt x="20" y="8"/>
                  </a:cubicBezTo>
                  <a:cubicBezTo>
                    <a:pt x="37" y="3"/>
                    <a:pt x="37" y="3"/>
                    <a:pt x="37" y="3"/>
                  </a:cubicBezTo>
                  <a:cubicBezTo>
                    <a:pt x="33" y="20"/>
                    <a:pt x="33" y="20"/>
                    <a:pt x="33" y="20"/>
                  </a:cubicBezTo>
                  <a:cubicBezTo>
                    <a:pt x="29" y="17"/>
                    <a:pt x="29" y="17"/>
                    <a:pt x="29" y="17"/>
                  </a:cubicBezTo>
                  <a:cubicBezTo>
                    <a:pt x="29" y="16"/>
                    <a:pt x="28" y="16"/>
                    <a:pt x="28" y="16"/>
                  </a:cubicBezTo>
                  <a:cubicBezTo>
                    <a:pt x="28" y="16"/>
                    <a:pt x="28" y="16"/>
                    <a:pt x="28" y="16"/>
                  </a:cubicBezTo>
                  <a:cubicBezTo>
                    <a:pt x="28" y="16"/>
                    <a:pt x="28" y="16"/>
                    <a:pt x="27" y="17"/>
                  </a:cubicBezTo>
                  <a:cubicBezTo>
                    <a:pt x="7" y="38"/>
                    <a:pt x="7" y="38"/>
                    <a:pt x="7" y="38"/>
                  </a:cubicBezTo>
                  <a:moveTo>
                    <a:pt x="38" y="0"/>
                  </a:moveTo>
                  <a:cubicBezTo>
                    <a:pt x="38" y="0"/>
                    <a:pt x="38" y="0"/>
                    <a:pt x="38" y="0"/>
                  </a:cubicBezTo>
                  <a:cubicBezTo>
                    <a:pt x="17" y="6"/>
                    <a:pt x="17" y="6"/>
                    <a:pt x="17" y="6"/>
                  </a:cubicBezTo>
                  <a:cubicBezTo>
                    <a:pt x="17" y="6"/>
                    <a:pt x="16" y="7"/>
                    <a:pt x="16" y="7"/>
                  </a:cubicBezTo>
                  <a:cubicBezTo>
                    <a:pt x="16" y="7"/>
                    <a:pt x="16" y="8"/>
                    <a:pt x="17" y="8"/>
                  </a:cubicBezTo>
                  <a:cubicBezTo>
                    <a:pt x="21" y="12"/>
                    <a:pt x="21" y="12"/>
                    <a:pt x="21" y="12"/>
                  </a:cubicBezTo>
                  <a:cubicBezTo>
                    <a:pt x="0" y="33"/>
                    <a:pt x="0" y="33"/>
                    <a:pt x="0" y="33"/>
                  </a:cubicBezTo>
                  <a:cubicBezTo>
                    <a:pt x="0" y="34"/>
                    <a:pt x="0" y="34"/>
                    <a:pt x="0" y="34"/>
                  </a:cubicBezTo>
                  <a:cubicBezTo>
                    <a:pt x="0" y="34"/>
                    <a:pt x="0" y="35"/>
                    <a:pt x="0" y="35"/>
                  </a:cubicBezTo>
                  <a:cubicBezTo>
                    <a:pt x="6" y="40"/>
                    <a:pt x="6" y="40"/>
                    <a:pt x="6" y="40"/>
                  </a:cubicBezTo>
                  <a:cubicBezTo>
                    <a:pt x="6" y="41"/>
                    <a:pt x="7" y="41"/>
                    <a:pt x="7" y="41"/>
                  </a:cubicBezTo>
                  <a:cubicBezTo>
                    <a:pt x="7" y="41"/>
                    <a:pt x="8" y="41"/>
                    <a:pt x="8" y="40"/>
                  </a:cubicBezTo>
                  <a:cubicBezTo>
                    <a:pt x="28" y="19"/>
                    <a:pt x="28" y="19"/>
                    <a:pt x="28" y="19"/>
                  </a:cubicBezTo>
                  <a:cubicBezTo>
                    <a:pt x="32" y="23"/>
                    <a:pt x="32" y="23"/>
                    <a:pt x="32" y="23"/>
                  </a:cubicBezTo>
                  <a:cubicBezTo>
                    <a:pt x="33" y="23"/>
                    <a:pt x="33" y="23"/>
                    <a:pt x="33" y="23"/>
                  </a:cubicBezTo>
                  <a:cubicBezTo>
                    <a:pt x="33" y="23"/>
                    <a:pt x="33" y="23"/>
                    <a:pt x="33" y="23"/>
                  </a:cubicBezTo>
                  <a:cubicBezTo>
                    <a:pt x="34" y="23"/>
                    <a:pt x="34" y="23"/>
                    <a:pt x="34" y="23"/>
                  </a:cubicBezTo>
                  <a:cubicBezTo>
                    <a:pt x="39" y="1"/>
                    <a:pt x="39" y="1"/>
                    <a:pt x="39" y="1"/>
                  </a:cubicBezTo>
                  <a:cubicBezTo>
                    <a:pt x="40" y="1"/>
                    <a:pt x="39" y="1"/>
                    <a:pt x="39" y="0"/>
                  </a:cubicBezTo>
                  <a:cubicBezTo>
                    <a:pt x="39" y="0"/>
                    <a:pt x="39" y="0"/>
                    <a:pt x="3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86"/>
            <p:cNvSpPr>
              <a:spLocks noEditPoints="1"/>
            </p:cNvSpPr>
            <p:nvPr/>
          </p:nvSpPr>
          <p:spPr bwMode="auto">
            <a:xfrm>
              <a:off x="2279529" y="4351094"/>
              <a:ext cx="508258" cy="452872"/>
            </a:xfrm>
            <a:custGeom>
              <a:avLst/>
              <a:gdLst>
                <a:gd name="T0" fmla="*/ 13 w 26"/>
                <a:gd name="T1" fmla="*/ 8 h 23"/>
                <a:gd name="T2" fmla="*/ 14 w 26"/>
                <a:gd name="T3" fmla="*/ 7 h 23"/>
                <a:gd name="T4" fmla="*/ 20 w 26"/>
                <a:gd name="T5" fmla="*/ 3 h 23"/>
                <a:gd name="T6" fmla="*/ 22 w 26"/>
                <a:gd name="T7" fmla="*/ 4 h 23"/>
                <a:gd name="T8" fmla="*/ 23 w 26"/>
                <a:gd name="T9" fmla="*/ 9 h 23"/>
                <a:gd name="T10" fmla="*/ 13 w 26"/>
                <a:gd name="T11" fmla="*/ 20 h 23"/>
                <a:gd name="T12" fmla="*/ 3 w 26"/>
                <a:gd name="T13" fmla="*/ 9 h 23"/>
                <a:gd name="T14" fmla="*/ 4 w 26"/>
                <a:gd name="T15" fmla="*/ 4 h 23"/>
                <a:gd name="T16" fmla="*/ 6 w 26"/>
                <a:gd name="T17" fmla="*/ 3 h 23"/>
                <a:gd name="T18" fmla="*/ 12 w 26"/>
                <a:gd name="T19" fmla="*/ 7 h 23"/>
                <a:gd name="T20" fmla="*/ 13 w 26"/>
                <a:gd name="T21" fmla="*/ 8 h 23"/>
                <a:gd name="T22" fmla="*/ 20 w 26"/>
                <a:gd name="T23" fmla="*/ 0 h 23"/>
                <a:gd name="T24" fmla="*/ 13 w 26"/>
                <a:gd name="T25" fmla="*/ 4 h 23"/>
                <a:gd name="T26" fmla="*/ 6 w 26"/>
                <a:gd name="T27" fmla="*/ 0 h 23"/>
                <a:gd name="T28" fmla="*/ 2 w 26"/>
                <a:gd name="T29" fmla="*/ 2 h 23"/>
                <a:gd name="T30" fmla="*/ 1 w 26"/>
                <a:gd name="T31" fmla="*/ 9 h 23"/>
                <a:gd name="T32" fmla="*/ 12 w 26"/>
                <a:gd name="T33" fmla="*/ 22 h 23"/>
                <a:gd name="T34" fmla="*/ 13 w 26"/>
                <a:gd name="T35" fmla="*/ 23 h 23"/>
                <a:gd name="T36" fmla="*/ 14 w 26"/>
                <a:gd name="T37" fmla="*/ 22 h 23"/>
                <a:gd name="T38" fmla="*/ 25 w 26"/>
                <a:gd name="T39" fmla="*/ 9 h 23"/>
                <a:gd name="T40" fmla="*/ 24 w 26"/>
                <a:gd name="T41" fmla="*/ 2 h 23"/>
                <a:gd name="T42" fmla="*/ 20 w 26"/>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13" y="8"/>
                  </a:moveTo>
                  <a:cubicBezTo>
                    <a:pt x="13" y="8"/>
                    <a:pt x="14" y="7"/>
                    <a:pt x="14" y="7"/>
                  </a:cubicBezTo>
                  <a:cubicBezTo>
                    <a:pt x="16" y="4"/>
                    <a:pt x="18" y="3"/>
                    <a:pt x="20" y="3"/>
                  </a:cubicBezTo>
                  <a:cubicBezTo>
                    <a:pt x="21" y="3"/>
                    <a:pt x="22" y="3"/>
                    <a:pt x="22" y="4"/>
                  </a:cubicBezTo>
                  <a:cubicBezTo>
                    <a:pt x="23" y="5"/>
                    <a:pt x="23" y="7"/>
                    <a:pt x="23" y="9"/>
                  </a:cubicBezTo>
                  <a:cubicBezTo>
                    <a:pt x="22" y="14"/>
                    <a:pt x="15" y="19"/>
                    <a:pt x="13" y="20"/>
                  </a:cubicBezTo>
                  <a:cubicBezTo>
                    <a:pt x="11" y="19"/>
                    <a:pt x="4" y="14"/>
                    <a:pt x="3" y="9"/>
                  </a:cubicBezTo>
                  <a:cubicBezTo>
                    <a:pt x="3" y="7"/>
                    <a:pt x="3" y="5"/>
                    <a:pt x="4" y="4"/>
                  </a:cubicBezTo>
                  <a:cubicBezTo>
                    <a:pt x="4" y="3"/>
                    <a:pt x="5" y="3"/>
                    <a:pt x="6" y="3"/>
                  </a:cubicBezTo>
                  <a:cubicBezTo>
                    <a:pt x="8" y="3"/>
                    <a:pt x="10" y="4"/>
                    <a:pt x="12" y="7"/>
                  </a:cubicBezTo>
                  <a:cubicBezTo>
                    <a:pt x="12" y="7"/>
                    <a:pt x="13" y="8"/>
                    <a:pt x="13" y="8"/>
                  </a:cubicBezTo>
                  <a:moveTo>
                    <a:pt x="20" y="0"/>
                  </a:moveTo>
                  <a:cubicBezTo>
                    <a:pt x="17" y="0"/>
                    <a:pt x="15" y="2"/>
                    <a:pt x="13" y="4"/>
                  </a:cubicBezTo>
                  <a:cubicBezTo>
                    <a:pt x="11" y="2"/>
                    <a:pt x="9" y="0"/>
                    <a:pt x="6" y="0"/>
                  </a:cubicBezTo>
                  <a:cubicBezTo>
                    <a:pt x="4" y="0"/>
                    <a:pt x="3" y="1"/>
                    <a:pt x="2" y="2"/>
                  </a:cubicBezTo>
                  <a:cubicBezTo>
                    <a:pt x="1" y="4"/>
                    <a:pt x="0" y="6"/>
                    <a:pt x="1" y="9"/>
                  </a:cubicBezTo>
                  <a:cubicBezTo>
                    <a:pt x="3" y="16"/>
                    <a:pt x="12" y="22"/>
                    <a:pt x="12" y="22"/>
                  </a:cubicBezTo>
                  <a:cubicBezTo>
                    <a:pt x="13" y="22"/>
                    <a:pt x="13" y="23"/>
                    <a:pt x="13" y="23"/>
                  </a:cubicBezTo>
                  <a:cubicBezTo>
                    <a:pt x="13" y="23"/>
                    <a:pt x="13" y="22"/>
                    <a:pt x="14" y="22"/>
                  </a:cubicBezTo>
                  <a:cubicBezTo>
                    <a:pt x="14" y="22"/>
                    <a:pt x="24" y="16"/>
                    <a:pt x="25" y="9"/>
                  </a:cubicBezTo>
                  <a:cubicBezTo>
                    <a:pt x="26" y="6"/>
                    <a:pt x="25" y="4"/>
                    <a:pt x="24" y="2"/>
                  </a:cubicBezTo>
                  <a:cubicBezTo>
                    <a:pt x="23" y="1"/>
                    <a:pt x="22"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Freeform 87"/>
            <p:cNvSpPr>
              <a:spLocks/>
            </p:cNvSpPr>
            <p:nvPr/>
          </p:nvSpPr>
          <p:spPr bwMode="auto">
            <a:xfrm>
              <a:off x="4918563" y="7143259"/>
              <a:ext cx="449613" cy="156387"/>
            </a:xfrm>
            <a:custGeom>
              <a:avLst/>
              <a:gdLst>
                <a:gd name="T0" fmla="*/ 0 w 23"/>
                <a:gd name="T1" fmla="*/ 0 h 8"/>
                <a:gd name="T2" fmla="*/ 9 w 23"/>
                <a:gd name="T3" fmla="*/ 8 h 8"/>
                <a:gd name="T4" fmla="*/ 10 w 23"/>
                <a:gd name="T5" fmla="*/ 8 h 8"/>
                <a:gd name="T6" fmla="*/ 12 w 23"/>
                <a:gd name="T7" fmla="*/ 8 h 8"/>
                <a:gd name="T8" fmla="*/ 23 w 23"/>
                <a:gd name="T9" fmla="*/ 3 h 8"/>
                <a:gd name="T10" fmla="*/ 23 w 23"/>
                <a:gd name="T11" fmla="*/ 3 h 8"/>
                <a:gd name="T12" fmla="*/ 20 w 23"/>
                <a:gd name="T13" fmla="*/ 3 h 8"/>
                <a:gd name="T14" fmla="*/ 12 w 23"/>
                <a:gd name="T15" fmla="*/ 6 h 8"/>
                <a:gd name="T16" fmla="*/ 11 w 23"/>
                <a:gd name="T17" fmla="*/ 6 h 8"/>
                <a:gd name="T18" fmla="*/ 3 w 23"/>
                <a:gd name="T19" fmla="*/ 0 h 8"/>
                <a:gd name="T20" fmla="*/ 0 w 23"/>
                <a:gd name="T21" fmla="*/ 0 h 8"/>
                <a:gd name="T22" fmla="*/ 0 w 2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8">
                  <a:moveTo>
                    <a:pt x="0" y="0"/>
                  </a:moveTo>
                  <a:cubicBezTo>
                    <a:pt x="1" y="4"/>
                    <a:pt x="5" y="7"/>
                    <a:pt x="9" y="8"/>
                  </a:cubicBezTo>
                  <a:cubicBezTo>
                    <a:pt x="9" y="8"/>
                    <a:pt x="10" y="8"/>
                    <a:pt x="10" y="8"/>
                  </a:cubicBezTo>
                  <a:cubicBezTo>
                    <a:pt x="11" y="8"/>
                    <a:pt x="12" y="8"/>
                    <a:pt x="12" y="8"/>
                  </a:cubicBezTo>
                  <a:cubicBezTo>
                    <a:pt x="16" y="8"/>
                    <a:pt x="20" y="6"/>
                    <a:pt x="23" y="3"/>
                  </a:cubicBezTo>
                  <a:cubicBezTo>
                    <a:pt x="23" y="3"/>
                    <a:pt x="23" y="3"/>
                    <a:pt x="23" y="3"/>
                  </a:cubicBezTo>
                  <a:cubicBezTo>
                    <a:pt x="20" y="3"/>
                    <a:pt x="20" y="3"/>
                    <a:pt x="20" y="3"/>
                  </a:cubicBezTo>
                  <a:cubicBezTo>
                    <a:pt x="18" y="5"/>
                    <a:pt x="15" y="6"/>
                    <a:pt x="12" y="6"/>
                  </a:cubicBezTo>
                  <a:cubicBezTo>
                    <a:pt x="12" y="6"/>
                    <a:pt x="11" y="6"/>
                    <a:pt x="11" y="6"/>
                  </a:cubicBezTo>
                  <a:cubicBezTo>
                    <a:pt x="7" y="6"/>
                    <a:pt x="4" y="3"/>
                    <a:pt x="3" y="0"/>
                  </a:cubicBez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Freeform 88"/>
            <p:cNvSpPr>
              <a:spLocks noEditPoints="1"/>
            </p:cNvSpPr>
            <p:nvPr/>
          </p:nvSpPr>
          <p:spPr bwMode="auto">
            <a:xfrm>
              <a:off x="4742627" y="5530514"/>
              <a:ext cx="1117518" cy="1179420"/>
            </a:xfrm>
            <a:custGeom>
              <a:avLst/>
              <a:gdLst>
                <a:gd name="T0" fmla="*/ 37 w 57"/>
                <a:gd name="T1" fmla="*/ 60 h 60"/>
                <a:gd name="T2" fmla="*/ 38 w 57"/>
                <a:gd name="T3" fmla="*/ 60 h 60"/>
                <a:gd name="T4" fmla="*/ 38 w 57"/>
                <a:gd name="T5" fmla="*/ 60 h 60"/>
                <a:gd name="T6" fmla="*/ 37 w 57"/>
                <a:gd name="T7" fmla="*/ 60 h 60"/>
                <a:gd name="T8" fmla="*/ 28 w 57"/>
                <a:gd name="T9" fmla="*/ 0 h 60"/>
                <a:gd name="T10" fmla="*/ 1 w 57"/>
                <a:gd name="T11" fmla="*/ 23 h 60"/>
                <a:gd name="T12" fmla="*/ 6 w 57"/>
                <a:gd name="T13" fmla="*/ 42 h 60"/>
                <a:gd name="T14" fmla="*/ 6 w 57"/>
                <a:gd name="T15" fmla="*/ 42 h 60"/>
                <a:gd name="T16" fmla="*/ 6 w 57"/>
                <a:gd name="T17" fmla="*/ 43 h 60"/>
                <a:gd name="T18" fmla="*/ 9 w 57"/>
                <a:gd name="T19" fmla="*/ 54 h 60"/>
                <a:gd name="T20" fmla="*/ 9 w 57"/>
                <a:gd name="T21" fmla="*/ 54 h 60"/>
                <a:gd name="T22" fmla="*/ 10 w 57"/>
                <a:gd name="T23" fmla="*/ 54 h 60"/>
                <a:gd name="T24" fmla="*/ 11 w 57"/>
                <a:gd name="T25" fmla="*/ 54 h 60"/>
                <a:gd name="T26" fmla="*/ 8 w 57"/>
                <a:gd name="T27" fmla="*/ 41 h 60"/>
                <a:gd name="T28" fmla="*/ 8 w 57"/>
                <a:gd name="T29" fmla="*/ 41 h 60"/>
                <a:gd name="T30" fmla="*/ 8 w 57"/>
                <a:gd name="T31" fmla="*/ 41 h 60"/>
                <a:gd name="T32" fmla="*/ 8 w 57"/>
                <a:gd name="T33" fmla="*/ 41 h 60"/>
                <a:gd name="T34" fmla="*/ 4 w 57"/>
                <a:gd name="T35" fmla="*/ 24 h 60"/>
                <a:gd name="T36" fmla="*/ 28 w 57"/>
                <a:gd name="T37" fmla="*/ 2 h 60"/>
                <a:gd name="T38" fmla="*/ 32 w 57"/>
                <a:gd name="T39" fmla="*/ 3 h 60"/>
                <a:gd name="T40" fmla="*/ 35 w 57"/>
                <a:gd name="T41" fmla="*/ 3 h 60"/>
                <a:gd name="T42" fmla="*/ 53 w 57"/>
                <a:gd name="T43" fmla="*/ 31 h 60"/>
                <a:gd name="T44" fmla="*/ 44 w 57"/>
                <a:gd name="T45" fmla="*/ 46 h 60"/>
                <a:gd name="T46" fmla="*/ 44 w 57"/>
                <a:gd name="T47" fmla="*/ 46 h 60"/>
                <a:gd name="T48" fmla="*/ 44 w 57"/>
                <a:gd name="T49" fmla="*/ 46 h 60"/>
                <a:gd name="T50" fmla="*/ 44 w 57"/>
                <a:gd name="T51" fmla="*/ 46 h 60"/>
                <a:gd name="T52" fmla="*/ 37 w 57"/>
                <a:gd name="T53" fmla="*/ 58 h 60"/>
                <a:gd name="T54" fmla="*/ 39 w 57"/>
                <a:gd name="T55" fmla="*/ 58 h 60"/>
                <a:gd name="T56" fmla="*/ 40 w 57"/>
                <a:gd name="T57" fmla="*/ 58 h 60"/>
                <a:gd name="T58" fmla="*/ 46 w 57"/>
                <a:gd name="T59" fmla="*/ 48 h 60"/>
                <a:gd name="T60" fmla="*/ 46 w 57"/>
                <a:gd name="T61" fmla="*/ 48 h 60"/>
                <a:gd name="T62" fmla="*/ 46 w 57"/>
                <a:gd name="T63" fmla="*/ 48 h 60"/>
                <a:gd name="T64" fmla="*/ 55 w 57"/>
                <a:gd name="T65" fmla="*/ 31 h 60"/>
                <a:gd name="T66" fmla="*/ 35 w 57"/>
                <a:gd name="T67" fmla="*/ 1 h 60"/>
                <a:gd name="T68" fmla="*/ 32 w 57"/>
                <a:gd name="T69" fmla="*/ 0 h 60"/>
                <a:gd name="T70" fmla="*/ 28 w 57"/>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0">
                  <a:moveTo>
                    <a:pt x="37" y="60"/>
                  </a:moveTo>
                  <a:cubicBezTo>
                    <a:pt x="38" y="60"/>
                    <a:pt x="38" y="60"/>
                    <a:pt x="38" y="60"/>
                  </a:cubicBezTo>
                  <a:cubicBezTo>
                    <a:pt x="38" y="60"/>
                    <a:pt x="38" y="60"/>
                    <a:pt x="38" y="60"/>
                  </a:cubicBezTo>
                  <a:cubicBezTo>
                    <a:pt x="37" y="60"/>
                    <a:pt x="37" y="60"/>
                    <a:pt x="37" y="60"/>
                  </a:cubicBezTo>
                  <a:moveTo>
                    <a:pt x="28" y="0"/>
                  </a:moveTo>
                  <a:cubicBezTo>
                    <a:pt x="15" y="0"/>
                    <a:pt x="3" y="10"/>
                    <a:pt x="1" y="23"/>
                  </a:cubicBezTo>
                  <a:cubicBezTo>
                    <a:pt x="0" y="30"/>
                    <a:pt x="2" y="37"/>
                    <a:pt x="6" y="42"/>
                  </a:cubicBezTo>
                  <a:cubicBezTo>
                    <a:pt x="6" y="42"/>
                    <a:pt x="6" y="42"/>
                    <a:pt x="6" y="42"/>
                  </a:cubicBezTo>
                  <a:cubicBezTo>
                    <a:pt x="6" y="43"/>
                    <a:pt x="6" y="43"/>
                    <a:pt x="6" y="43"/>
                  </a:cubicBezTo>
                  <a:cubicBezTo>
                    <a:pt x="8" y="46"/>
                    <a:pt x="9" y="50"/>
                    <a:pt x="9" y="54"/>
                  </a:cubicBezTo>
                  <a:cubicBezTo>
                    <a:pt x="9" y="54"/>
                    <a:pt x="9" y="54"/>
                    <a:pt x="9" y="54"/>
                  </a:cubicBezTo>
                  <a:cubicBezTo>
                    <a:pt x="9" y="54"/>
                    <a:pt x="10" y="54"/>
                    <a:pt x="10" y="54"/>
                  </a:cubicBezTo>
                  <a:cubicBezTo>
                    <a:pt x="11" y="54"/>
                    <a:pt x="11" y="54"/>
                    <a:pt x="11" y="54"/>
                  </a:cubicBezTo>
                  <a:cubicBezTo>
                    <a:pt x="11" y="50"/>
                    <a:pt x="10" y="45"/>
                    <a:pt x="8" y="41"/>
                  </a:cubicBezTo>
                  <a:cubicBezTo>
                    <a:pt x="8" y="41"/>
                    <a:pt x="8" y="41"/>
                    <a:pt x="8" y="41"/>
                  </a:cubicBezTo>
                  <a:cubicBezTo>
                    <a:pt x="8" y="41"/>
                    <a:pt x="8" y="41"/>
                    <a:pt x="8" y="41"/>
                  </a:cubicBezTo>
                  <a:cubicBezTo>
                    <a:pt x="8" y="41"/>
                    <a:pt x="8" y="41"/>
                    <a:pt x="8" y="41"/>
                  </a:cubicBezTo>
                  <a:cubicBezTo>
                    <a:pt x="4" y="36"/>
                    <a:pt x="3" y="30"/>
                    <a:pt x="4" y="24"/>
                  </a:cubicBezTo>
                  <a:cubicBezTo>
                    <a:pt x="5" y="11"/>
                    <a:pt x="16" y="2"/>
                    <a:pt x="28" y="2"/>
                  </a:cubicBezTo>
                  <a:cubicBezTo>
                    <a:pt x="29" y="2"/>
                    <a:pt x="31" y="2"/>
                    <a:pt x="32" y="3"/>
                  </a:cubicBezTo>
                  <a:cubicBezTo>
                    <a:pt x="33" y="3"/>
                    <a:pt x="34" y="3"/>
                    <a:pt x="35" y="3"/>
                  </a:cubicBezTo>
                  <a:cubicBezTo>
                    <a:pt x="47" y="6"/>
                    <a:pt x="55" y="18"/>
                    <a:pt x="53" y="31"/>
                  </a:cubicBezTo>
                  <a:cubicBezTo>
                    <a:pt x="52" y="37"/>
                    <a:pt x="49" y="42"/>
                    <a:pt x="44" y="46"/>
                  </a:cubicBezTo>
                  <a:cubicBezTo>
                    <a:pt x="44" y="46"/>
                    <a:pt x="44" y="46"/>
                    <a:pt x="44" y="46"/>
                  </a:cubicBezTo>
                  <a:cubicBezTo>
                    <a:pt x="44" y="46"/>
                    <a:pt x="44" y="46"/>
                    <a:pt x="44" y="46"/>
                  </a:cubicBezTo>
                  <a:cubicBezTo>
                    <a:pt x="44" y="46"/>
                    <a:pt x="44" y="46"/>
                    <a:pt x="44" y="46"/>
                  </a:cubicBezTo>
                  <a:cubicBezTo>
                    <a:pt x="41" y="49"/>
                    <a:pt x="38" y="53"/>
                    <a:pt x="37" y="58"/>
                  </a:cubicBezTo>
                  <a:cubicBezTo>
                    <a:pt x="39" y="58"/>
                    <a:pt x="39" y="58"/>
                    <a:pt x="39" y="58"/>
                  </a:cubicBezTo>
                  <a:cubicBezTo>
                    <a:pt x="39" y="58"/>
                    <a:pt x="39" y="58"/>
                    <a:pt x="40" y="58"/>
                  </a:cubicBezTo>
                  <a:cubicBezTo>
                    <a:pt x="41" y="54"/>
                    <a:pt x="43" y="51"/>
                    <a:pt x="46" y="48"/>
                  </a:cubicBezTo>
                  <a:cubicBezTo>
                    <a:pt x="46" y="48"/>
                    <a:pt x="46" y="48"/>
                    <a:pt x="46" y="48"/>
                  </a:cubicBezTo>
                  <a:cubicBezTo>
                    <a:pt x="46" y="48"/>
                    <a:pt x="46" y="48"/>
                    <a:pt x="46" y="48"/>
                  </a:cubicBezTo>
                  <a:cubicBezTo>
                    <a:pt x="51" y="43"/>
                    <a:pt x="54" y="37"/>
                    <a:pt x="55" y="31"/>
                  </a:cubicBezTo>
                  <a:cubicBezTo>
                    <a:pt x="57" y="17"/>
                    <a:pt x="48" y="4"/>
                    <a:pt x="35" y="1"/>
                  </a:cubicBezTo>
                  <a:cubicBezTo>
                    <a:pt x="34" y="1"/>
                    <a:pt x="33" y="0"/>
                    <a:pt x="32" y="0"/>
                  </a:cubicBezTo>
                  <a:cubicBezTo>
                    <a:pt x="31" y="0"/>
                    <a:pt x="30"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89"/>
            <p:cNvSpPr>
              <a:spLocks noEditPoints="1"/>
            </p:cNvSpPr>
            <p:nvPr/>
          </p:nvSpPr>
          <p:spPr bwMode="auto">
            <a:xfrm>
              <a:off x="4840369" y="6592644"/>
              <a:ext cx="742839" cy="234581"/>
            </a:xfrm>
            <a:custGeom>
              <a:avLst/>
              <a:gdLst>
                <a:gd name="T0" fmla="*/ 18 w 38"/>
                <a:gd name="T1" fmla="*/ 2 h 12"/>
                <a:gd name="T2" fmla="*/ 17 w 38"/>
                <a:gd name="T3" fmla="*/ 3 h 12"/>
                <a:gd name="T4" fmla="*/ 16 w 38"/>
                <a:gd name="T5" fmla="*/ 4 h 12"/>
                <a:gd name="T6" fmla="*/ 16 w 38"/>
                <a:gd name="T7" fmla="*/ 4 h 12"/>
                <a:gd name="T8" fmla="*/ 32 w 38"/>
                <a:gd name="T9" fmla="*/ 6 h 12"/>
                <a:gd name="T10" fmla="*/ 33 w 38"/>
                <a:gd name="T11" fmla="*/ 6 h 12"/>
                <a:gd name="T12" fmla="*/ 33 w 38"/>
                <a:gd name="T13" fmla="*/ 6 h 12"/>
                <a:gd name="T14" fmla="*/ 34 w 38"/>
                <a:gd name="T15" fmla="*/ 6 h 12"/>
                <a:gd name="T16" fmla="*/ 35 w 38"/>
                <a:gd name="T17" fmla="*/ 8 h 12"/>
                <a:gd name="T18" fmla="*/ 34 w 38"/>
                <a:gd name="T19" fmla="*/ 10 h 12"/>
                <a:gd name="T20" fmla="*/ 33 w 38"/>
                <a:gd name="T21" fmla="*/ 10 h 12"/>
                <a:gd name="T22" fmla="*/ 33 w 38"/>
                <a:gd name="T23" fmla="*/ 10 h 12"/>
                <a:gd name="T24" fmla="*/ 36 w 38"/>
                <a:gd name="T25" fmla="*/ 12 h 12"/>
                <a:gd name="T26" fmla="*/ 36 w 38"/>
                <a:gd name="T27" fmla="*/ 12 h 12"/>
                <a:gd name="T28" fmla="*/ 37 w 38"/>
                <a:gd name="T29" fmla="*/ 9 h 12"/>
                <a:gd name="T30" fmla="*/ 35 w 38"/>
                <a:gd name="T31" fmla="*/ 4 h 12"/>
                <a:gd name="T32" fmla="*/ 34 w 38"/>
                <a:gd name="T33" fmla="*/ 4 h 12"/>
                <a:gd name="T34" fmla="*/ 32 w 38"/>
                <a:gd name="T35" fmla="*/ 4 h 12"/>
                <a:gd name="T36" fmla="*/ 25 w 38"/>
                <a:gd name="T37" fmla="*/ 3 h 12"/>
                <a:gd name="T38" fmla="*/ 25 w 38"/>
                <a:gd name="T39" fmla="*/ 4 h 12"/>
                <a:gd name="T40" fmla="*/ 24 w 38"/>
                <a:gd name="T41" fmla="*/ 5 h 12"/>
                <a:gd name="T42" fmla="*/ 24 w 38"/>
                <a:gd name="T43" fmla="*/ 5 h 12"/>
                <a:gd name="T44" fmla="*/ 23 w 38"/>
                <a:gd name="T45" fmla="*/ 4 h 12"/>
                <a:gd name="T46" fmla="*/ 23 w 38"/>
                <a:gd name="T47" fmla="*/ 2 h 12"/>
                <a:gd name="T48" fmla="*/ 18 w 38"/>
                <a:gd name="T49" fmla="*/ 2 h 12"/>
                <a:gd name="T50" fmla="*/ 4 w 38"/>
                <a:gd name="T51" fmla="*/ 0 h 12"/>
                <a:gd name="T52" fmla="*/ 4 w 38"/>
                <a:gd name="T53" fmla="*/ 0 h 12"/>
                <a:gd name="T54" fmla="*/ 2 w 38"/>
                <a:gd name="T55" fmla="*/ 1 h 12"/>
                <a:gd name="T56" fmla="*/ 0 w 38"/>
                <a:gd name="T57" fmla="*/ 4 h 12"/>
                <a:gd name="T58" fmla="*/ 1 w 38"/>
                <a:gd name="T59" fmla="*/ 7 h 12"/>
                <a:gd name="T60" fmla="*/ 3 w 38"/>
                <a:gd name="T61" fmla="*/ 6 h 12"/>
                <a:gd name="T62" fmla="*/ 4 w 38"/>
                <a:gd name="T63" fmla="*/ 6 h 12"/>
                <a:gd name="T64" fmla="*/ 2 w 38"/>
                <a:gd name="T65" fmla="*/ 4 h 12"/>
                <a:gd name="T66" fmla="*/ 3 w 38"/>
                <a:gd name="T67" fmla="*/ 3 h 12"/>
                <a:gd name="T68" fmla="*/ 4 w 38"/>
                <a:gd name="T69" fmla="*/ 2 h 12"/>
                <a:gd name="T70" fmla="*/ 5 w 38"/>
                <a:gd name="T71" fmla="*/ 2 h 12"/>
                <a:gd name="T72" fmla="*/ 16 w 38"/>
                <a:gd name="T73" fmla="*/ 4 h 12"/>
                <a:gd name="T74" fmla="*/ 16 w 38"/>
                <a:gd name="T75" fmla="*/ 4 h 12"/>
                <a:gd name="T76" fmla="*/ 16 w 38"/>
                <a:gd name="T77" fmla="*/ 4 h 12"/>
                <a:gd name="T78" fmla="*/ 15 w 38"/>
                <a:gd name="T79" fmla="*/ 2 h 12"/>
                <a:gd name="T80" fmla="*/ 15 w 38"/>
                <a:gd name="T81" fmla="*/ 1 h 12"/>
                <a:gd name="T82" fmla="*/ 6 w 38"/>
                <a:gd name="T83" fmla="*/ 0 h 12"/>
                <a:gd name="T84" fmla="*/ 5 w 38"/>
                <a:gd name="T85" fmla="*/ 0 h 12"/>
                <a:gd name="T86" fmla="*/ 4 w 38"/>
                <a:gd name="T8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12">
                  <a:moveTo>
                    <a:pt x="18" y="2"/>
                  </a:moveTo>
                  <a:cubicBezTo>
                    <a:pt x="17" y="2"/>
                    <a:pt x="17" y="2"/>
                    <a:pt x="17" y="3"/>
                  </a:cubicBezTo>
                  <a:cubicBezTo>
                    <a:pt x="17" y="3"/>
                    <a:pt x="17" y="4"/>
                    <a:pt x="16" y="4"/>
                  </a:cubicBezTo>
                  <a:cubicBezTo>
                    <a:pt x="16" y="4"/>
                    <a:pt x="16" y="4"/>
                    <a:pt x="16" y="4"/>
                  </a:cubicBezTo>
                  <a:cubicBezTo>
                    <a:pt x="32" y="6"/>
                    <a:pt x="32" y="6"/>
                    <a:pt x="32" y="6"/>
                  </a:cubicBezTo>
                  <a:cubicBezTo>
                    <a:pt x="33" y="6"/>
                    <a:pt x="33" y="6"/>
                    <a:pt x="33" y="6"/>
                  </a:cubicBezTo>
                  <a:cubicBezTo>
                    <a:pt x="33" y="6"/>
                    <a:pt x="33" y="6"/>
                    <a:pt x="33" y="6"/>
                  </a:cubicBezTo>
                  <a:cubicBezTo>
                    <a:pt x="34" y="6"/>
                    <a:pt x="34" y="6"/>
                    <a:pt x="34" y="6"/>
                  </a:cubicBezTo>
                  <a:cubicBezTo>
                    <a:pt x="35" y="6"/>
                    <a:pt x="35" y="7"/>
                    <a:pt x="35" y="8"/>
                  </a:cubicBezTo>
                  <a:cubicBezTo>
                    <a:pt x="35" y="9"/>
                    <a:pt x="35" y="9"/>
                    <a:pt x="34" y="10"/>
                  </a:cubicBezTo>
                  <a:cubicBezTo>
                    <a:pt x="34" y="10"/>
                    <a:pt x="34" y="10"/>
                    <a:pt x="33" y="10"/>
                  </a:cubicBezTo>
                  <a:cubicBezTo>
                    <a:pt x="33" y="10"/>
                    <a:pt x="33" y="10"/>
                    <a:pt x="33" y="10"/>
                  </a:cubicBezTo>
                  <a:cubicBezTo>
                    <a:pt x="34" y="10"/>
                    <a:pt x="35" y="11"/>
                    <a:pt x="36" y="12"/>
                  </a:cubicBezTo>
                  <a:cubicBezTo>
                    <a:pt x="36" y="12"/>
                    <a:pt x="36" y="12"/>
                    <a:pt x="36" y="12"/>
                  </a:cubicBezTo>
                  <a:cubicBezTo>
                    <a:pt x="37" y="11"/>
                    <a:pt x="37" y="10"/>
                    <a:pt x="37" y="9"/>
                  </a:cubicBezTo>
                  <a:cubicBezTo>
                    <a:pt x="38" y="7"/>
                    <a:pt x="37" y="5"/>
                    <a:pt x="35" y="4"/>
                  </a:cubicBezTo>
                  <a:cubicBezTo>
                    <a:pt x="34" y="4"/>
                    <a:pt x="34" y="4"/>
                    <a:pt x="34" y="4"/>
                  </a:cubicBezTo>
                  <a:cubicBezTo>
                    <a:pt x="32" y="4"/>
                    <a:pt x="32" y="4"/>
                    <a:pt x="32" y="4"/>
                  </a:cubicBezTo>
                  <a:cubicBezTo>
                    <a:pt x="25" y="3"/>
                    <a:pt x="25" y="3"/>
                    <a:pt x="25" y="3"/>
                  </a:cubicBezTo>
                  <a:cubicBezTo>
                    <a:pt x="25" y="3"/>
                    <a:pt x="25" y="3"/>
                    <a:pt x="25" y="4"/>
                  </a:cubicBezTo>
                  <a:cubicBezTo>
                    <a:pt x="25" y="4"/>
                    <a:pt x="25" y="5"/>
                    <a:pt x="24" y="5"/>
                  </a:cubicBezTo>
                  <a:cubicBezTo>
                    <a:pt x="24" y="5"/>
                    <a:pt x="24" y="5"/>
                    <a:pt x="24" y="5"/>
                  </a:cubicBezTo>
                  <a:cubicBezTo>
                    <a:pt x="23" y="5"/>
                    <a:pt x="23" y="4"/>
                    <a:pt x="23" y="4"/>
                  </a:cubicBezTo>
                  <a:cubicBezTo>
                    <a:pt x="23" y="3"/>
                    <a:pt x="23" y="3"/>
                    <a:pt x="23" y="2"/>
                  </a:cubicBezTo>
                  <a:cubicBezTo>
                    <a:pt x="18" y="2"/>
                    <a:pt x="18" y="2"/>
                    <a:pt x="18" y="2"/>
                  </a:cubicBezTo>
                  <a:moveTo>
                    <a:pt x="4" y="0"/>
                  </a:moveTo>
                  <a:cubicBezTo>
                    <a:pt x="4" y="0"/>
                    <a:pt x="4" y="0"/>
                    <a:pt x="4" y="0"/>
                  </a:cubicBezTo>
                  <a:cubicBezTo>
                    <a:pt x="3" y="0"/>
                    <a:pt x="2" y="0"/>
                    <a:pt x="2" y="1"/>
                  </a:cubicBezTo>
                  <a:cubicBezTo>
                    <a:pt x="1" y="1"/>
                    <a:pt x="0" y="2"/>
                    <a:pt x="0" y="4"/>
                  </a:cubicBezTo>
                  <a:cubicBezTo>
                    <a:pt x="0" y="5"/>
                    <a:pt x="0" y="6"/>
                    <a:pt x="1" y="7"/>
                  </a:cubicBezTo>
                  <a:cubicBezTo>
                    <a:pt x="2" y="6"/>
                    <a:pt x="2" y="6"/>
                    <a:pt x="3" y="6"/>
                  </a:cubicBezTo>
                  <a:cubicBezTo>
                    <a:pt x="4" y="6"/>
                    <a:pt x="4" y="6"/>
                    <a:pt x="4" y="6"/>
                  </a:cubicBezTo>
                  <a:cubicBezTo>
                    <a:pt x="3" y="6"/>
                    <a:pt x="2" y="5"/>
                    <a:pt x="2" y="4"/>
                  </a:cubicBezTo>
                  <a:cubicBezTo>
                    <a:pt x="2" y="3"/>
                    <a:pt x="3" y="3"/>
                    <a:pt x="3" y="3"/>
                  </a:cubicBezTo>
                  <a:cubicBezTo>
                    <a:pt x="3" y="2"/>
                    <a:pt x="4" y="2"/>
                    <a:pt x="4" y="2"/>
                  </a:cubicBezTo>
                  <a:cubicBezTo>
                    <a:pt x="4" y="2"/>
                    <a:pt x="4" y="2"/>
                    <a:pt x="5" y="2"/>
                  </a:cubicBezTo>
                  <a:cubicBezTo>
                    <a:pt x="16" y="4"/>
                    <a:pt x="16" y="4"/>
                    <a:pt x="16" y="4"/>
                  </a:cubicBezTo>
                  <a:cubicBezTo>
                    <a:pt x="16" y="4"/>
                    <a:pt x="16" y="4"/>
                    <a:pt x="16" y="4"/>
                  </a:cubicBezTo>
                  <a:cubicBezTo>
                    <a:pt x="16" y="4"/>
                    <a:pt x="16" y="4"/>
                    <a:pt x="16" y="4"/>
                  </a:cubicBezTo>
                  <a:cubicBezTo>
                    <a:pt x="15" y="4"/>
                    <a:pt x="15" y="3"/>
                    <a:pt x="15" y="2"/>
                  </a:cubicBezTo>
                  <a:cubicBezTo>
                    <a:pt x="15" y="2"/>
                    <a:pt x="15" y="2"/>
                    <a:pt x="15" y="1"/>
                  </a:cubicBezTo>
                  <a:cubicBezTo>
                    <a:pt x="6" y="0"/>
                    <a:pt x="6" y="0"/>
                    <a:pt x="6" y="0"/>
                  </a:cubicBezTo>
                  <a:cubicBezTo>
                    <a:pt x="5" y="0"/>
                    <a:pt x="5" y="0"/>
                    <a:pt x="5" y="0"/>
                  </a:cubicBezTo>
                  <a:cubicBezTo>
                    <a:pt x="5" y="0"/>
                    <a:pt x="4"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90"/>
            <p:cNvSpPr>
              <a:spLocks noEditPoints="1"/>
            </p:cNvSpPr>
            <p:nvPr/>
          </p:nvSpPr>
          <p:spPr bwMode="auto">
            <a:xfrm>
              <a:off x="4820821" y="6709935"/>
              <a:ext cx="742839" cy="234581"/>
            </a:xfrm>
            <a:custGeom>
              <a:avLst/>
              <a:gdLst>
                <a:gd name="T0" fmla="*/ 4 w 38"/>
                <a:gd name="T1" fmla="*/ 9 h 12"/>
                <a:gd name="T2" fmla="*/ 17 w 38"/>
                <a:gd name="T3" fmla="*/ 11 h 12"/>
                <a:gd name="T4" fmla="*/ 5 w 38"/>
                <a:gd name="T5" fmla="*/ 9 h 12"/>
                <a:gd name="T6" fmla="*/ 4 w 38"/>
                <a:gd name="T7" fmla="*/ 9 h 12"/>
                <a:gd name="T8" fmla="*/ 33 w 38"/>
                <a:gd name="T9" fmla="*/ 10 h 12"/>
                <a:gd name="T10" fmla="*/ 33 w 38"/>
                <a:gd name="T11" fmla="*/ 10 h 12"/>
                <a:gd name="T12" fmla="*/ 4 w 38"/>
                <a:gd name="T13" fmla="*/ 6 h 12"/>
                <a:gd name="T14" fmla="*/ 2 w 38"/>
                <a:gd name="T15" fmla="*/ 4 h 12"/>
                <a:gd name="T16" fmla="*/ 4 w 38"/>
                <a:gd name="T17" fmla="*/ 2 h 12"/>
                <a:gd name="T18" fmla="*/ 5 w 38"/>
                <a:gd name="T19" fmla="*/ 2 h 12"/>
                <a:gd name="T20" fmla="*/ 5 w 38"/>
                <a:gd name="T21" fmla="*/ 2 h 12"/>
                <a:gd name="T22" fmla="*/ 34 w 38"/>
                <a:gd name="T23" fmla="*/ 6 h 12"/>
                <a:gd name="T24" fmla="*/ 34 w 38"/>
                <a:gd name="T25" fmla="*/ 6 h 12"/>
                <a:gd name="T26" fmla="*/ 35 w 38"/>
                <a:gd name="T27" fmla="*/ 9 h 12"/>
                <a:gd name="T28" fmla="*/ 34 w 38"/>
                <a:gd name="T29" fmla="*/ 10 h 12"/>
                <a:gd name="T30" fmla="*/ 33 w 38"/>
                <a:gd name="T31" fmla="*/ 10 h 12"/>
                <a:gd name="T32" fmla="*/ 4 w 38"/>
                <a:gd name="T33" fmla="*/ 0 h 12"/>
                <a:gd name="T34" fmla="*/ 2 w 38"/>
                <a:gd name="T35" fmla="*/ 1 h 12"/>
                <a:gd name="T36" fmla="*/ 0 w 38"/>
                <a:gd name="T37" fmla="*/ 4 h 12"/>
                <a:gd name="T38" fmla="*/ 1 w 38"/>
                <a:gd name="T39" fmla="*/ 8 h 12"/>
                <a:gd name="T40" fmla="*/ 2 w 38"/>
                <a:gd name="T41" fmla="*/ 7 h 12"/>
                <a:gd name="T42" fmla="*/ 4 w 38"/>
                <a:gd name="T43" fmla="*/ 6 h 12"/>
                <a:gd name="T44" fmla="*/ 5 w 38"/>
                <a:gd name="T45" fmla="*/ 7 h 12"/>
                <a:gd name="T46" fmla="*/ 32 w 38"/>
                <a:gd name="T47" fmla="*/ 10 h 12"/>
                <a:gd name="T48" fmla="*/ 35 w 38"/>
                <a:gd name="T49" fmla="*/ 12 h 12"/>
                <a:gd name="T50" fmla="*/ 36 w 38"/>
                <a:gd name="T51" fmla="*/ 12 h 12"/>
                <a:gd name="T52" fmla="*/ 38 w 38"/>
                <a:gd name="T53" fmla="*/ 9 h 12"/>
                <a:gd name="T54" fmla="*/ 37 w 38"/>
                <a:gd name="T55" fmla="*/ 6 h 12"/>
                <a:gd name="T56" fmla="*/ 34 w 38"/>
                <a:gd name="T57" fmla="*/ 4 h 12"/>
                <a:gd name="T58" fmla="*/ 34 w 38"/>
                <a:gd name="T59" fmla="*/ 4 h 12"/>
                <a:gd name="T60" fmla="*/ 5 w 38"/>
                <a:gd name="T61" fmla="*/ 0 h 12"/>
                <a:gd name="T62" fmla="*/ 5 w 38"/>
                <a:gd name="T63" fmla="*/ 0 h 12"/>
                <a:gd name="T64" fmla="*/ 4 w 38"/>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12">
                  <a:moveTo>
                    <a:pt x="4" y="9"/>
                  </a:moveTo>
                  <a:cubicBezTo>
                    <a:pt x="17" y="11"/>
                    <a:pt x="17" y="11"/>
                    <a:pt x="17" y="11"/>
                  </a:cubicBezTo>
                  <a:cubicBezTo>
                    <a:pt x="5" y="9"/>
                    <a:pt x="5" y="9"/>
                    <a:pt x="5" y="9"/>
                  </a:cubicBezTo>
                  <a:cubicBezTo>
                    <a:pt x="4" y="9"/>
                    <a:pt x="4" y="9"/>
                    <a:pt x="4" y="9"/>
                  </a:cubicBezTo>
                  <a:moveTo>
                    <a:pt x="33" y="10"/>
                  </a:moveTo>
                  <a:cubicBezTo>
                    <a:pt x="33" y="10"/>
                    <a:pt x="33" y="10"/>
                    <a:pt x="33" y="10"/>
                  </a:cubicBezTo>
                  <a:cubicBezTo>
                    <a:pt x="4" y="6"/>
                    <a:pt x="4" y="6"/>
                    <a:pt x="4" y="6"/>
                  </a:cubicBezTo>
                  <a:cubicBezTo>
                    <a:pt x="3" y="6"/>
                    <a:pt x="2" y="5"/>
                    <a:pt x="2" y="4"/>
                  </a:cubicBezTo>
                  <a:cubicBezTo>
                    <a:pt x="3" y="3"/>
                    <a:pt x="3" y="2"/>
                    <a:pt x="4" y="2"/>
                  </a:cubicBezTo>
                  <a:cubicBezTo>
                    <a:pt x="4" y="2"/>
                    <a:pt x="5" y="2"/>
                    <a:pt x="5" y="2"/>
                  </a:cubicBezTo>
                  <a:cubicBezTo>
                    <a:pt x="5" y="2"/>
                    <a:pt x="5" y="2"/>
                    <a:pt x="5" y="2"/>
                  </a:cubicBezTo>
                  <a:cubicBezTo>
                    <a:pt x="34" y="6"/>
                    <a:pt x="34" y="6"/>
                    <a:pt x="34" y="6"/>
                  </a:cubicBezTo>
                  <a:cubicBezTo>
                    <a:pt x="34" y="6"/>
                    <a:pt x="34" y="6"/>
                    <a:pt x="34" y="6"/>
                  </a:cubicBezTo>
                  <a:cubicBezTo>
                    <a:pt x="35" y="7"/>
                    <a:pt x="35" y="8"/>
                    <a:pt x="35" y="9"/>
                  </a:cubicBezTo>
                  <a:cubicBezTo>
                    <a:pt x="35" y="9"/>
                    <a:pt x="35" y="10"/>
                    <a:pt x="34" y="10"/>
                  </a:cubicBezTo>
                  <a:cubicBezTo>
                    <a:pt x="34" y="10"/>
                    <a:pt x="34" y="10"/>
                    <a:pt x="33" y="10"/>
                  </a:cubicBezTo>
                  <a:moveTo>
                    <a:pt x="4" y="0"/>
                  </a:moveTo>
                  <a:cubicBezTo>
                    <a:pt x="3" y="0"/>
                    <a:pt x="3" y="0"/>
                    <a:pt x="2" y="1"/>
                  </a:cubicBezTo>
                  <a:cubicBezTo>
                    <a:pt x="1" y="2"/>
                    <a:pt x="0" y="3"/>
                    <a:pt x="0" y="4"/>
                  </a:cubicBezTo>
                  <a:cubicBezTo>
                    <a:pt x="0" y="5"/>
                    <a:pt x="0" y="7"/>
                    <a:pt x="1" y="8"/>
                  </a:cubicBezTo>
                  <a:cubicBezTo>
                    <a:pt x="1" y="7"/>
                    <a:pt x="2" y="7"/>
                    <a:pt x="2" y="7"/>
                  </a:cubicBezTo>
                  <a:cubicBezTo>
                    <a:pt x="2" y="7"/>
                    <a:pt x="3" y="6"/>
                    <a:pt x="4" y="6"/>
                  </a:cubicBezTo>
                  <a:cubicBezTo>
                    <a:pt x="4" y="6"/>
                    <a:pt x="5" y="6"/>
                    <a:pt x="5" y="7"/>
                  </a:cubicBezTo>
                  <a:cubicBezTo>
                    <a:pt x="32" y="10"/>
                    <a:pt x="32" y="10"/>
                    <a:pt x="32" y="10"/>
                  </a:cubicBezTo>
                  <a:cubicBezTo>
                    <a:pt x="34" y="10"/>
                    <a:pt x="35" y="11"/>
                    <a:pt x="35" y="12"/>
                  </a:cubicBezTo>
                  <a:cubicBezTo>
                    <a:pt x="36" y="12"/>
                    <a:pt x="36" y="12"/>
                    <a:pt x="36" y="12"/>
                  </a:cubicBezTo>
                  <a:cubicBezTo>
                    <a:pt x="37" y="11"/>
                    <a:pt x="37" y="10"/>
                    <a:pt x="38" y="9"/>
                  </a:cubicBezTo>
                  <a:cubicBezTo>
                    <a:pt x="38" y="8"/>
                    <a:pt x="37" y="7"/>
                    <a:pt x="37" y="6"/>
                  </a:cubicBezTo>
                  <a:cubicBezTo>
                    <a:pt x="36" y="5"/>
                    <a:pt x="35" y="4"/>
                    <a:pt x="34" y="4"/>
                  </a:cubicBezTo>
                  <a:cubicBezTo>
                    <a:pt x="34" y="4"/>
                    <a:pt x="34" y="4"/>
                    <a:pt x="34" y="4"/>
                  </a:cubicBezTo>
                  <a:cubicBezTo>
                    <a:pt x="5" y="0"/>
                    <a:pt x="5" y="0"/>
                    <a:pt x="5" y="0"/>
                  </a:cubicBezTo>
                  <a:cubicBezTo>
                    <a:pt x="5" y="0"/>
                    <a:pt x="5" y="0"/>
                    <a:pt x="5" y="0"/>
                  </a:cubicBezTo>
                  <a:cubicBezTo>
                    <a:pt x="5" y="0"/>
                    <a:pt x="5"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91"/>
            <p:cNvSpPr>
              <a:spLocks noEditPoints="1"/>
            </p:cNvSpPr>
            <p:nvPr/>
          </p:nvSpPr>
          <p:spPr bwMode="auto">
            <a:xfrm>
              <a:off x="4820821" y="6827225"/>
              <a:ext cx="703742" cy="257388"/>
            </a:xfrm>
            <a:custGeom>
              <a:avLst/>
              <a:gdLst>
                <a:gd name="T0" fmla="*/ 32 w 36"/>
                <a:gd name="T1" fmla="*/ 11 h 13"/>
                <a:gd name="T2" fmla="*/ 31 w 36"/>
                <a:gd name="T3" fmla="*/ 11 h 13"/>
                <a:gd name="T4" fmla="*/ 4 w 36"/>
                <a:gd name="T5" fmla="*/ 7 h 13"/>
                <a:gd name="T6" fmla="*/ 2 w 36"/>
                <a:gd name="T7" fmla="*/ 5 h 13"/>
                <a:gd name="T8" fmla="*/ 3 w 36"/>
                <a:gd name="T9" fmla="*/ 3 h 13"/>
                <a:gd name="T10" fmla="*/ 4 w 36"/>
                <a:gd name="T11" fmla="*/ 3 h 13"/>
                <a:gd name="T12" fmla="*/ 4 w 36"/>
                <a:gd name="T13" fmla="*/ 3 h 13"/>
                <a:gd name="T14" fmla="*/ 5 w 36"/>
                <a:gd name="T15" fmla="*/ 3 h 13"/>
                <a:gd name="T16" fmla="*/ 17 w 36"/>
                <a:gd name="T17" fmla="*/ 5 h 13"/>
                <a:gd name="T18" fmla="*/ 32 w 36"/>
                <a:gd name="T19" fmla="*/ 7 h 13"/>
                <a:gd name="T20" fmla="*/ 32 w 36"/>
                <a:gd name="T21" fmla="*/ 7 h 13"/>
                <a:gd name="T22" fmla="*/ 34 w 36"/>
                <a:gd name="T23" fmla="*/ 9 h 13"/>
                <a:gd name="T24" fmla="*/ 33 w 36"/>
                <a:gd name="T25" fmla="*/ 10 h 13"/>
                <a:gd name="T26" fmla="*/ 32 w 36"/>
                <a:gd name="T27" fmla="*/ 11 h 13"/>
                <a:gd name="T28" fmla="*/ 4 w 36"/>
                <a:gd name="T29" fmla="*/ 0 h 13"/>
                <a:gd name="T30" fmla="*/ 2 w 36"/>
                <a:gd name="T31" fmla="*/ 1 h 13"/>
                <a:gd name="T32" fmla="*/ 1 w 36"/>
                <a:gd name="T33" fmla="*/ 2 h 13"/>
                <a:gd name="T34" fmla="*/ 0 w 36"/>
                <a:gd name="T35" fmla="*/ 4 h 13"/>
                <a:gd name="T36" fmla="*/ 2 w 36"/>
                <a:gd name="T37" fmla="*/ 9 h 13"/>
                <a:gd name="T38" fmla="*/ 6 w 36"/>
                <a:gd name="T39" fmla="*/ 7 h 13"/>
                <a:gd name="T40" fmla="*/ 6 w 36"/>
                <a:gd name="T41" fmla="*/ 7 h 13"/>
                <a:gd name="T42" fmla="*/ 29 w 36"/>
                <a:gd name="T43" fmla="*/ 10 h 13"/>
                <a:gd name="T44" fmla="*/ 33 w 36"/>
                <a:gd name="T45" fmla="*/ 13 h 13"/>
                <a:gd name="T46" fmla="*/ 34 w 36"/>
                <a:gd name="T47" fmla="*/ 12 h 13"/>
                <a:gd name="T48" fmla="*/ 36 w 36"/>
                <a:gd name="T49" fmla="*/ 9 h 13"/>
                <a:gd name="T50" fmla="*/ 35 w 36"/>
                <a:gd name="T51" fmla="*/ 6 h 13"/>
                <a:gd name="T52" fmla="*/ 32 w 36"/>
                <a:gd name="T53" fmla="*/ 4 h 13"/>
                <a:gd name="T54" fmla="*/ 5 w 36"/>
                <a:gd name="T55" fmla="*/ 1 h 13"/>
                <a:gd name="T56" fmla="*/ 4 w 36"/>
                <a:gd name="T5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13">
                  <a:moveTo>
                    <a:pt x="32" y="11"/>
                  </a:moveTo>
                  <a:cubicBezTo>
                    <a:pt x="32" y="11"/>
                    <a:pt x="32" y="11"/>
                    <a:pt x="31" y="11"/>
                  </a:cubicBezTo>
                  <a:cubicBezTo>
                    <a:pt x="4" y="7"/>
                    <a:pt x="4" y="7"/>
                    <a:pt x="4" y="7"/>
                  </a:cubicBezTo>
                  <a:cubicBezTo>
                    <a:pt x="3" y="7"/>
                    <a:pt x="2" y="6"/>
                    <a:pt x="2" y="5"/>
                  </a:cubicBezTo>
                  <a:cubicBezTo>
                    <a:pt x="2" y="4"/>
                    <a:pt x="3" y="4"/>
                    <a:pt x="3" y="3"/>
                  </a:cubicBezTo>
                  <a:cubicBezTo>
                    <a:pt x="3" y="3"/>
                    <a:pt x="4" y="3"/>
                    <a:pt x="4" y="3"/>
                  </a:cubicBezTo>
                  <a:cubicBezTo>
                    <a:pt x="4" y="3"/>
                    <a:pt x="4" y="3"/>
                    <a:pt x="4" y="3"/>
                  </a:cubicBezTo>
                  <a:cubicBezTo>
                    <a:pt x="4" y="3"/>
                    <a:pt x="4" y="3"/>
                    <a:pt x="5" y="3"/>
                  </a:cubicBezTo>
                  <a:cubicBezTo>
                    <a:pt x="17" y="5"/>
                    <a:pt x="17" y="5"/>
                    <a:pt x="17" y="5"/>
                  </a:cubicBezTo>
                  <a:cubicBezTo>
                    <a:pt x="32" y="7"/>
                    <a:pt x="32" y="7"/>
                    <a:pt x="32" y="7"/>
                  </a:cubicBezTo>
                  <a:cubicBezTo>
                    <a:pt x="32" y="7"/>
                    <a:pt x="32" y="7"/>
                    <a:pt x="32" y="7"/>
                  </a:cubicBezTo>
                  <a:cubicBezTo>
                    <a:pt x="33" y="7"/>
                    <a:pt x="34" y="8"/>
                    <a:pt x="34" y="9"/>
                  </a:cubicBezTo>
                  <a:cubicBezTo>
                    <a:pt x="34" y="9"/>
                    <a:pt x="33" y="10"/>
                    <a:pt x="33" y="10"/>
                  </a:cubicBezTo>
                  <a:cubicBezTo>
                    <a:pt x="33" y="10"/>
                    <a:pt x="32" y="11"/>
                    <a:pt x="32" y="11"/>
                  </a:cubicBezTo>
                  <a:moveTo>
                    <a:pt x="4" y="0"/>
                  </a:moveTo>
                  <a:cubicBezTo>
                    <a:pt x="3" y="0"/>
                    <a:pt x="2" y="1"/>
                    <a:pt x="2" y="1"/>
                  </a:cubicBezTo>
                  <a:cubicBezTo>
                    <a:pt x="2" y="1"/>
                    <a:pt x="1" y="1"/>
                    <a:pt x="1" y="2"/>
                  </a:cubicBezTo>
                  <a:cubicBezTo>
                    <a:pt x="1" y="2"/>
                    <a:pt x="0" y="3"/>
                    <a:pt x="0" y="4"/>
                  </a:cubicBezTo>
                  <a:cubicBezTo>
                    <a:pt x="0" y="6"/>
                    <a:pt x="1" y="8"/>
                    <a:pt x="2" y="9"/>
                  </a:cubicBezTo>
                  <a:cubicBezTo>
                    <a:pt x="3" y="8"/>
                    <a:pt x="4" y="7"/>
                    <a:pt x="6" y="7"/>
                  </a:cubicBezTo>
                  <a:cubicBezTo>
                    <a:pt x="6" y="7"/>
                    <a:pt x="6" y="7"/>
                    <a:pt x="6" y="7"/>
                  </a:cubicBezTo>
                  <a:cubicBezTo>
                    <a:pt x="29" y="10"/>
                    <a:pt x="29" y="10"/>
                    <a:pt x="29" y="10"/>
                  </a:cubicBezTo>
                  <a:cubicBezTo>
                    <a:pt x="31" y="11"/>
                    <a:pt x="32" y="12"/>
                    <a:pt x="33" y="13"/>
                  </a:cubicBezTo>
                  <a:cubicBezTo>
                    <a:pt x="33" y="13"/>
                    <a:pt x="34" y="12"/>
                    <a:pt x="34" y="12"/>
                  </a:cubicBezTo>
                  <a:cubicBezTo>
                    <a:pt x="35" y="11"/>
                    <a:pt x="36" y="10"/>
                    <a:pt x="36" y="9"/>
                  </a:cubicBezTo>
                  <a:cubicBezTo>
                    <a:pt x="36" y="8"/>
                    <a:pt x="36" y="7"/>
                    <a:pt x="35" y="6"/>
                  </a:cubicBezTo>
                  <a:cubicBezTo>
                    <a:pt x="35" y="5"/>
                    <a:pt x="34" y="4"/>
                    <a:pt x="32" y="4"/>
                  </a:cubicBezTo>
                  <a:cubicBezTo>
                    <a:pt x="5" y="1"/>
                    <a:pt x="5" y="1"/>
                    <a:pt x="5" y="1"/>
                  </a:cubicBezTo>
                  <a:cubicBezTo>
                    <a:pt x="5" y="0"/>
                    <a:pt x="4"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92"/>
            <p:cNvSpPr>
              <a:spLocks noEditPoints="1"/>
            </p:cNvSpPr>
            <p:nvPr/>
          </p:nvSpPr>
          <p:spPr bwMode="auto">
            <a:xfrm>
              <a:off x="4840369" y="6964064"/>
              <a:ext cx="625549" cy="237840"/>
            </a:xfrm>
            <a:custGeom>
              <a:avLst/>
              <a:gdLst>
                <a:gd name="T0" fmla="*/ 28 w 32"/>
                <a:gd name="T1" fmla="*/ 10 h 12"/>
                <a:gd name="T2" fmla="*/ 27 w 32"/>
                <a:gd name="T3" fmla="*/ 10 h 12"/>
                <a:gd name="T4" fmla="*/ 4 w 32"/>
                <a:gd name="T5" fmla="*/ 6 h 12"/>
                <a:gd name="T6" fmla="*/ 3 w 32"/>
                <a:gd name="T7" fmla="*/ 4 h 12"/>
                <a:gd name="T8" fmla="*/ 5 w 32"/>
                <a:gd name="T9" fmla="*/ 2 h 12"/>
                <a:gd name="T10" fmla="*/ 5 w 32"/>
                <a:gd name="T11" fmla="*/ 2 h 12"/>
                <a:gd name="T12" fmla="*/ 28 w 32"/>
                <a:gd name="T13" fmla="*/ 6 h 12"/>
                <a:gd name="T14" fmla="*/ 28 w 32"/>
                <a:gd name="T15" fmla="*/ 6 h 12"/>
                <a:gd name="T16" fmla="*/ 30 w 32"/>
                <a:gd name="T17" fmla="*/ 8 h 12"/>
                <a:gd name="T18" fmla="*/ 29 w 32"/>
                <a:gd name="T19" fmla="*/ 9 h 12"/>
                <a:gd name="T20" fmla="*/ 28 w 32"/>
                <a:gd name="T21" fmla="*/ 10 h 12"/>
                <a:gd name="T22" fmla="*/ 5 w 32"/>
                <a:gd name="T23" fmla="*/ 0 h 12"/>
                <a:gd name="T24" fmla="*/ 1 w 32"/>
                <a:gd name="T25" fmla="*/ 2 h 12"/>
                <a:gd name="T26" fmla="*/ 0 w 32"/>
                <a:gd name="T27" fmla="*/ 4 h 12"/>
                <a:gd name="T28" fmla="*/ 3 w 32"/>
                <a:gd name="T29" fmla="*/ 9 h 12"/>
                <a:gd name="T30" fmla="*/ 4 w 32"/>
                <a:gd name="T31" fmla="*/ 9 h 12"/>
                <a:gd name="T32" fmla="*/ 4 w 32"/>
                <a:gd name="T33" fmla="*/ 9 h 12"/>
                <a:gd name="T34" fmla="*/ 7 w 32"/>
                <a:gd name="T35" fmla="*/ 9 h 12"/>
                <a:gd name="T36" fmla="*/ 24 w 32"/>
                <a:gd name="T37" fmla="*/ 12 h 12"/>
                <a:gd name="T38" fmla="*/ 27 w 32"/>
                <a:gd name="T39" fmla="*/ 12 h 12"/>
                <a:gd name="T40" fmla="*/ 27 w 32"/>
                <a:gd name="T41" fmla="*/ 12 h 12"/>
                <a:gd name="T42" fmla="*/ 28 w 32"/>
                <a:gd name="T43" fmla="*/ 12 h 12"/>
                <a:gd name="T44" fmla="*/ 30 w 32"/>
                <a:gd name="T45" fmla="*/ 11 h 12"/>
                <a:gd name="T46" fmla="*/ 32 w 32"/>
                <a:gd name="T47" fmla="*/ 8 h 12"/>
                <a:gd name="T48" fmla="*/ 32 w 32"/>
                <a:gd name="T49" fmla="*/ 6 h 12"/>
                <a:gd name="T50" fmla="*/ 28 w 32"/>
                <a:gd name="T51" fmla="*/ 3 h 12"/>
                <a:gd name="T52" fmla="*/ 5 w 32"/>
                <a:gd name="T53" fmla="*/ 0 h 12"/>
                <a:gd name="T54" fmla="*/ 5 w 32"/>
                <a:gd name="T5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2">
                  <a:moveTo>
                    <a:pt x="28" y="10"/>
                  </a:moveTo>
                  <a:cubicBezTo>
                    <a:pt x="28" y="10"/>
                    <a:pt x="27" y="10"/>
                    <a:pt x="27" y="10"/>
                  </a:cubicBezTo>
                  <a:cubicBezTo>
                    <a:pt x="4" y="6"/>
                    <a:pt x="4" y="6"/>
                    <a:pt x="4" y="6"/>
                  </a:cubicBezTo>
                  <a:cubicBezTo>
                    <a:pt x="3" y="6"/>
                    <a:pt x="2" y="5"/>
                    <a:pt x="3" y="4"/>
                  </a:cubicBezTo>
                  <a:cubicBezTo>
                    <a:pt x="3" y="3"/>
                    <a:pt x="4" y="2"/>
                    <a:pt x="5" y="2"/>
                  </a:cubicBezTo>
                  <a:cubicBezTo>
                    <a:pt x="5" y="2"/>
                    <a:pt x="5" y="2"/>
                    <a:pt x="5" y="2"/>
                  </a:cubicBezTo>
                  <a:cubicBezTo>
                    <a:pt x="28" y="6"/>
                    <a:pt x="28" y="6"/>
                    <a:pt x="28" y="6"/>
                  </a:cubicBezTo>
                  <a:cubicBezTo>
                    <a:pt x="28" y="6"/>
                    <a:pt x="28" y="6"/>
                    <a:pt x="28" y="6"/>
                  </a:cubicBezTo>
                  <a:cubicBezTo>
                    <a:pt x="29" y="6"/>
                    <a:pt x="30" y="7"/>
                    <a:pt x="30" y="8"/>
                  </a:cubicBezTo>
                  <a:cubicBezTo>
                    <a:pt x="30" y="8"/>
                    <a:pt x="29" y="9"/>
                    <a:pt x="29" y="9"/>
                  </a:cubicBezTo>
                  <a:cubicBezTo>
                    <a:pt x="28" y="9"/>
                    <a:pt x="28" y="10"/>
                    <a:pt x="28" y="10"/>
                  </a:cubicBezTo>
                  <a:moveTo>
                    <a:pt x="5" y="0"/>
                  </a:moveTo>
                  <a:cubicBezTo>
                    <a:pt x="3" y="0"/>
                    <a:pt x="2" y="1"/>
                    <a:pt x="1" y="2"/>
                  </a:cubicBezTo>
                  <a:cubicBezTo>
                    <a:pt x="1" y="2"/>
                    <a:pt x="0" y="3"/>
                    <a:pt x="0" y="4"/>
                  </a:cubicBezTo>
                  <a:cubicBezTo>
                    <a:pt x="0" y="6"/>
                    <a:pt x="1" y="8"/>
                    <a:pt x="3" y="9"/>
                  </a:cubicBezTo>
                  <a:cubicBezTo>
                    <a:pt x="4" y="9"/>
                    <a:pt x="4" y="9"/>
                    <a:pt x="4" y="9"/>
                  </a:cubicBezTo>
                  <a:cubicBezTo>
                    <a:pt x="4" y="9"/>
                    <a:pt x="4" y="9"/>
                    <a:pt x="4" y="9"/>
                  </a:cubicBezTo>
                  <a:cubicBezTo>
                    <a:pt x="7" y="9"/>
                    <a:pt x="7" y="9"/>
                    <a:pt x="7" y="9"/>
                  </a:cubicBezTo>
                  <a:cubicBezTo>
                    <a:pt x="24" y="12"/>
                    <a:pt x="24" y="12"/>
                    <a:pt x="24" y="12"/>
                  </a:cubicBezTo>
                  <a:cubicBezTo>
                    <a:pt x="27" y="12"/>
                    <a:pt x="27" y="12"/>
                    <a:pt x="27" y="12"/>
                  </a:cubicBezTo>
                  <a:cubicBezTo>
                    <a:pt x="27" y="12"/>
                    <a:pt x="27" y="12"/>
                    <a:pt x="27" y="12"/>
                  </a:cubicBezTo>
                  <a:cubicBezTo>
                    <a:pt x="27" y="12"/>
                    <a:pt x="27" y="12"/>
                    <a:pt x="28" y="12"/>
                  </a:cubicBezTo>
                  <a:cubicBezTo>
                    <a:pt x="29" y="12"/>
                    <a:pt x="29" y="12"/>
                    <a:pt x="30" y="11"/>
                  </a:cubicBezTo>
                  <a:cubicBezTo>
                    <a:pt x="31" y="10"/>
                    <a:pt x="32" y="9"/>
                    <a:pt x="32" y="8"/>
                  </a:cubicBezTo>
                  <a:cubicBezTo>
                    <a:pt x="32" y="7"/>
                    <a:pt x="32" y="7"/>
                    <a:pt x="32" y="6"/>
                  </a:cubicBezTo>
                  <a:cubicBezTo>
                    <a:pt x="31" y="5"/>
                    <a:pt x="30" y="4"/>
                    <a:pt x="28" y="3"/>
                  </a:cubicBezTo>
                  <a:cubicBezTo>
                    <a:pt x="5" y="0"/>
                    <a:pt x="5" y="0"/>
                    <a:pt x="5" y="0"/>
                  </a:cubicBezTo>
                  <a:cubicBezTo>
                    <a:pt x="5" y="0"/>
                    <a:pt x="5" y="0"/>
                    <a:pt x="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Freeform 93"/>
            <p:cNvSpPr>
              <a:spLocks noEditPoints="1"/>
            </p:cNvSpPr>
            <p:nvPr/>
          </p:nvSpPr>
          <p:spPr bwMode="auto">
            <a:xfrm>
              <a:off x="5074950" y="6061580"/>
              <a:ext cx="430065" cy="628808"/>
            </a:xfrm>
            <a:custGeom>
              <a:avLst/>
              <a:gdLst>
                <a:gd name="T0" fmla="*/ 15 w 22"/>
                <a:gd name="T1" fmla="*/ 7 h 32"/>
                <a:gd name="T2" fmla="*/ 16 w 22"/>
                <a:gd name="T3" fmla="*/ 4 h 32"/>
                <a:gd name="T4" fmla="*/ 18 w 22"/>
                <a:gd name="T5" fmla="*/ 3 h 32"/>
                <a:gd name="T6" fmla="*/ 19 w 22"/>
                <a:gd name="T7" fmla="*/ 3 h 32"/>
                <a:gd name="T8" fmla="*/ 19 w 22"/>
                <a:gd name="T9" fmla="*/ 3 h 32"/>
                <a:gd name="T10" fmla="*/ 20 w 22"/>
                <a:gd name="T11" fmla="*/ 5 h 32"/>
                <a:gd name="T12" fmla="*/ 18 w 22"/>
                <a:gd name="T13" fmla="*/ 7 h 32"/>
                <a:gd name="T14" fmla="*/ 15 w 22"/>
                <a:gd name="T15" fmla="*/ 7 h 32"/>
                <a:gd name="T16" fmla="*/ 6 w 22"/>
                <a:gd name="T17" fmla="*/ 6 h 32"/>
                <a:gd name="T18" fmla="*/ 3 w 22"/>
                <a:gd name="T19" fmla="*/ 5 h 32"/>
                <a:gd name="T20" fmla="*/ 3 w 22"/>
                <a:gd name="T21" fmla="*/ 4 h 32"/>
                <a:gd name="T22" fmla="*/ 4 w 22"/>
                <a:gd name="T23" fmla="*/ 3 h 32"/>
                <a:gd name="T24" fmla="*/ 4 w 22"/>
                <a:gd name="T25" fmla="*/ 3 h 32"/>
                <a:gd name="T26" fmla="*/ 5 w 22"/>
                <a:gd name="T27" fmla="*/ 3 h 32"/>
                <a:gd name="T28" fmla="*/ 6 w 22"/>
                <a:gd name="T29" fmla="*/ 6 h 32"/>
                <a:gd name="T30" fmla="*/ 4 w 22"/>
                <a:gd name="T31" fmla="*/ 0 h 32"/>
                <a:gd name="T32" fmla="*/ 1 w 22"/>
                <a:gd name="T33" fmla="*/ 3 h 32"/>
                <a:gd name="T34" fmla="*/ 1 w 22"/>
                <a:gd name="T35" fmla="*/ 6 h 32"/>
                <a:gd name="T36" fmla="*/ 7 w 22"/>
                <a:gd name="T37" fmla="*/ 9 h 32"/>
                <a:gd name="T38" fmla="*/ 3 w 22"/>
                <a:gd name="T39" fmla="*/ 28 h 32"/>
                <a:gd name="T40" fmla="*/ 3 w 22"/>
                <a:gd name="T41" fmla="*/ 29 h 32"/>
                <a:gd name="T42" fmla="*/ 4 w 22"/>
                <a:gd name="T43" fmla="*/ 31 h 32"/>
                <a:gd name="T44" fmla="*/ 4 w 22"/>
                <a:gd name="T45" fmla="*/ 31 h 32"/>
                <a:gd name="T46" fmla="*/ 4 w 22"/>
                <a:gd name="T47" fmla="*/ 31 h 32"/>
                <a:gd name="T48" fmla="*/ 4 w 22"/>
                <a:gd name="T49" fmla="*/ 31 h 32"/>
                <a:gd name="T50" fmla="*/ 4 w 22"/>
                <a:gd name="T51" fmla="*/ 31 h 32"/>
                <a:gd name="T52" fmla="*/ 5 w 22"/>
                <a:gd name="T53" fmla="*/ 30 h 32"/>
                <a:gd name="T54" fmla="*/ 6 w 22"/>
                <a:gd name="T55" fmla="*/ 29 h 32"/>
                <a:gd name="T56" fmla="*/ 9 w 22"/>
                <a:gd name="T57" fmla="*/ 9 h 32"/>
                <a:gd name="T58" fmla="*/ 12 w 22"/>
                <a:gd name="T59" fmla="*/ 9 h 32"/>
                <a:gd name="T60" fmla="*/ 11 w 22"/>
                <a:gd name="T61" fmla="*/ 29 h 32"/>
                <a:gd name="T62" fmla="*/ 11 w 22"/>
                <a:gd name="T63" fmla="*/ 31 h 32"/>
                <a:gd name="T64" fmla="*/ 12 w 22"/>
                <a:gd name="T65" fmla="*/ 32 h 32"/>
                <a:gd name="T66" fmla="*/ 12 w 22"/>
                <a:gd name="T67" fmla="*/ 32 h 32"/>
                <a:gd name="T68" fmla="*/ 13 w 22"/>
                <a:gd name="T69" fmla="*/ 31 h 32"/>
                <a:gd name="T70" fmla="*/ 13 w 22"/>
                <a:gd name="T71" fmla="*/ 30 h 32"/>
                <a:gd name="T72" fmla="*/ 14 w 22"/>
                <a:gd name="T73" fmla="*/ 9 h 32"/>
                <a:gd name="T74" fmla="*/ 18 w 22"/>
                <a:gd name="T75" fmla="*/ 9 h 32"/>
                <a:gd name="T76" fmla="*/ 22 w 22"/>
                <a:gd name="T77" fmla="*/ 5 h 32"/>
                <a:gd name="T78" fmla="*/ 20 w 22"/>
                <a:gd name="T79" fmla="*/ 1 h 32"/>
                <a:gd name="T80" fmla="*/ 18 w 22"/>
                <a:gd name="T81" fmla="*/ 1 h 32"/>
                <a:gd name="T82" fmla="*/ 15 w 22"/>
                <a:gd name="T83" fmla="*/ 2 h 32"/>
                <a:gd name="T84" fmla="*/ 12 w 22"/>
                <a:gd name="T85" fmla="*/ 7 h 32"/>
                <a:gd name="T86" fmla="*/ 9 w 22"/>
                <a:gd name="T87" fmla="*/ 7 h 32"/>
                <a:gd name="T88" fmla="*/ 5 w 22"/>
                <a:gd name="T89" fmla="*/ 1 h 32"/>
                <a:gd name="T90" fmla="*/ 4 w 22"/>
                <a:gd name="T9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32">
                  <a:moveTo>
                    <a:pt x="15" y="7"/>
                  </a:moveTo>
                  <a:cubicBezTo>
                    <a:pt x="15" y="5"/>
                    <a:pt x="16" y="4"/>
                    <a:pt x="16" y="4"/>
                  </a:cubicBezTo>
                  <a:cubicBezTo>
                    <a:pt x="17" y="3"/>
                    <a:pt x="18" y="3"/>
                    <a:pt x="18" y="3"/>
                  </a:cubicBezTo>
                  <a:cubicBezTo>
                    <a:pt x="18" y="3"/>
                    <a:pt x="19" y="3"/>
                    <a:pt x="19" y="3"/>
                  </a:cubicBezTo>
                  <a:cubicBezTo>
                    <a:pt x="19" y="3"/>
                    <a:pt x="19" y="3"/>
                    <a:pt x="19" y="3"/>
                  </a:cubicBezTo>
                  <a:cubicBezTo>
                    <a:pt x="20" y="4"/>
                    <a:pt x="20" y="4"/>
                    <a:pt x="20" y="5"/>
                  </a:cubicBezTo>
                  <a:cubicBezTo>
                    <a:pt x="20" y="5"/>
                    <a:pt x="19" y="6"/>
                    <a:pt x="18" y="7"/>
                  </a:cubicBezTo>
                  <a:cubicBezTo>
                    <a:pt x="17" y="7"/>
                    <a:pt x="16" y="7"/>
                    <a:pt x="15" y="7"/>
                  </a:cubicBezTo>
                  <a:moveTo>
                    <a:pt x="6" y="6"/>
                  </a:moveTo>
                  <a:cubicBezTo>
                    <a:pt x="5" y="6"/>
                    <a:pt x="3" y="5"/>
                    <a:pt x="3" y="5"/>
                  </a:cubicBezTo>
                  <a:cubicBezTo>
                    <a:pt x="3" y="4"/>
                    <a:pt x="3" y="4"/>
                    <a:pt x="3" y="4"/>
                  </a:cubicBezTo>
                  <a:cubicBezTo>
                    <a:pt x="3" y="3"/>
                    <a:pt x="4" y="3"/>
                    <a:pt x="4" y="3"/>
                  </a:cubicBezTo>
                  <a:cubicBezTo>
                    <a:pt x="4" y="3"/>
                    <a:pt x="4" y="3"/>
                    <a:pt x="4" y="3"/>
                  </a:cubicBezTo>
                  <a:cubicBezTo>
                    <a:pt x="5" y="3"/>
                    <a:pt x="5" y="3"/>
                    <a:pt x="5" y="3"/>
                  </a:cubicBezTo>
                  <a:cubicBezTo>
                    <a:pt x="5" y="3"/>
                    <a:pt x="6" y="4"/>
                    <a:pt x="6" y="6"/>
                  </a:cubicBezTo>
                  <a:moveTo>
                    <a:pt x="4" y="0"/>
                  </a:moveTo>
                  <a:cubicBezTo>
                    <a:pt x="3" y="0"/>
                    <a:pt x="1" y="2"/>
                    <a:pt x="1" y="3"/>
                  </a:cubicBezTo>
                  <a:cubicBezTo>
                    <a:pt x="0" y="4"/>
                    <a:pt x="0" y="5"/>
                    <a:pt x="1" y="6"/>
                  </a:cubicBezTo>
                  <a:cubicBezTo>
                    <a:pt x="2" y="7"/>
                    <a:pt x="4" y="8"/>
                    <a:pt x="7" y="9"/>
                  </a:cubicBezTo>
                  <a:cubicBezTo>
                    <a:pt x="7" y="13"/>
                    <a:pt x="6" y="19"/>
                    <a:pt x="3" y="28"/>
                  </a:cubicBezTo>
                  <a:cubicBezTo>
                    <a:pt x="3" y="29"/>
                    <a:pt x="3" y="29"/>
                    <a:pt x="3" y="29"/>
                  </a:cubicBezTo>
                  <a:cubicBezTo>
                    <a:pt x="3" y="30"/>
                    <a:pt x="3" y="31"/>
                    <a:pt x="4" y="31"/>
                  </a:cubicBezTo>
                  <a:cubicBezTo>
                    <a:pt x="4" y="31"/>
                    <a:pt x="4" y="31"/>
                    <a:pt x="4" y="31"/>
                  </a:cubicBezTo>
                  <a:cubicBezTo>
                    <a:pt x="4" y="31"/>
                    <a:pt x="4" y="31"/>
                    <a:pt x="4" y="31"/>
                  </a:cubicBezTo>
                  <a:cubicBezTo>
                    <a:pt x="4" y="31"/>
                    <a:pt x="4" y="31"/>
                    <a:pt x="4" y="31"/>
                  </a:cubicBezTo>
                  <a:cubicBezTo>
                    <a:pt x="4" y="31"/>
                    <a:pt x="4" y="31"/>
                    <a:pt x="4" y="31"/>
                  </a:cubicBezTo>
                  <a:cubicBezTo>
                    <a:pt x="5" y="31"/>
                    <a:pt x="5" y="30"/>
                    <a:pt x="5" y="30"/>
                  </a:cubicBezTo>
                  <a:cubicBezTo>
                    <a:pt x="5" y="29"/>
                    <a:pt x="5" y="29"/>
                    <a:pt x="6" y="29"/>
                  </a:cubicBezTo>
                  <a:cubicBezTo>
                    <a:pt x="7" y="23"/>
                    <a:pt x="9" y="15"/>
                    <a:pt x="9" y="9"/>
                  </a:cubicBezTo>
                  <a:cubicBezTo>
                    <a:pt x="10" y="9"/>
                    <a:pt x="11" y="9"/>
                    <a:pt x="12" y="9"/>
                  </a:cubicBezTo>
                  <a:cubicBezTo>
                    <a:pt x="11" y="16"/>
                    <a:pt x="11" y="25"/>
                    <a:pt x="11" y="29"/>
                  </a:cubicBezTo>
                  <a:cubicBezTo>
                    <a:pt x="11" y="30"/>
                    <a:pt x="11" y="30"/>
                    <a:pt x="11" y="31"/>
                  </a:cubicBezTo>
                  <a:cubicBezTo>
                    <a:pt x="11" y="31"/>
                    <a:pt x="11" y="32"/>
                    <a:pt x="12" y="32"/>
                  </a:cubicBezTo>
                  <a:cubicBezTo>
                    <a:pt x="12" y="32"/>
                    <a:pt x="12" y="32"/>
                    <a:pt x="12" y="32"/>
                  </a:cubicBezTo>
                  <a:cubicBezTo>
                    <a:pt x="13" y="32"/>
                    <a:pt x="13" y="31"/>
                    <a:pt x="13" y="31"/>
                  </a:cubicBezTo>
                  <a:cubicBezTo>
                    <a:pt x="13" y="30"/>
                    <a:pt x="13" y="30"/>
                    <a:pt x="13" y="30"/>
                  </a:cubicBezTo>
                  <a:cubicBezTo>
                    <a:pt x="13" y="20"/>
                    <a:pt x="13" y="14"/>
                    <a:pt x="14" y="9"/>
                  </a:cubicBezTo>
                  <a:cubicBezTo>
                    <a:pt x="16" y="9"/>
                    <a:pt x="17" y="9"/>
                    <a:pt x="18" y="9"/>
                  </a:cubicBezTo>
                  <a:cubicBezTo>
                    <a:pt x="22" y="8"/>
                    <a:pt x="22" y="6"/>
                    <a:pt x="22" y="5"/>
                  </a:cubicBezTo>
                  <a:cubicBezTo>
                    <a:pt x="22" y="3"/>
                    <a:pt x="22" y="2"/>
                    <a:pt x="20" y="1"/>
                  </a:cubicBezTo>
                  <a:cubicBezTo>
                    <a:pt x="20" y="1"/>
                    <a:pt x="19" y="1"/>
                    <a:pt x="18" y="1"/>
                  </a:cubicBezTo>
                  <a:cubicBezTo>
                    <a:pt x="17" y="1"/>
                    <a:pt x="16" y="1"/>
                    <a:pt x="15" y="2"/>
                  </a:cubicBezTo>
                  <a:cubicBezTo>
                    <a:pt x="14" y="3"/>
                    <a:pt x="13" y="5"/>
                    <a:pt x="12" y="7"/>
                  </a:cubicBezTo>
                  <a:cubicBezTo>
                    <a:pt x="11" y="7"/>
                    <a:pt x="10" y="7"/>
                    <a:pt x="9" y="7"/>
                  </a:cubicBezTo>
                  <a:cubicBezTo>
                    <a:pt x="8" y="4"/>
                    <a:pt x="7" y="1"/>
                    <a:pt x="5" y="1"/>
                  </a:cubicBezTo>
                  <a:cubicBezTo>
                    <a:pt x="5" y="0"/>
                    <a:pt x="5"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94"/>
            <p:cNvSpPr>
              <a:spLocks/>
            </p:cNvSpPr>
            <p:nvPr/>
          </p:nvSpPr>
          <p:spPr bwMode="auto">
            <a:xfrm>
              <a:off x="-300860" y="4608482"/>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9" y="0"/>
                    <a:pt x="8" y="0"/>
                  </a:cubicBezTo>
                  <a:cubicBezTo>
                    <a:pt x="0" y="8"/>
                    <a:pt x="0" y="8"/>
                    <a:pt x="0" y="8"/>
                  </a:cubicBezTo>
                  <a:cubicBezTo>
                    <a:pt x="0" y="8"/>
                    <a:pt x="0" y="9"/>
                    <a:pt x="0" y="10"/>
                  </a:cubicBezTo>
                  <a:cubicBezTo>
                    <a:pt x="1" y="10"/>
                    <a:pt x="1" y="10"/>
                    <a:pt x="1" y="10"/>
                  </a:cubicBezTo>
                  <a:cubicBezTo>
                    <a:pt x="2" y="10"/>
                    <a:pt x="2" y="10"/>
                    <a:pt x="2" y="10"/>
                  </a:cubicBezTo>
                  <a:cubicBezTo>
                    <a:pt x="10" y="2"/>
                    <a:pt x="10" y="2"/>
                    <a:pt x="10" y="2"/>
                  </a:cubicBezTo>
                  <a:cubicBezTo>
                    <a:pt x="10" y="1"/>
                    <a:pt x="10" y="1"/>
                    <a:pt x="10" y="0"/>
                  </a:cubicBezTo>
                  <a:cubicBezTo>
                    <a:pt x="10" y="0"/>
                    <a:pt x="10"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95"/>
            <p:cNvSpPr>
              <a:spLocks/>
            </p:cNvSpPr>
            <p:nvPr/>
          </p:nvSpPr>
          <p:spPr bwMode="auto">
            <a:xfrm>
              <a:off x="-379054" y="4530289"/>
              <a:ext cx="215032" cy="195484"/>
            </a:xfrm>
            <a:custGeom>
              <a:avLst/>
              <a:gdLst>
                <a:gd name="T0" fmla="*/ 10 w 11"/>
                <a:gd name="T1" fmla="*/ 0 h 10"/>
                <a:gd name="T2" fmla="*/ 9 w 11"/>
                <a:gd name="T3" fmla="*/ 1 h 10"/>
                <a:gd name="T4" fmla="*/ 1 w 11"/>
                <a:gd name="T5" fmla="*/ 8 h 10"/>
                <a:gd name="T6" fmla="*/ 1 w 11"/>
                <a:gd name="T7" fmla="*/ 10 h 10"/>
                <a:gd name="T8" fmla="*/ 2 w 11"/>
                <a:gd name="T9" fmla="*/ 10 h 10"/>
                <a:gd name="T10" fmla="*/ 3 w 11"/>
                <a:gd name="T11" fmla="*/ 10 h 10"/>
                <a:gd name="T12" fmla="*/ 11 w 11"/>
                <a:gd name="T13" fmla="*/ 2 h 10"/>
                <a:gd name="T14" fmla="*/ 11 w 11"/>
                <a:gd name="T15" fmla="*/ 1 h 10"/>
                <a:gd name="T16" fmla="*/ 10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0" y="0"/>
                  </a:moveTo>
                  <a:cubicBezTo>
                    <a:pt x="9" y="0"/>
                    <a:pt x="9" y="0"/>
                    <a:pt x="9" y="1"/>
                  </a:cubicBezTo>
                  <a:cubicBezTo>
                    <a:pt x="1" y="8"/>
                    <a:pt x="1" y="8"/>
                    <a:pt x="1" y="8"/>
                  </a:cubicBezTo>
                  <a:cubicBezTo>
                    <a:pt x="0" y="9"/>
                    <a:pt x="0" y="10"/>
                    <a:pt x="1" y="10"/>
                  </a:cubicBezTo>
                  <a:cubicBezTo>
                    <a:pt x="1" y="10"/>
                    <a:pt x="1" y="10"/>
                    <a:pt x="2" y="10"/>
                  </a:cubicBezTo>
                  <a:cubicBezTo>
                    <a:pt x="2" y="10"/>
                    <a:pt x="2" y="10"/>
                    <a:pt x="3" y="10"/>
                  </a:cubicBezTo>
                  <a:cubicBezTo>
                    <a:pt x="11" y="2"/>
                    <a:pt x="11" y="2"/>
                    <a:pt x="11" y="2"/>
                  </a:cubicBezTo>
                  <a:cubicBezTo>
                    <a:pt x="11" y="2"/>
                    <a:pt x="11" y="1"/>
                    <a:pt x="11" y="1"/>
                  </a:cubicBezTo>
                  <a:cubicBezTo>
                    <a:pt x="10" y="0"/>
                    <a:pt x="10"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96"/>
            <p:cNvSpPr>
              <a:spLocks/>
            </p:cNvSpPr>
            <p:nvPr/>
          </p:nvSpPr>
          <p:spPr bwMode="auto">
            <a:xfrm>
              <a:off x="-437699" y="4471644"/>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9" y="0"/>
                    <a:pt x="8" y="0"/>
                  </a:cubicBezTo>
                  <a:cubicBezTo>
                    <a:pt x="0" y="8"/>
                    <a:pt x="0" y="8"/>
                    <a:pt x="0" y="8"/>
                  </a:cubicBezTo>
                  <a:cubicBezTo>
                    <a:pt x="0" y="8"/>
                    <a:pt x="0" y="9"/>
                    <a:pt x="0" y="10"/>
                  </a:cubicBezTo>
                  <a:cubicBezTo>
                    <a:pt x="1" y="10"/>
                    <a:pt x="1" y="10"/>
                    <a:pt x="1" y="10"/>
                  </a:cubicBezTo>
                  <a:cubicBezTo>
                    <a:pt x="2"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97"/>
            <p:cNvSpPr>
              <a:spLocks/>
            </p:cNvSpPr>
            <p:nvPr/>
          </p:nvSpPr>
          <p:spPr bwMode="auto">
            <a:xfrm>
              <a:off x="969786" y="4452095"/>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8" y="0"/>
                    <a:pt x="8" y="0"/>
                  </a:cubicBezTo>
                  <a:cubicBezTo>
                    <a:pt x="0" y="8"/>
                    <a:pt x="0" y="8"/>
                    <a:pt x="0" y="8"/>
                  </a:cubicBezTo>
                  <a:cubicBezTo>
                    <a:pt x="0" y="8"/>
                    <a:pt x="0" y="9"/>
                    <a:pt x="0" y="10"/>
                  </a:cubicBezTo>
                  <a:cubicBezTo>
                    <a:pt x="0" y="10"/>
                    <a:pt x="1" y="10"/>
                    <a:pt x="1" y="10"/>
                  </a:cubicBezTo>
                  <a:cubicBezTo>
                    <a:pt x="1"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98"/>
            <p:cNvSpPr>
              <a:spLocks/>
            </p:cNvSpPr>
            <p:nvPr/>
          </p:nvSpPr>
          <p:spPr bwMode="auto">
            <a:xfrm>
              <a:off x="891592" y="4370642"/>
              <a:ext cx="215032" cy="198743"/>
            </a:xfrm>
            <a:custGeom>
              <a:avLst/>
              <a:gdLst>
                <a:gd name="T0" fmla="*/ 9 w 11"/>
                <a:gd name="T1" fmla="*/ 0 h 10"/>
                <a:gd name="T2" fmla="*/ 9 w 11"/>
                <a:gd name="T3" fmla="*/ 0 h 10"/>
                <a:gd name="T4" fmla="*/ 1 w 11"/>
                <a:gd name="T5" fmla="*/ 8 h 10"/>
                <a:gd name="T6" fmla="*/ 1 w 11"/>
                <a:gd name="T7" fmla="*/ 10 h 10"/>
                <a:gd name="T8" fmla="*/ 2 w 11"/>
                <a:gd name="T9" fmla="*/ 10 h 10"/>
                <a:gd name="T10" fmla="*/ 2 w 11"/>
                <a:gd name="T11" fmla="*/ 10 h 10"/>
                <a:gd name="T12" fmla="*/ 10 w 11"/>
                <a:gd name="T13" fmla="*/ 2 h 10"/>
                <a:gd name="T14" fmla="*/ 10 w 11"/>
                <a:gd name="T15" fmla="*/ 0 h 10"/>
                <a:gd name="T16" fmla="*/ 9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9" y="0"/>
                  </a:moveTo>
                  <a:cubicBezTo>
                    <a:pt x="9" y="0"/>
                    <a:pt x="9" y="0"/>
                    <a:pt x="9" y="0"/>
                  </a:cubicBezTo>
                  <a:cubicBezTo>
                    <a:pt x="1" y="8"/>
                    <a:pt x="1" y="8"/>
                    <a:pt x="1" y="8"/>
                  </a:cubicBezTo>
                  <a:cubicBezTo>
                    <a:pt x="0" y="9"/>
                    <a:pt x="0" y="10"/>
                    <a:pt x="1" y="10"/>
                  </a:cubicBezTo>
                  <a:cubicBezTo>
                    <a:pt x="1" y="10"/>
                    <a:pt x="1" y="10"/>
                    <a:pt x="2" y="10"/>
                  </a:cubicBezTo>
                  <a:cubicBezTo>
                    <a:pt x="2" y="10"/>
                    <a:pt x="2" y="10"/>
                    <a:pt x="2" y="10"/>
                  </a:cubicBezTo>
                  <a:cubicBezTo>
                    <a:pt x="10" y="2"/>
                    <a:pt x="10" y="2"/>
                    <a:pt x="10" y="2"/>
                  </a:cubicBezTo>
                  <a:cubicBezTo>
                    <a:pt x="11" y="2"/>
                    <a:pt x="11" y="1"/>
                    <a:pt x="10" y="0"/>
                  </a:cubicBezTo>
                  <a:cubicBezTo>
                    <a:pt x="10" y="0"/>
                    <a:pt x="10"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99"/>
            <p:cNvSpPr>
              <a:spLocks/>
            </p:cNvSpPr>
            <p:nvPr/>
          </p:nvSpPr>
          <p:spPr bwMode="auto">
            <a:xfrm>
              <a:off x="832947" y="4311997"/>
              <a:ext cx="195484" cy="198743"/>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8" y="0"/>
                    <a:pt x="8" y="0"/>
                  </a:cubicBezTo>
                  <a:cubicBezTo>
                    <a:pt x="0" y="8"/>
                    <a:pt x="0" y="8"/>
                    <a:pt x="0" y="8"/>
                  </a:cubicBezTo>
                  <a:cubicBezTo>
                    <a:pt x="0" y="8"/>
                    <a:pt x="0" y="9"/>
                    <a:pt x="0" y="10"/>
                  </a:cubicBezTo>
                  <a:cubicBezTo>
                    <a:pt x="0" y="10"/>
                    <a:pt x="1" y="10"/>
                    <a:pt x="1" y="10"/>
                  </a:cubicBezTo>
                  <a:cubicBezTo>
                    <a:pt x="1"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100"/>
            <p:cNvSpPr>
              <a:spLocks/>
            </p:cNvSpPr>
            <p:nvPr/>
          </p:nvSpPr>
          <p:spPr bwMode="auto">
            <a:xfrm>
              <a:off x="4605789" y="4803966"/>
              <a:ext cx="410516" cy="58645"/>
            </a:xfrm>
            <a:custGeom>
              <a:avLst/>
              <a:gdLst>
                <a:gd name="T0" fmla="*/ 19 w 21"/>
                <a:gd name="T1" fmla="*/ 0 h 3"/>
                <a:gd name="T2" fmla="*/ 1 w 21"/>
                <a:gd name="T3" fmla="*/ 0 h 3"/>
                <a:gd name="T4" fmla="*/ 0 w 21"/>
                <a:gd name="T5" fmla="*/ 1 h 3"/>
                <a:gd name="T6" fmla="*/ 1 w 21"/>
                <a:gd name="T7" fmla="*/ 3 h 3"/>
                <a:gd name="T8" fmla="*/ 19 w 21"/>
                <a:gd name="T9" fmla="*/ 3 h 3"/>
                <a:gd name="T10" fmla="*/ 21 w 21"/>
                <a:gd name="T11" fmla="*/ 1 h 3"/>
                <a:gd name="T12" fmla="*/ 19 w 2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0"/>
                  </a:moveTo>
                  <a:cubicBezTo>
                    <a:pt x="1" y="0"/>
                    <a:pt x="1" y="0"/>
                    <a:pt x="1" y="0"/>
                  </a:cubicBezTo>
                  <a:cubicBezTo>
                    <a:pt x="0" y="0"/>
                    <a:pt x="0" y="1"/>
                    <a:pt x="0" y="1"/>
                  </a:cubicBezTo>
                  <a:cubicBezTo>
                    <a:pt x="0" y="2"/>
                    <a:pt x="0" y="3"/>
                    <a:pt x="1" y="3"/>
                  </a:cubicBezTo>
                  <a:cubicBezTo>
                    <a:pt x="19" y="3"/>
                    <a:pt x="19" y="3"/>
                    <a:pt x="19" y="3"/>
                  </a:cubicBezTo>
                  <a:cubicBezTo>
                    <a:pt x="20" y="3"/>
                    <a:pt x="21" y="2"/>
                    <a:pt x="21" y="1"/>
                  </a:cubicBezTo>
                  <a:cubicBezTo>
                    <a:pt x="21" y="1"/>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Freeform 101"/>
            <p:cNvSpPr>
              <a:spLocks/>
            </p:cNvSpPr>
            <p:nvPr/>
          </p:nvSpPr>
          <p:spPr bwMode="auto">
            <a:xfrm>
              <a:off x="4605789" y="4940805"/>
              <a:ext cx="410516" cy="39097"/>
            </a:xfrm>
            <a:custGeom>
              <a:avLst/>
              <a:gdLst>
                <a:gd name="T0" fmla="*/ 19 w 21"/>
                <a:gd name="T1" fmla="*/ 0 h 2"/>
                <a:gd name="T2" fmla="*/ 1 w 21"/>
                <a:gd name="T3" fmla="*/ 0 h 2"/>
                <a:gd name="T4" fmla="*/ 0 w 21"/>
                <a:gd name="T5" fmla="*/ 1 h 2"/>
                <a:gd name="T6" fmla="*/ 1 w 21"/>
                <a:gd name="T7" fmla="*/ 2 h 2"/>
                <a:gd name="T8" fmla="*/ 19 w 21"/>
                <a:gd name="T9" fmla="*/ 2 h 2"/>
                <a:gd name="T10" fmla="*/ 21 w 21"/>
                <a:gd name="T11" fmla="*/ 1 h 2"/>
                <a:gd name="T12" fmla="*/ 19 w 2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9" y="0"/>
                  </a:moveTo>
                  <a:cubicBezTo>
                    <a:pt x="1" y="0"/>
                    <a:pt x="1" y="0"/>
                    <a:pt x="1" y="0"/>
                  </a:cubicBezTo>
                  <a:cubicBezTo>
                    <a:pt x="0" y="0"/>
                    <a:pt x="0" y="0"/>
                    <a:pt x="0" y="1"/>
                  </a:cubicBezTo>
                  <a:cubicBezTo>
                    <a:pt x="0" y="1"/>
                    <a:pt x="0" y="2"/>
                    <a:pt x="1" y="2"/>
                  </a:cubicBezTo>
                  <a:cubicBezTo>
                    <a:pt x="19" y="2"/>
                    <a:pt x="19" y="2"/>
                    <a:pt x="19" y="2"/>
                  </a:cubicBezTo>
                  <a:cubicBezTo>
                    <a:pt x="20" y="2"/>
                    <a:pt x="21" y="1"/>
                    <a:pt x="21" y="1"/>
                  </a:cubicBezTo>
                  <a:cubicBezTo>
                    <a:pt x="21" y="0"/>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Freeform 102"/>
            <p:cNvSpPr>
              <a:spLocks/>
            </p:cNvSpPr>
            <p:nvPr/>
          </p:nvSpPr>
          <p:spPr bwMode="auto">
            <a:xfrm>
              <a:off x="4605789" y="5058096"/>
              <a:ext cx="410516" cy="42356"/>
            </a:xfrm>
            <a:custGeom>
              <a:avLst/>
              <a:gdLst>
                <a:gd name="T0" fmla="*/ 19 w 21"/>
                <a:gd name="T1" fmla="*/ 0 h 2"/>
                <a:gd name="T2" fmla="*/ 1 w 21"/>
                <a:gd name="T3" fmla="*/ 0 h 2"/>
                <a:gd name="T4" fmla="*/ 0 w 21"/>
                <a:gd name="T5" fmla="*/ 1 h 2"/>
                <a:gd name="T6" fmla="*/ 1 w 21"/>
                <a:gd name="T7" fmla="*/ 2 h 2"/>
                <a:gd name="T8" fmla="*/ 19 w 21"/>
                <a:gd name="T9" fmla="*/ 2 h 2"/>
                <a:gd name="T10" fmla="*/ 21 w 21"/>
                <a:gd name="T11" fmla="*/ 1 h 2"/>
                <a:gd name="T12" fmla="*/ 19 w 2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9" y="0"/>
                  </a:moveTo>
                  <a:cubicBezTo>
                    <a:pt x="1" y="0"/>
                    <a:pt x="1" y="0"/>
                    <a:pt x="1" y="0"/>
                  </a:cubicBezTo>
                  <a:cubicBezTo>
                    <a:pt x="0" y="0"/>
                    <a:pt x="0" y="0"/>
                    <a:pt x="0" y="1"/>
                  </a:cubicBezTo>
                  <a:cubicBezTo>
                    <a:pt x="0" y="2"/>
                    <a:pt x="0" y="2"/>
                    <a:pt x="1" y="2"/>
                  </a:cubicBezTo>
                  <a:cubicBezTo>
                    <a:pt x="19" y="2"/>
                    <a:pt x="19" y="2"/>
                    <a:pt x="19" y="2"/>
                  </a:cubicBezTo>
                  <a:cubicBezTo>
                    <a:pt x="20" y="2"/>
                    <a:pt x="21" y="2"/>
                    <a:pt x="21" y="1"/>
                  </a:cubicBezTo>
                  <a:cubicBezTo>
                    <a:pt x="21" y="0"/>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103"/>
            <p:cNvSpPr>
              <a:spLocks/>
            </p:cNvSpPr>
            <p:nvPr/>
          </p:nvSpPr>
          <p:spPr bwMode="auto">
            <a:xfrm>
              <a:off x="5860143" y="7084613"/>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1"/>
                    <a:pt x="0" y="1"/>
                  </a:cubicBezTo>
                  <a:cubicBezTo>
                    <a:pt x="0" y="2"/>
                    <a:pt x="1" y="2"/>
                    <a:pt x="1" y="2"/>
                  </a:cubicBezTo>
                  <a:cubicBezTo>
                    <a:pt x="28" y="2"/>
                    <a:pt x="28" y="2"/>
                    <a:pt x="28" y="2"/>
                  </a:cubicBezTo>
                  <a:cubicBezTo>
                    <a:pt x="29" y="2"/>
                    <a:pt x="29" y="2"/>
                    <a:pt x="29" y="1"/>
                  </a:cubicBezTo>
                  <a:cubicBezTo>
                    <a:pt x="29" y="1"/>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104"/>
            <p:cNvSpPr>
              <a:spLocks/>
            </p:cNvSpPr>
            <p:nvPr/>
          </p:nvSpPr>
          <p:spPr bwMode="auto">
            <a:xfrm>
              <a:off x="5860143" y="7260549"/>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1"/>
                    <a:pt x="0" y="1"/>
                  </a:cubicBezTo>
                  <a:cubicBezTo>
                    <a:pt x="0" y="2"/>
                    <a:pt x="1" y="2"/>
                    <a:pt x="1" y="2"/>
                  </a:cubicBezTo>
                  <a:cubicBezTo>
                    <a:pt x="28" y="2"/>
                    <a:pt x="28" y="2"/>
                    <a:pt x="28" y="2"/>
                  </a:cubicBezTo>
                  <a:cubicBezTo>
                    <a:pt x="29" y="2"/>
                    <a:pt x="29" y="2"/>
                    <a:pt x="29" y="1"/>
                  </a:cubicBezTo>
                  <a:cubicBezTo>
                    <a:pt x="29" y="1"/>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Freeform 105"/>
            <p:cNvSpPr>
              <a:spLocks/>
            </p:cNvSpPr>
            <p:nvPr/>
          </p:nvSpPr>
          <p:spPr bwMode="auto">
            <a:xfrm>
              <a:off x="5860143" y="7436485"/>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0"/>
                    <a:pt x="0" y="1"/>
                  </a:cubicBezTo>
                  <a:cubicBezTo>
                    <a:pt x="0" y="2"/>
                    <a:pt x="1" y="2"/>
                    <a:pt x="1" y="2"/>
                  </a:cubicBezTo>
                  <a:cubicBezTo>
                    <a:pt x="28" y="2"/>
                    <a:pt x="28" y="2"/>
                    <a:pt x="28" y="2"/>
                  </a:cubicBezTo>
                  <a:cubicBezTo>
                    <a:pt x="29" y="2"/>
                    <a:pt x="29" y="2"/>
                    <a:pt x="29" y="1"/>
                  </a:cubicBezTo>
                  <a:cubicBezTo>
                    <a:pt x="29" y="0"/>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106"/>
            <p:cNvSpPr>
              <a:spLocks noEditPoints="1"/>
            </p:cNvSpPr>
            <p:nvPr/>
          </p:nvSpPr>
          <p:spPr bwMode="auto">
            <a:xfrm>
              <a:off x="-1180539" y="4569386"/>
              <a:ext cx="371420" cy="1355356"/>
            </a:xfrm>
            <a:custGeom>
              <a:avLst/>
              <a:gdLst>
                <a:gd name="T0" fmla="*/ 9 w 19"/>
                <a:gd name="T1" fmla="*/ 67 h 69"/>
                <a:gd name="T2" fmla="*/ 2 w 19"/>
                <a:gd name="T3" fmla="*/ 60 h 69"/>
                <a:gd name="T4" fmla="*/ 2 w 19"/>
                <a:gd name="T5" fmla="*/ 60 h 69"/>
                <a:gd name="T6" fmla="*/ 9 w 19"/>
                <a:gd name="T7" fmla="*/ 53 h 69"/>
                <a:gd name="T8" fmla="*/ 16 w 19"/>
                <a:gd name="T9" fmla="*/ 60 h 69"/>
                <a:gd name="T10" fmla="*/ 16 w 19"/>
                <a:gd name="T11" fmla="*/ 60 h 69"/>
                <a:gd name="T12" fmla="*/ 9 w 19"/>
                <a:gd name="T13" fmla="*/ 67 h 69"/>
                <a:gd name="T14" fmla="*/ 9 w 19"/>
                <a:gd name="T15" fmla="*/ 51 h 69"/>
                <a:gd name="T16" fmla="*/ 0 w 19"/>
                <a:gd name="T17" fmla="*/ 60 h 69"/>
                <a:gd name="T18" fmla="*/ 0 w 19"/>
                <a:gd name="T19" fmla="*/ 60 h 69"/>
                <a:gd name="T20" fmla="*/ 9 w 19"/>
                <a:gd name="T21" fmla="*/ 69 h 69"/>
                <a:gd name="T22" fmla="*/ 19 w 19"/>
                <a:gd name="T23" fmla="*/ 60 h 69"/>
                <a:gd name="T24" fmla="*/ 19 w 19"/>
                <a:gd name="T25" fmla="*/ 60 h 69"/>
                <a:gd name="T26" fmla="*/ 9 w 19"/>
                <a:gd name="T27" fmla="*/ 51 h 69"/>
                <a:gd name="T28" fmla="*/ 9 w 19"/>
                <a:gd name="T29" fmla="*/ 45 h 69"/>
                <a:gd name="T30" fmla="*/ 6 w 19"/>
                <a:gd name="T31" fmla="*/ 42 h 69"/>
                <a:gd name="T32" fmla="*/ 2 w 19"/>
                <a:gd name="T33" fmla="*/ 6 h 69"/>
                <a:gd name="T34" fmla="*/ 3 w 19"/>
                <a:gd name="T35" fmla="*/ 4 h 69"/>
                <a:gd name="T36" fmla="*/ 5 w 19"/>
                <a:gd name="T37" fmla="*/ 3 h 69"/>
                <a:gd name="T38" fmla="*/ 14 w 19"/>
                <a:gd name="T39" fmla="*/ 3 h 69"/>
                <a:gd name="T40" fmla="*/ 16 w 19"/>
                <a:gd name="T41" fmla="*/ 4 h 69"/>
                <a:gd name="T42" fmla="*/ 17 w 19"/>
                <a:gd name="T43" fmla="*/ 6 h 69"/>
                <a:gd name="T44" fmla="*/ 13 w 19"/>
                <a:gd name="T45" fmla="*/ 42 h 69"/>
                <a:gd name="T46" fmla="*/ 9 w 19"/>
                <a:gd name="T47" fmla="*/ 45 h 69"/>
                <a:gd name="T48" fmla="*/ 14 w 19"/>
                <a:gd name="T49" fmla="*/ 0 h 69"/>
                <a:gd name="T50" fmla="*/ 5 w 19"/>
                <a:gd name="T51" fmla="*/ 0 h 69"/>
                <a:gd name="T52" fmla="*/ 1 w 19"/>
                <a:gd name="T53" fmla="*/ 2 h 69"/>
                <a:gd name="T54" fmla="*/ 0 w 19"/>
                <a:gd name="T55" fmla="*/ 7 h 69"/>
                <a:gd name="T56" fmla="*/ 4 w 19"/>
                <a:gd name="T57" fmla="*/ 42 h 69"/>
                <a:gd name="T58" fmla="*/ 9 w 19"/>
                <a:gd name="T59" fmla="*/ 47 h 69"/>
                <a:gd name="T60" fmla="*/ 15 w 19"/>
                <a:gd name="T61" fmla="*/ 42 h 69"/>
                <a:gd name="T62" fmla="*/ 19 w 19"/>
                <a:gd name="T63" fmla="*/ 7 h 69"/>
                <a:gd name="T64" fmla="*/ 18 w 19"/>
                <a:gd name="T65" fmla="*/ 2 h 69"/>
                <a:gd name="T66" fmla="*/ 14 w 19"/>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69">
                  <a:moveTo>
                    <a:pt x="9" y="67"/>
                  </a:moveTo>
                  <a:cubicBezTo>
                    <a:pt x="5" y="67"/>
                    <a:pt x="2" y="64"/>
                    <a:pt x="2" y="60"/>
                  </a:cubicBezTo>
                  <a:cubicBezTo>
                    <a:pt x="2" y="60"/>
                    <a:pt x="2" y="60"/>
                    <a:pt x="2" y="60"/>
                  </a:cubicBezTo>
                  <a:cubicBezTo>
                    <a:pt x="2" y="56"/>
                    <a:pt x="5" y="53"/>
                    <a:pt x="9" y="53"/>
                  </a:cubicBezTo>
                  <a:cubicBezTo>
                    <a:pt x="13" y="53"/>
                    <a:pt x="16" y="56"/>
                    <a:pt x="16" y="60"/>
                  </a:cubicBezTo>
                  <a:cubicBezTo>
                    <a:pt x="16" y="60"/>
                    <a:pt x="16" y="60"/>
                    <a:pt x="16" y="60"/>
                  </a:cubicBezTo>
                  <a:cubicBezTo>
                    <a:pt x="16" y="64"/>
                    <a:pt x="13" y="67"/>
                    <a:pt x="9" y="67"/>
                  </a:cubicBezTo>
                  <a:moveTo>
                    <a:pt x="9" y="51"/>
                  </a:moveTo>
                  <a:cubicBezTo>
                    <a:pt x="4" y="51"/>
                    <a:pt x="0" y="55"/>
                    <a:pt x="0" y="60"/>
                  </a:cubicBezTo>
                  <a:cubicBezTo>
                    <a:pt x="0" y="60"/>
                    <a:pt x="0" y="60"/>
                    <a:pt x="0" y="60"/>
                  </a:cubicBezTo>
                  <a:cubicBezTo>
                    <a:pt x="0" y="65"/>
                    <a:pt x="4" y="69"/>
                    <a:pt x="9" y="69"/>
                  </a:cubicBezTo>
                  <a:cubicBezTo>
                    <a:pt x="15" y="69"/>
                    <a:pt x="19" y="65"/>
                    <a:pt x="19" y="60"/>
                  </a:cubicBezTo>
                  <a:cubicBezTo>
                    <a:pt x="19" y="60"/>
                    <a:pt x="19" y="60"/>
                    <a:pt x="19" y="60"/>
                  </a:cubicBezTo>
                  <a:cubicBezTo>
                    <a:pt x="19" y="55"/>
                    <a:pt x="15" y="51"/>
                    <a:pt x="9" y="51"/>
                  </a:cubicBezTo>
                  <a:moveTo>
                    <a:pt x="9" y="45"/>
                  </a:moveTo>
                  <a:cubicBezTo>
                    <a:pt x="8" y="45"/>
                    <a:pt x="7" y="43"/>
                    <a:pt x="6" y="42"/>
                  </a:cubicBezTo>
                  <a:cubicBezTo>
                    <a:pt x="2" y="6"/>
                    <a:pt x="2" y="6"/>
                    <a:pt x="2" y="6"/>
                  </a:cubicBezTo>
                  <a:cubicBezTo>
                    <a:pt x="2" y="5"/>
                    <a:pt x="2" y="4"/>
                    <a:pt x="3" y="4"/>
                  </a:cubicBezTo>
                  <a:cubicBezTo>
                    <a:pt x="3" y="3"/>
                    <a:pt x="4" y="3"/>
                    <a:pt x="5" y="3"/>
                  </a:cubicBezTo>
                  <a:cubicBezTo>
                    <a:pt x="14" y="3"/>
                    <a:pt x="14" y="3"/>
                    <a:pt x="14" y="3"/>
                  </a:cubicBezTo>
                  <a:cubicBezTo>
                    <a:pt x="15" y="3"/>
                    <a:pt x="15" y="3"/>
                    <a:pt x="16" y="4"/>
                  </a:cubicBezTo>
                  <a:cubicBezTo>
                    <a:pt x="17" y="4"/>
                    <a:pt x="17" y="5"/>
                    <a:pt x="17" y="6"/>
                  </a:cubicBezTo>
                  <a:cubicBezTo>
                    <a:pt x="13" y="42"/>
                    <a:pt x="13" y="42"/>
                    <a:pt x="13" y="42"/>
                  </a:cubicBezTo>
                  <a:cubicBezTo>
                    <a:pt x="12" y="43"/>
                    <a:pt x="11" y="45"/>
                    <a:pt x="9" y="45"/>
                  </a:cubicBezTo>
                  <a:moveTo>
                    <a:pt x="14" y="0"/>
                  </a:moveTo>
                  <a:cubicBezTo>
                    <a:pt x="5" y="0"/>
                    <a:pt x="5" y="0"/>
                    <a:pt x="5" y="0"/>
                  </a:cubicBezTo>
                  <a:cubicBezTo>
                    <a:pt x="3" y="0"/>
                    <a:pt x="2" y="1"/>
                    <a:pt x="1" y="2"/>
                  </a:cubicBezTo>
                  <a:cubicBezTo>
                    <a:pt x="0" y="3"/>
                    <a:pt x="0" y="5"/>
                    <a:pt x="0" y="7"/>
                  </a:cubicBezTo>
                  <a:cubicBezTo>
                    <a:pt x="4" y="42"/>
                    <a:pt x="4" y="42"/>
                    <a:pt x="4" y="42"/>
                  </a:cubicBezTo>
                  <a:cubicBezTo>
                    <a:pt x="4" y="45"/>
                    <a:pt x="7" y="47"/>
                    <a:pt x="9" y="47"/>
                  </a:cubicBezTo>
                  <a:cubicBezTo>
                    <a:pt x="12" y="47"/>
                    <a:pt x="15" y="45"/>
                    <a:pt x="15" y="42"/>
                  </a:cubicBezTo>
                  <a:cubicBezTo>
                    <a:pt x="19" y="7"/>
                    <a:pt x="19" y="7"/>
                    <a:pt x="19" y="7"/>
                  </a:cubicBezTo>
                  <a:cubicBezTo>
                    <a:pt x="19" y="5"/>
                    <a:pt x="19" y="3"/>
                    <a:pt x="18" y="2"/>
                  </a:cubicBezTo>
                  <a:cubicBezTo>
                    <a:pt x="17" y="1"/>
                    <a:pt x="15" y="0"/>
                    <a:pt x="1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107"/>
            <p:cNvSpPr>
              <a:spLocks noEditPoints="1"/>
            </p:cNvSpPr>
            <p:nvPr/>
          </p:nvSpPr>
          <p:spPr bwMode="auto">
            <a:xfrm>
              <a:off x="3256949" y="11033391"/>
              <a:ext cx="762388" cy="746098"/>
            </a:xfrm>
            <a:custGeom>
              <a:avLst/>
              <a:gdLst>
                <a:gd name="T0" fmla="*/ 10 w 39"/>
                <a:gd name="T1" fmla="*/ 35 h 38"/>
                <a:gd name="T2" fmla="*/ 9 w 39"/>
                <a:gd name="T3" fmla="*/ 35 h 38"/>
                <a:gd name="T4" fmla="*/ 8 w 39"/>
                <a:gd name="T5" fmla="*/ 34 h 38"/>
                <a:gd name="T6" fmla="*/ 10 w 39"/>
                <a:gd name="T7" fmla="*/ 24 h 38"/>
                <a:gd name="T8" fmla="*/ 10 w 39"/>
                <a:gd name="T9" fmla="*/ 23 h 38"/>
                <a:gd name="T10" fmla="*/ 3 w 39"/>
                <a:gd name="T11" fmla="*/ 16 h 38"/>
                <a:gd name="T12" fmla="*/ 2 w 39"/>
                <a:gd name="T13" fmla="*/ 15 h 38"/>
                <a:gd name="T14" fmla="*/ 4 w 39"/>
                <a:gd name="T15" fmla="*/ 14 h 38"/>
                <a:gd name="T16" fmla="*/ 13 w 39"/>
                <a:gd name="T17" fmla="*/ 13 h 38"/>
                <a:gd name="T18" fmla="*/ 14 w 39"/>
                <a:gd name="T19" fmla="*/ 12 h 38"/>
                <a:gd name="T20" fmla="*/ 18 w 39"/>
                <a:gd name="T21" fmla="*/ 3 h 38"/>
                <a:gd name="T22" fmla="*/ 20 w 39"/>
                <a:gd name="T23" fmla="*/ 3 h 38"/>
                <a:gd name="T24" fmla="*/ 21 w 39"/>
                <a:gd name="T25" fmla="*/ 3 h 38"/>
                <a:gd name="T26" fmla="*/ 25 w 39"/>
                <a:gd name="T27" fmla="*/ 12 h 38"/>
                <a:gd name="T28" fmla="*/ 26 w 39"/>
                <a:gd name="T29" fmla="*/ 13 h 38"/>
                <a:gd name="T30" fmla="*/ 36 w 39"/>
                <a:gd name="T31" fmla="*/ 14 h 38"/>
                <a:gd name="T32" fmla="*/ 37 w 39"/>
                <a:gd name="T33" fmla="*/ 15 h 38"/>
                <a:gd name="T34" fmla="*/ 36 w 39"/>
                <a:gd name="T35" fmla="*/ 16 h 38"/>
                <a:gd name="T36" fmla="*/ 29 w 39"/>
                <a:gd name="T37" fmla="*/ 23 h 38"/>
                <a:gd name="T38" fmla="*/ 29 w 39"/>
                <a:gd name="T39" fmla="*/ 24 h 38"/>
                <a:gd name="T40" fmla="*/ 31 w 39"/>
                <a:gd name="T41" fmla="*/ 34 h 38"/>
                <a:gd name="T42" fmla="*/ 30 w 39"/>
                <a:gd name="T43" fmla="*/ 35 h 38"/>
                <a:gd name="T44" fmla="*/ 29 w 39"/>
                <a:gd name="T45" fmla="*/ 35 h 38"/>
                <a:gd name="T46" fmla="*/ 29 w 39"/>
                <a:gd name="T47" fmla="*/ 35 h 38"/>
                <a:gd name="T48" fmla="*/ 20 w 39"/>
                <a:gd name="T49" fmla="*/ 31 h 38"/>
                <a:gd name="T50" fmla="*/ 20 w 39"/>
                <a:gd name="T51" fmla="*/ 31 h 38"/>
                <a:gd name="T52" fmla="*/ 19 w 39"/>
                <a:gd name="T53" fmla="*/ 31 h 38"/>
                <a:gd name="T54" fmla="*/ 10 w 39"/>
                <a:gd name="T55" fmla="*/ 35 h 38"/>
                <a:gd name="T56" fmla="*/ 10 w 39"/>
                <a:gd name="T57" fmla="*/ 35 h 38"/>
                <a:gd name="T58" fmla="*/ 20 w 39"/>
                <a:gd name="T59" fmla="*/ 0 h 38"/>
                <a:gd name="T60" fmla="*/ 16 w 39"/>
                <a:gd name="T61" fmla="*/ 2 h 38"/>
                <a:gd name="T62" fmla="*/ 12 w 39"/>
                <a:gd name="T63" fmla="*/ 10 h 38"/>
                <a:gd name="T64" fmla="*/ 3 w 39"/>
                <a:gd name="T65" fmla="*/ 12 h 38"/>
                <a:gd name="T66" fmla="*/ 0 w 39"/>
                <a:gd name="T67" fmla="*/ 14 h 38"/>
                <a:gd name="T68" fmla="*/ 1 w 39"/>
                <a:gd name="T69" fmla="*/ 18 h 38"/>
                <a:gd name="T70" fmla="*/ 8 w 39"/>
                <a:gd name="T71" fmla="*/ 24 h 38"/>
                <a:gd name="T72" fmla="*/ 6 w 39"/>
                <a:gd name="T73" fmla="*/ 33 h 38"/>
                <a:gd name="T74" fmla="*/ 8 w 39"/>
                <a:gd name="T75" fmla="*/ 37 h 38"/>
                <a:gd name="T76" fmla="*/ 10 w 39"/>
                <a:gd name="T77" fmla="*/ 38 h 38"/>
                <a:gd name="T78" fmla="*/ 12 w 39"/>
                <a:gd name="T79" fmla="*/ 37 h 38"/>
                <a:gd name="T80" fmla="*/ 20 w 39"/>
                <a:gd name="T81" fmla="*/ 33 h 38"/>
                <a:gd name="T82" fmla="*/ 28 w 39"/>
                <a:gd name="T83" fmla="*/ 37 h 38"/>
                <a:gd name="T84" fmla="*/ 29 w 39"/>
                <a:gd name="T85" fmla="*/ 38 h 38"/>
                <a:gd name="T86" fmla="*/ 32 w 39"/>
                <a:gd name="T87" fmla="*/ 37 h 38"/>
                <a:gd name="T88" fmla="*/ 33 w 39"/>
                <a:gd name="T89" fmla="*/ 33 h 38"/>
                <a:gd name="T90" fmla="*/ 31 w 39"/>
                <a:gd name="T91" fmla="*/ 24 h 38"/>
                <a:gd name="T92" fmla="*/ 38 w 39"/>
                <a:gd name="T93" fmla="*/ 18 h 38"/>
                <a:gd name="T94" fmla="*/ 39 w 39"/>
                <a:gd name="T95" fmla="*/ 14 h 38"/>
                <a:gd name="T96" fmla="*/ 36 w 39"/>
                <a:gd name="T97" fmla="*/ 12 h 38"/>
                <a:gd name="T98" fmla="*/ 27 w 39"/>
                <a:gd name="T99" fmla="*/ 10 h 38"/>
                <a:gd name="T100" fmla="*/ 23 w 39"/>
                <a:gd name="T101" fmla="*/ 2 h 38"/>
                <a:gd name="T102" fmla="*/ 20 w 39"/>
                <a:gd name="T10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38">
                  <a:moveTo>
                    <a:pt x="10" y="35"/>
                  </a:moveTo>
                  <a:cubicBezTo>
                    <a:pt x="10" y="35"/>
                    <a:pt x="9" y="35"/>
                    <a:pt x="9" y="35"/>
                  </a:cubicBezTo>
                  <a:cubicBezTo>
                    <a:pt x="9" y="35"/>
                    <a:pt x="8" y="34"/>
                    <a:pt x="8" y="34"/>
                  </a:cubicBezTo>
                  <a:cubicBezTo>
                    <a:pt x="10" y="24"/>
                    <a:pt x="10" y="24"/>
                    <a:pt x="10" y="24"/>
                  </a:cubicBezTo>
                  <a:cubicBezTo>
                    <a:pt x="10" y="24"/>
                    <a:pt x="10" y="23"/>
                    <a:pt x="10" y="23"/>
                  </a:cubicBezTo>
                  <a:cubicBezTo>
                    <a:pt x="3" y="16"/>
                    <a:pt x="3" y="16"/>
                    <a:pt x="3" y="16"/>
                  </a:cubicBezTo>
                  <a:cubicBezTo>
                    <a:pt x="2" y="16"/>
                    <a:pt x="2" y="16"/>
                    <a:pt x="2" y="15"/>
                  </a:cubicBezTo>
                  <a:cubicBezTo>
                    <a:pt x="3" y="15"/>
                    <a:pt x="3" y="14"/>
                    <a:pt x="4" y="14"/>
                  </a:cubicBezTo>
                  <a:cubicBezTo>
                    <a:pt x="13" y="13"/>
                    <a:pt x="13" y="13"/>
                    <a:pt x="13" y="13"/>
                  </a:cubicBezTo>
                  <a:cubicBezTo>
                    <a:pt x="14" y="13"/>
                    <a:pt x="14" y="12"/>
                    <a:pt x="14" y="12"/>
                  </a:cubicBezTo>
                  <a:cubicBezTo>
                    <a:pt x="18" y="3"/>
                    <a:pt x="18" y="3"/>
                    <a:pt x="18" y="3"/>
                  </a:cubicBezTo>
                  <a:cubicBezTo>
                    <a:pt x="19" y="3"/>
                    <a:pt x="19" y="3"/>
                    <a:pt x="20" y="3"/>
                  </a:cubicBezTo>
                  <a:cubicBezTo>
                    <a:pt x="20" y="3"/>
                    <a:pt x="21" y="3"/>
                    <a:pt x="21" y="3"/>
                  </a:cubicBezTo>
                  <a:cubicBezTo>
                    <a:pt x="25" y="12"/>
                    <a:pt x="25" y="12"/>
                    <a:pt x="25" y="12"/>
                  </a:cubicBezTo>
                  <a:cubicBezTo>
                    <a:pt x="25" y="12"/>
                    <a:pt x="26" y="13"/>
                    <a:pt x="26" y="13"/>
                  </a:cubicBezTo>
                  <a:cubicBezTo>
                    <a:pt x="36" y="14"/>
                    <a:pt x="36" y="14"/>
                    <a:pt x="36" y="14"/>
                  </a:cubicBezTo>
                  <a:cubicBezTo>
                    <a:pt x="36" y="14"/>
                    <a:pt x="37" y="15"/>
                    <a:pt x="37" y="15"/>
                  </a:cubicBezTo>
                  <a:cubicBezTo>
                    <a:pt x="37" y="16"/>
                    <a:pt x="37" y="16"/>
                    <a:pt x="36" y="16"/>
                  </a:cubicBezTo>
                  <a:cubicBezTo>
                    <a:pt x="29" y="23"/>
                    <a:pt x="29" y="23"/>
                    <a:pt x="29" y="23"/>
                  </a:cubicBezTo>
                  <a:cubicBezTo>
                    <a:pt x="29" y="23"/>
                    <a:pt x="29" y="24"/>
                    <a:pt x="29" y="24"/>
                  </a:cubicBezTo>
                  <a:cubicBezTo>
                    <a:pt x="31" y="34"/>
                    <a:pt x="31" y="34"/>
                    <a:pt x="31" y="34"/>
                  </a:cubicBezTo>
                  <a:cubicBezTo>
                    <a:pt x="31" y="34"/>
                    <a:pt x="31" y="35"/>
                    <a:pt x="30" y="35"/>
                  </a:cubicBezTo>
                  <a:cubicBezTo>
                    <a:pt x="30" y="35"/>
                    <a:pt x="30" y="35"/>
                    <a:pt x="29" y="35"/>
                  </a:cubicBezTo>
                  <a:cubicBezTo>
                    <a:pt x="29" y="35"/>
                    <a:pt x="29" y="35"/>
                    <a:pt x="29" y="35"/>
                  </a:cubicBezTo>
                  <a:cubicBezTo>
                    <a:pt x="20" y="31"/>
                    <a:pt x="20" y="31"/>
                    <a:pt x="20" y="31"/>
                  </a:cubicBezTo>
                  <a:cubicBezTo>
                    <a:pt x="20" y="31"/>
                    <a:pt x="20" y="31"/>
                    <a:pt x="20" y="31"/>
                  </a:cubicBezTo>
                  <a:cubicBezTo>
                    <a:pt x="19" y="31"/>
                    <a:pt x="19" y="31"/>
                    <a:pt x="19" y="31"/>
                  </a:cubicBezTo>
                  <a:cubicBezTo>
                    <a:pt x="10" y="35"/>
                    <a:pt x="10" y="35"/>
                    <a:pt x="10" y="35"/>
                  </a:cubicBezTo>
                  <a:cubicBezTo>
                    <a:pt x="10" y="35"/>
                    <a:pt x="10" y="35"/>
                    <a:pt x="10" y="35"/>
                  </a:cubicBezTo>
                  <a:moveTo>
                    <a:pt x="20" y="0"/>
                  </a:moveTo>
                  <a:cubicBezTo>
                    <a:pt x="18" y="0"/>
                    <a:pt x="17" y="1"/>
                    <a:pt x="16" y="2"/>
                  </a:cubicBezTo>
                  <a:cubicBezTo>
                    <a:pt x="12" y="10"/>
                    <a:pt x="12" y="10"/>
                    <a:pt x="12" y="10"/>
                  </a:cubicBezTo>
                  <a:cubicBezTo>
                    <a:pt x="3" y="12"/>
                    <a:pt x="3" y="12"/>
                    <a:pt x="3" y="12"/>
                  </a:cubicBezTo>
                  <a:cubicBezTo>
                    <a:pt x="2" y="12"/>
                    <a:pt x="1" y="13"/>
                    <a:pt x="0" y="14"/>
                  </a:cubicBezTo>
                  <a:cubicBezTo>
                    <a:pt x="0" y="16"/>
                    <a:pt x="0" y="17"/>
                    <a:pt x="1" y="18"/>
                  </a:cubicBezTo>
                  <a:cubicBezTo>
                    <a:pt x="8" y="24"/>
                    <a:pt x="8" y="24"/>
                    <a:pt x="8" y="24"/>
                  </a:cubicBezTo>
                  <a:cubicBezTo>
                    <a:pt x="6" y="33"/>
                    <a:pt x="6" y="33"/>
                    <a:pt x="6" y="33"/>
                  </a:cubicBezTo>
                  <a:cubicBezTo>
                    <a:pt x="6" y="35"/>
                    <a:pt x="6" y="36"/>
                    <a:pt x="8" y="37"/>
                  </a:cubicBezTo>
                  <a:cubicBezTo>
                    <a:pt x="8" y="38"/>
                    <a:pt x="9" y="38"/>
                    <a:pt x="10" y="38"/>
                  </a:cubicBezTo>
                  <a:cubicBezTo>
                    <a:pt x="10" y="38"/>
                    <a:pt x="11" y="38"/>
                    <a:pt x="12" y="37"/>
                  </a:cubicBezTo>
                  <a:cubicBezTo>
                    <a:pt x="20" y="33"/>
                    <a:pt x="20" y="33"/>
                    <a:pt x="20" y="33"/>
                  </a:cubicBezTo>
                  <a:cubicBezTo>
                    <a:pt x="28" y="37"/>
                    <a:pt x="28" y="37"/>
                    <a:pt x="28" y="37"/>
                  </a:cubicBezTo>
                  <a:cubicBezTo>
                    <a:pt x="28" y="38"/>
                    <a:pt x="29" y="38"/>
                    <a:pt x="29" y="38"/>
                  </a:cubicBezTo>
                  <a:cubicBezTo>
                    <a:pt x="30" y="38"/>
                    <a:pt x="31" y="38"/>
                    <a:pt x="32" y="37"/>
                  </a:cubicBezTo>
                  <a:cubicBezTo>
                    <a:pt x="33" y="36"/>
                    <a:pt x="33" y="35"/>
                    <a:pt x="33" y="33"/>
                  </a:cubicBezTo>
                  <a:cubicBezTo>
                    <a:pt x="31" y="24"/>
                    <a:pt x="31" y="24"/>
                    <a:pt x="31" y="24"/>
                  </a:cubicBezTo>
                  <a:cubicBezTo>
                    <a:pt x="38" y="18"/>
                    <a:pt x="38" y="18"/>
                    <a:pt x="38" y="18"/>
                  </a:cubicBezTo>
                  <a:cubicBezTo>
                    <a:pt x="39" y="17"/>
                    <a:pt x="39" y="16"/>
                    <a:pt x="39" y="14"/>
                  </a:cubicBezTo>
                  <a:cubicBezTo>
                    <a:pt x="38" y="13"/>
                    <a:pt x="37" y="12"/>
                    <a:pt x="36" y="12"/>
                  </a:cubicBezTo>
                  <a:cubicBezTo>
                    <a:pt x="27" y="10"/>
                    <a:pt x="27" y="10"/>
                    <a:pt x="27" y="10"/>
                  </a:cubicBezTo>
                  <a:cubicBezTo>
                    <a:pt x="23" y="2"/>
                    <a:pt x="23" y="2"/>
                    <a:pt x="23" y="2"/>
                  </a:cubicBezTo>
                  <a:cubicBezTo>
                    <a:pt x="22"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08"/>
            <p:cNvSpPr>
              <a:spLocks noEditPoints="1"/>
            </p:cNvSpPr>
            <p:nvPr/>
          </p:nvSpPr>
          <p:spPr bwMode="auto">
            <a:xfrm>
              <a:off x="5602757" y="4370642"/>
              <a:ext cx="316034" cy="355130"/>
            </a:xfrm>
            <a:custGeom>
              <a:avLst/>
              <a:gdLst>
                <a:gd name="T0" fmla="*/ 0 w 16"/>
                <a:gd name="T1" fmla="*/ 16 h 18"/>
                <a:gd name="T2" fmla="*/ 0 w 16"/>
                <a:gd name="T3" fmla="*/ 17 h 18"/>
                <a:gd name="T4" fmla="*/ 1 w 16"/>
                <a:gd name="T5" fmla="*/ 17 h 18"/>
                <a:gd name="T6" fmla="*/ 6 w 16"/>
                <a:gd name="T7" fmla="*/ 18 h 18"/>
                <a:gd name="T8" fmla="*/ 6 w 16"/>
                <a:gd name="T9" fmla="*/ 18 h 18"/>
                <a:gd name="T10" fmla="*/ 1 w 16"/>
                <a:gd name="T11" fmla="*/ 17 h 18"/>
                <a:gd name="T12" fmla="*/ 0 w 16"/>
                <a:gd name="T13" fmla="*/ 17 h 18"/>
                <a:gd name="T14" fmla="*/ 0 w 16"/>
                <a:gd name="T15" fmla="*/ 16 h 18"/>
                <a:gd name="T16" fmla="*/ 16 w 16"/>
                <a:gd name="T17" fmla="*/ 5 h 18"/>
                <a:gd name="T18" fmla="*/ 16 w 16"/>
                <a:gd name="T19" fmla="*/ 5 h 18"/>
                <a:gd name="T20" fmla="*/ 16 w 16"/>
                <a:gd name="T21" fmla="*/ 5 h 18"/>
                <a:gd name="T22" fmla="*/ 13 w 16"/>
                <a:gd name="T23" fmla="*/ 3 h 18"/>
                <a:gd name="T24" fmla="*/ 13 w 16"/>
                <a:gd name="T25" fmla="*/ 3 h 18"/>
                <a:gd name="T26" fmla="*/ 14 w 16"/>
                <a:gd name="T27" fmla="*/ 5 h 18"/>
                <a:gd name="T28" fmla="*/ 6 w 16"/>
                <a:gd name="T29" fmla="*/ 16 h 18"/>
                <a:gd name="T30" fmla="*/ 8 w 16"/>
                <a:gd name="T31" fmla="*/ 16 h 18"/>
                <a:gd name="T32" fmla="*/ 16 w 16"/>
                <a:gd name="T33" fmla="*/ 6 h 18"/>
                <a:gd name="T34" fmla="*/ 16 w 16"/>
                <a:gd name="T35" fmla="*/ 6 h 18"/>
                <a:gd name="T36" fmla="*/ 15 w 16"/>
                <a:gd name="T37" fmla="*/ 6 h 18"/>
                <a:gd name="T38" fmla="*/ 15 w 16"/>
                <a:gd name="T39" fmla="*/ 6 h 18"/>
                <a:gd name="T40" fmla="*/ 13 w 16"/>
                <a:gd name="T41" fmla="*/ 3 h 18"/>
                <a:gd name="T42" fmla="*/ 14 w 16"/>
                <a:gd name="T43" fmla="*/ 1 h 18"/>
                <a:gd name="T44" fmla="*/ 14 w 16"/>
                <a:gd name="T45" fmla="*/ 1 h 18"/>
                <a:gd name="T46" fmla="*/ 14 w 16"/>
                <a:gd name="T47" fmla="*/ 1 h 18"/>
                <a:gd name="T48" fmla="*/ 13 w 16"/>
                <a:gd name="T49" fmla="*/ 0 h 18"/>
                <a:gd name="T50" fmla="*/ 13 w 16"/>
                <a:gd name="T51" fmla="*/ 0 h 18"/>
                <a:gd name="T52" fmla="*/ 14 w 16"/>
                <a:gd name="T53" fmla="*/ 1 h 18"/>
                <a:gd name="T54" fmla="*/ 13 w 16"/>
                <a:gd name="T55" fmla="*/ 0 h 18"/>
                <a:gd name="T56" fmla="*/ 13 w 16"/>
                <a:gd name="T5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8">
                  <a:moveTo>
                    <a:pt x="0" y="16"/>
                  </a:moveTo>
                  <a:cubicBezTo>
                    <a:pt x="0" y="16"/>
                    <a:pt x="0" y="17"/>
                    <a:pt x="0" y="17"/>
                  </a:cubicBezTo>
                  <a:cubicBezTo>
                    <a:pt x="1" y="17"/>
                    <a:pt x="1" y="17"/>
                    <a:pt x="1" y="17"/>
                  </a:cubicBezTo>
                  <a:cubicBezTo>
                    <a:pt x="6" y="18"/>
                    <a:pt x="6" y="18"/>
                    <a:pt x="6" y="18"/>
                  </a:cubicBezTo>
                  <a:cubicBezTo>
                    <a:pt x="6" y="18"/>
                    <a:pt x="6" y="18"/>
                    <a:pt x="6" y="18"/>
                  </a:cubicBezTo>
                  <a:cubicBezTo>
                    <a:pt x="1" y="17"/>
                    <a:pt x="1" y="17"/>
                    <a:pt x="1" y="17"/>
                  </a:cubicBezTo>
                  <a:cubicBezTo>
                    <a:pt x="1" y="17"/>
                    <a:pt x="1" y="17"/>
                    <a:pt x="0" y="17"/>
                  </a:cubicBezTo>
                  <a:cubicBezTo>
                    <a:pt x="0" y="17"/>
                    <a:pt x="0" y="16"/>
                    <a:pt x="0" y="16"/>
                  </a:cubicBezTo>
                  <a:moveTo>
                    <a:pt x="16" y="5"/>
                  </a:moveTo>
                  <a:cubicBezTo>
                    <a:pt x="16" y="5"/>
                    <a:pt x="16" y="5"/>
                    <a:pt x="16" y="5"/>
                  </a:cubicBezTo>
                  <a:cubicBezTo>
                    <a:pt x="16" y="5"/>
                    <a:pt x="16" y="5"/>
                    <a:pt x="16" y="5"/>
                  </a:cubicBezTo>
                  <a:moveTo>
                    <a:pt x="13" y="3"/>
                  </a:moveTo>
                  <a:cubicBezTo>
                    <a:pt x="13" y="3"/>
                    <a:pt x="13" y="3"/>
                    <a:pt x="13" y="3"/>
                  </a:cubicBezTo>
                  <a:cubicBezTo>
                    <a:pt x="14" y="5"/>
                    <a:pt x="14" y="5"/>
                    <a:pt x="14" y="5"/>
                  </a:cubicBezTo>
                  <a:cubicBezTo>
                    <a:pt x="6" y="16"/>
                    <a:pt x="6" y="16"/>
                    <a:pt x="6" y="16"/>
                  </a:cubicBezTo>
                  <a:cubicBezTo>
                    <a:pt x="8" y="16"/>
                    <a:pt x="8" y="16"/>
                    <a:pt x="8" y="16"/>
                  </a:cubicBezTo>
                  <a:cubicBezTo>
                    <a:pt x="16" y="6"/>
                    <a:pt x="16" y="6"/>
                    <a:pt x="16" y="6"/>
                  </a:cubicBezTo>
                  <a:cubicBezTo>
                    <a:pt x="16" y="6"/>
                    <a:pt x="16" y="6"/>
                    <a:pt x="16" y="6"/>
                  </a:cubicBezTo>
                  <a:cubicBezTo>
                    <a:pt x="16" y="6"/>
                    <a:pt x="16" y="6"/>
                    <a:pt x="15" y="6"/>
                  </a:cubicBezTo>
                  <a:cubicBezTo>
                    <a:pt x="15" y="6"/>
                    <a:pt x="15" y="6"/>
                    <a:pt x="15" y="6"/>
                  </a:cubicBezTo>
                  <a:cubicBezTo>
                    <a:pt x="13" y="3"/>
                    <a:pt x="13" y="3"/>
                    <a:pt x="13" y="3"/>
                  </a:cubicBezTo>
                  <a:moveTo>
                    <a:pt x="14" y="1"/>
                  </a:moveTo>
                  <a:cubicBezTo>
                    <a:pt x="14" y="1"/>
                    <a:pt x="14" y="1"/>
                    <a:pt x="14" y="1"/>
                  </a:cubicBezTo>
                  <a:cubicBezTo>
                    <a:pt x="14" y="1"/>
                    <a:pt x="14" y="1"/>
                    <a:pt x="14" y="1"/>
                  </a:cubicBezTo>
                  <a:moveTo>
                    <a:pt x="13" y="0"/>
                  </a:moveTo>
                  <a:cubicBezTo>
                    <a:pt x="13" y="0"/>
                    <a:pt x="13" y="0"/>
                    <a:pt x="13" y="0"/>
                  </a:cubicBezTo>
                  <a:cubicBezTo>
                    <a:pt x="13" y="1"/>
                    <a:pt x="13" y="1"/>
                    <a:pt x="14" y="1"/>
                  </a:cubicBezTo>
                  <a:cubicBezTo>
                    <a:pt x="13" y="1"/>
                    <a:pt x="13" y="0"/>
                    <a:pt x="13" y="0"/>
                  </a:cubicBezTo>
                  <a:cubicBezTo>
                    <a:pt x="13" y="0"/>
                    <a:pt x="13" y="0"/>
                    <a:pt x="13"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109"/>
            <p:cNvSpPr>
              <a:spLocks noEditPoints="1"/>
            </p:cNvSpPr>
            <p:nvPr/>
          </p:nvSpPr>
          <p:spPr bwMode="auto">
            <a:xfrm>
              <a:off x="5192241" y="4686676"/>
              <a:ext cx="804744" cy="726550"/>
            </a:xfrm>
            <a:custGeom>
              <a:avLst/>
              <a:gdLst>
                <a:gd name="T0" fmla="*/ 1 w 41"/>
                <a:gd name="T1" fmla="*/ 37 h 37"/>
                <a:gd name="T2" fmla="*/ 1 w 41"/>
                <a:gd name="T3" fmla="*/ 37 h 37"/>
                <a:gd name="T4" fmla="*/ 1 w 41"/>
                <a:gd name="T5" fmla="*/ 37 h 37"/>
                <a:gd name="T6" fmla="*/ 1 w 41"/>
                <a:gd name="T7" fmla="*/ 37 h 37"/>
                <a:gd name="T8" fmla="*/ 1 w 41"/>
                <a:gd name="T9" fmla="*/ 37 h 37"/>
                <a:gd name="T10" fmla="*/ 1 w 41"/>
                <a:gd name="T11" fmla="*/ 37 h 37"/>
                <a:gd name="T12" fmla="*/ 1 w 41"/>
                <a:gd name="T13" fmla="*/ 37 h 37"/>
                <a:gd name="T14" fmla="*/ 1 w 41"/>
                <a:gd name="T15" fmla="*/ 37 h 37"/>
                <a:gd name="T16" fmla="*/ 10 w 41"/>
                <a:gd name="T17" fmla="*/ 22 h 37"/>
                <a:gd name="T18" fmla="*/ 3 w 41"/>
                <a:gd name="T19" fmla="*/ 28 h 37"/>
                <a:gd name="T20" fmla="*/ 3 w 41"/>
                <a:gd name="T21" fmla="*/ 28 h 37"/>
                <a:gd name="T22" fmla="*/ 10 w 41"/>
                <a:gd name="T23" fmla="*/ 22 h 37"/>
                <a:gd name="T24" fmla="*/ 41 w 41"/>
                <a:gd name="T25" fmla="*/ 5 h 37"/>
                <a:gd name="T26" fmla="*/ 41 w 41"/>
                <a:gd name="T27" fmla="*/ 5 h 37"/>
                <a:gd name="T28" fmla="*/ 41 w 41"/>
                <a:gd name="T29" fmla="*/ 5 h 37"/>
                <a:gd name="T30" fmla="*/ 41 w 41"/>
                <a:gd name="T31" fmla="*/ 5 h 37"/>
                <a:gd name="T32" fmla="*/ 41 w 41"/>
                <a:gd name="T33" fmla="*/ 5 h 37"/>
                <a:gd name="T34" fmla="*/ 41 w 41"/>
                <a:gd name="T35" fmla="*/ 5 h 37"/>
                <a:gd name="T36" fmla="*/ 38 w 41"/>
                <a:gd name="T37" fmla="*/ 4 h 37"/>
                <a:gd name="T38" fmla="*/ 38 w 41"/>
                <a:gd name="T39" fmla="*/ 5 h 37"/>
                <a:gd name="T40" fmla="*/ 2 w 41"/>
                <a:gd name="T41" fmla="*/ 34 h 37"/>
                <a:gd name="T42" fmla="*/ 0 w 41"/>
                <a:gd name="T43" fmla="*/ 32 h 37"/>
                <a:gd name="T44" fmla="*/ 9 w 41"/>
                <a:gd name="T45" fmla="*/ 25 h 37"/>
                <a:gd name="T46" fmla="*/ 0 w 41"/>
                <a:gd name="T47" fmla="*/ 32 h 37"/>
                <a:gd name="T48" fmla="*/ 2 w 41"/>
                <a:gd name="T49" fmla="*/ 35 h 37"/>
                <a:gd name="T50" fmla="*/ 2 w 41"/>
                <a:gd name="T51" fmla="*/ 36 h 37"/>
                <a:gd name="T52" fmla="*/ 40 w 41"/>
                <a:gd name="T53" fmla="*/ 6 h 37"/>
                <a:gd name="T54" fmla="*/ 41 w 41"/>
                <a:gd name="T55" fmla="*/ 5 h 37"/>
                <a:gd name="T56" fmla="*/ 40 w 41"/>
                <a:gd name="T57" fmla="*/ 6 h 37"/>
                <a:gd name="T58" fmla="*/ 40 w 41"/>
                <a:gd name="T59" fmla="*/ 6 h 37"/>
                <a:gd name="T60" fmla="*/ 39 w 41"/>
                <a:gd name="T61" fmla="*/ 6 h 37"/>
                <a:gd name="T62" fmla="*/ 38 w 41"/>
                <a:gd name="T63" fmla="*/ 4 h 37"/>
                <a:gd name="T64" fmla="*/ 38 w 41"/>
                <a:gd name="T65" fmla="*/ 1 h 37"/>
                <a:gd name="T66" fmla="*/ 38 w 41"/>
                <a:gd name="T67" fmla="*/ 1 h 37"/>
                <a:gd name="T68" fmla="*/ 38 w 41"/>
                <a:gd name="T69" fmla="*/ 1 h 37"/>
                <a:gd name="T70" fmla="*/ 38 w 41"/>
                <a:gd name="T71" fmla="*/ 0 h 37"/>
                <a:gd name="T72" fmla="*/ 38 w 41"/>
                <a:gd name="T73" fmla="*/ 0 h 37"/>
                <a:gd name="T74" fmla="*/ 38 w 41"/>
                <a:gd name="T75" fmla="*/ 0 h 37"/>
                <a:gd name="T76" fmla="*/ 38 w 41"/>
                <a:gd name="T77" fmla="*/ 0 h 37"/>
                <a:gd name="T78" fmla="*/ 38 w 41"/>
                <a:gd name="T79" fmla="*/ 0 h 37"/>
                <a:gd name="T80" fmla="*/ 38 w 41"/>
                <a:gd name="T81" fmla="*/ 0 h 37"/>
                <a:gd name="T82" fmla="*/ 38 w 41"/>
                <a:gd name="T83" fmla="*/ 0 h 37"/>
                <a:gd name="T84" fmla="*/ 38 w 41"/>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37">
                  <a:moveTo>
                    <a:pt x="1" y="37"/>
                  </a:moveTo>
                  <a:cubicBezTo>
                    <a:pt x="1" y="37"/>
                    <a:pt x="1" y="37"/>
                    <a:pt x="1" y="37"/>
                  </a:cubicBezTo>
                  <a:cubicBezTo>
                    <a:pt x="1" y="37"/>
                    <a:pt x="1" y="37"/>
                    <a:pt x="1" y="37"/>
                  </a:cubicBezTo>
                  <a:cubicBezTo>
                    <a:pt x="1" y="37"/>
                    <a:pt x="1" y="37"/>
                    <a:pt x="1" y="37"/>
                  </a:cubicBezTo>
                  <a:moveTo>
                    <a:pt x="1" y="37"/>
                  </a:moveTo>
                  <a:cubicBezTo>
                    <a:pt x="1" y="37"/>
                    <a:pt x="1" y="37"/>
                    <a:pt x="1" y="37"/>
                  </a:cubicBezTo>
                  <a:cubicBezTo>
                    <a:pt x="1" y="37"/>
                    <a:pt x="1" y="37"/>
                    <a:pt x="1" y="37"/>
                  </a:cubicBezTo>
                  <a:cubicBezTo>
                    <a:pt x="1" y="37"/>
                    <a:pt x="1" y="37"/>
                    <a:pt x="1" y="37"/>
                  </a:cubicBezTo>
                  <a:moveTo>
                    <a:pt x="10" y="22"/>
                  </a:moveTo>
                  <a:cubicBezTo>
                    <a:pt x="3" y="28"/>
                    <a:pt x="3" y="28"/>
                    <a:pt x="3" y="28"/>
                  </a:cubicBezTo>
                  <a:cubicBezTo>
                    <a:pt x="3" y="28"/>
                    <a:pt x="3" y="28"/>
                    <a:pt x="3" y="28"/>
                  </a:cubicBezTo>
                  <a:cubicBezTo>
                    <a:pt x="10" y="22"/>
                    <a:pt x="10" y="22"/>
                    <a:pt x="10" y="22"/>
                  </a:cubicBezTo>
                  <a:moveTo>
                    <a:pt x="41" y="5"/>
                  </a:moveTo>
                  <a:cubicBezTo>
                    <a:pt x="41" y="5"/>
                    <a:pt x="41" y="5"/>
                    <a:pt x="41" y="5"/>
                  </a:cubicBezTo>
                  <a:cubicBezTo>
                    <a:pt x="41" y="5"/>
                    <a:pt x="41" y="5"/>
                    <a:pt x="41" y="5"/>
                  </a:cubicBezTo>
                  <a:moveTo>
                    <a:pt x="41" y="5"/>
                  </a:moveTo>
                  <a:cubicBezTo>
                    <a:pt x="41" y="5"/>
                    <a:pt x="41" y="5"/>
                    <a:pt x="41" y="5"/>
                  </a:cubicBezTo>
                  <a:cubicBezTo>
                    <a:pt x="41" y="5"/>
                    <a:pt x="41" y="5"/>
                    <a:pt x="41" y="5"/>
                  </a:cubicBezTo>
                  <a:moveTo>
                    <a:pt x="38" y="4"/>
                  </a:moveTo>
                  <a:cubicBezTo>
                    <a:pt x="38" y="5"/>
                    <a:pt x="38" y="5"/>
                    <a:pt x="38" y="5"/>
                  </a:cubicBezTo>
                  <a:cubicBezTo>
                    <a:pt x="2" y="34"/>
                    <a:pt x="2" y="34"/>
                    <a:pt x="2" y="34"/>
                  </a:cubicBezTo>
                  <a:cubicBezTo>
                    <a:pt x="0" y="32"/>
                    <a:pt x="0" y="32"/>
                    <a:pt x="0" y="32"/>
                  </a:cubicBezTo>
                  <a:cubicBezTo>
                    <a:pt x="9" y="25"/>
                    <a:pt x="9" y="25"/>
                    <a:pt x="9" y="25"/>
                  </a:cubicBezTo>
                  <a:cubicBezTo>
                    <a:pt x="0" y="32"/>
                    <a:pt x="0" y="32"/>
                    <a:pt x="0" y="32"/>
                  </a:cubicBezTo>
                  <a:cubicBezTo>
                    <a:pt x="2" y="35"/>
                    <a:pt x="2" y="35"/>
                    <a:pt x="2" y="35"/>
                  </a:cubicBezTo>
                  <a:cubicBezTo>
                    <a:pt x="2" y="36"/>
                    <a:pt x="2" y="36"/>
                    <a:pt x="2" y="36"/>
                  </a:cubicBezTo>
                  <a:cubicBezTo>
                    <a:pt x="40" y="6"/>
                    <a:pt x="40" y="6"/>
                    <a:pt x="40" y="6"/>
                  </a:cubicBezTo>
                  <a:cubicBezTo>
                    <a:pt x="41" y="6"/>
                    <a:pt x="41" y="6"/>
                    <a:pt x="41" y="5"/>
                  </a:cubicBezTo>
                  <a:cubicBezTo>
                    <a:pt x="41" y="6"/>
                    <a:pt x="41" y="6"/>
                    <a:pt x="40" y="6"/>
                  </a:cubicBezTo>
                  <a:cubicBezTo>
                    <a:pt x="40" y="6"/>
                    <a:pt x="40" y="6"/>
                    <a:pt x="40" y="6"/>
                  </a:cubicBezTo>
                  <a:cubicBezTo>
                    <a:pt x="39" y="6"/>
                    <a:pt x="39" y="6"/>
                    <a:pt x="39" y="6"/>
                  </a:cubicBezTo>
                  <a:cubicBezTo>
                    <a:pt x="38" y="4"/>
                    <a:pt x="38" y="4"/>
                    <a:pt x="38" y="4"/>
                  </a:cubicBezTo>
                  <a:moveTo>
                    <a:pt x="38" y="1"/>
                  </a:moveTo>
                  <a:cubicBezTo>
                    <a:pt x="38" y="1"/>
                    <a:pt x="38" y="1"/>
                    <a:pt x="38" y="1"/>
                  </a:cubicBezTo>
                  <a:cubicBezTo>
                    <a:pt x="38" y="1"/>
                    <a:pt x="38" y="1"/>
                    <a:pt x="38" y="1"/>
                  </a:cubicBezTo>
                  <a:moveTo>
                    <a:pt x="38" y="0"/>
                  </a:move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Freeform 110"/>
            <p:cNvSpPr>
              <a:spLocks noEditPoints="1"/>
            </p:cNvSpPr>
            <p:nvPr/>
          </p:nvSpPr>
          <p:spPr bwMode="auto">
            <a:xfrm>
              <a:off x="5192241" y="4862612"/>
              <a:ext cx="215032" cy="117290"/>
            </a:xfrm>
            <a:custGeom>
              <a:avLst/>
              <a:gdLst>
                <a:gd name="T0" fmla="*/ 11 w 11"/>
                <a:gd name="T1" fmla="*/ 4 h 6"/>
                <a:gd name="T2" fmla="*/ 10 w 11"/>
                <a:gd name="T3" fmla="*/ 6 h 6"/>
                <a:gd name="T4" fmla="*/ 10 w 11"/>
                <a:gd name="T5" fmla="*/ 6 h 6"/>
                <a:gd name="T6" fmla="*/ 11 w 11"/>
                <a:gd name="T7" fmla="*/ 4 h 6"/>
                <a:gd name="T8" fmla="*/ 0 w 11"/>
                <a:gd name="T9" fmla="*/ 1 h 6"/>
                <a:gd name="T10" fmla="*/ 0 w 11"/>
                <a:gd name="T11" fmla="*/ 2 h 6"/>
                <a:gd name="T12" fmla="*/ 2 w 11"/>
                <a:gd name="T13" fmla="*/ 5 h 6"/>
                <a:gd name="T14" fmla="*/ 3 w 11"/>
                <a:gd name="T15" fmla="*/ 6 h 6"/>
                <a:gd name="T16" fmla="*/ 8 w 11"/>
                <a:gd name="T17" fmla="*/ 6 h 6"/>
                <a:gd name="T18" fmla="*/ 10 w 11"/>
                <a:gd name="T19" fmla="*/ 3 h 6"/>
                <a:gd name="T20" fmla="*/ 10 w 11"/>
                <a:gd name="T21" fmla="*/ 3 h 6"/>
                <a:gd name="T22" fmla="*/ 9 w 11"/>
                <a:gd name="T23" fmla="*/ 4 h 6"/>
                <a:gd name="T24" fmla="*/ 3 w 11"/>
                <a:gd name="T25" fmla="*/ 4 h 6"/>
                <a:gd name="T26" fmla="*/ 2 w 11"/>
                <a:gd name="T27" fmla="*/ 2 h 6"/>
                <a:gd name="T28" fmla="*/ 3 w 11"/>
                <a:gd name="T29" fmla="*/ 2 h 6"/>
                <a:gd name="T30" fmla="*/ 0 w 11"/>
                <a:gd name="T31" fmla="*/ 2 h 6"/>
                <a:gd name="T32" fmla="*/ 0 w 11"/>
                <a:gd name="T33" fmla="*/ 2 h 6"/>
                <a:gd name="T34" fmla="*/ 0 w 11"/>
                <a:gd name="T35" fmla="*/ 1 h 6"/>
                <a:gd name="T36" fmla="*/ 0 w 11"/>
                <a:gd name="T37" fmla="*/ 1 h 6"/>
                <a:gd name="T38" fmla="*/ 0 w 11"/>
                <a:gd name="T39" fmla="*/ 1 h 6"/>
                <a:gd name="T40" fmla="*/ 0 w 11"/>
                <a:gd name="T41" fmla="*/ 1 h 6"/>
                <a:gd name="T42" fmla="*/ 0 w 11"/>
                <a:gd name="T43" fmla="*/ 1 h 6"/>
                <a:gd name="T44" fmla="*/ 0 w 11"/>
                <a:gd name="T45" fmla="*/ 1 h 6"/>
                <a:gd name="T46" fmla="*/ 0 w 11"/>
                <a:gd name="T47" fmla="*/ 1 h 6"/>
                <a:gd name="T48" fmla="*/ 2 w 11"/>
                <a:gd name="T49" fmla="*/ 0 h 6"/>
                <a:gd name="T50" fmla="*/ 2 w 11"/>
                <a:gd name="T51" fmla="*/ 0 h 6"/>
                <a:gd name="T52" fmla="*/ 3 w 11"/>
                <a:gd name="T53" fmla="*/ 0 h 6"/>
                <a:gd name="T54" fmla="*/ 3 w 11"/>
                <a:gd name="T55" fmla="*/ 0 h 6"/>
                <a:gd name="T56" fmla="*/ 2 w 11"/>
                <a:gd name="T5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6">
                  <a:moveTo>
                    <a:pt x="11" y="4"/>
                  </a:moveTo>
                  <a:cubicBezTo>
                    <a:pt x="10" y="6"/>
                    <a:pt x="10" y="6"/>
                    <a:pt x="10" y="6"/>
                  </a:cubicBezTo>
                  <a:cubicBezTo>
                    <a:pt x="10" y="6"/>
                    <a:pt x="10" y="6"/>
                    <a:pt x="10" y="6"/>
                  </a:cubicBezTo>
                  <a:cubicBezTo>
                    <a:pt x="11" y="4"/>
                    <a:pt x="11" y="4"/>
                    <a:pt x="11" y="4"/>
                  </a:cubicBezTo>
                  <a:moveTo>
                    <a:pt x="0" y="1"/>
                  </a:moveTo>
                  <a:cubicBezTo>
                    <a:pt x="0" y="1"/>
                    <a:pt x="0" y="1"/>
                    <a:pt x="0" y="2"/>
                  </a:cubicBezTo>
                  <a:cubicBezTo>
                    <a:pt x="2" y="5"/>
                    <a:pt x="2" y="5"/>
                    <a:pt x="2" y="5"/>
                  </a:cubicBezTo>
                  <a:cubicBezTo>
                    <a:pt x="2" y="6"/>
                    <a:pt x="2" y="6"/>
                    <a:pt x="3" y="6"/>
                  </a:cubicBezTo>
                  <a:cubicBezTo>
                    <a:pt x="8" y="6"/>
                    <a:pt x="8" y="6"/>
                    <a:pt x="8" y="6"/>
                  </a:cubicBezTo>
                  <a:cubicBezTo>
                    <a:pt x="10" y="3"/>
                    <a:pt x="10" y="3"/>
                    <a:pt x="10" y="3"/>
                  </a:cubicBezTo>
                  <a:cubicBezTo>
                    <a:pt x="10" y="3"/>
                    <a:pt x="10" y="3"/>
                    <a:pt x="10" y="3"/>
                  </a:cubicBezTo>
                  <a:cubicBezTo>
                    <a:pt x="9" y="4"/>
                    <a:pt x="9" y="4"/>
                    <a:pt x="9" y="4"/>
                  </a:cubicBezTo>
                  <a:cubicBezTo>
                    <a:pt x="3" y="4"/>
                    <a:pt x="3" y="4"/>
                    <a:pt x="3" y="4"/>
                  </a:cubicBezTo>
                  <a:cubicBezTo>
                    <a:pt x="2" y="2"/>
                    <a:pt x="2" y="2"/>
                    <a:pt x="2" y="2"/>
                  </a:cubicBezTo>
                  <a:cubicBezTo>
                    <a:pt x="3" y="2"/>
                    <a:pt x="3" y="2"/>
                    <a:pt x="3" y="2"/>
                  </a:cubicBezTo>
                  <a:cubicBezTo>
                    <a:pt x="0" y="2"/>
                    <a:pt x="0" y="2"/>
                    <a:pt x="0" y="2"/>
                  </a:cubicBezTo>
                  <a:cubicBezTo>
                    <a:pt x="0" y="2"/>
                    <a:pt x="0" y="2"/>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2" y="0"/>
                  </a:moveTo>
                  <a:cubicBezTo>
                    <a:pt x="2" y="0"/>
                    <a:pt x="2" y="0"/>
                    <a:pt x="2" y="0"/>
                  </a:cubicBezTo>
                  <a:cubicBezTo>
                    <a:pt x="3" y="0"/>
                    <a:pt x="3" y="0"/>
                    <a:pt x="3" y="0"/>
                  </a:cubicBezTo>
                  <a:cubicBezTo>
                    <a:pt x="3" y="0"/>
                    <a:pt x="3" y="0"/>
                    <a:pt x="3" y="0"/>
                  </a:cubicBezTo>
                  <a:cubicBezTo>
                    <a:pt x="2" y="0"/>
                    <a:pt x="2" y="0"/>
                    <a:pt x="2"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111"/>
            <p:cNvSpPr>
              <a:spLocks noEditPoints="1"/>
            </p:cNvSpPr>
            <p:nvPr/>
          </p:nvSpPr>
          <p:spPr bwMode="auto">
            <a:xfrm>
              <a:off x="5918789" y="4686676"/>
              <a:ext cx="78194" cy="117290"/>
            </a:xfrm>
            <a:custGeom>
              <a:avLst/>
              <a:gdLst>
                <a:gd name="T0" fmla="*/ 1 w 4"/>
                <a:gd name="T1" fmla="*/ 1 h 6"/>
                <a:gd name="T2" fmla="*/ 1 w 4"/>
                <a:gd name="T3" fmla="*/ 1 h 6"/>
                <a:gd name="T4" fmla="*/ 1 w 4"/>
                <a:gd name="T5" fmla="*/ 2 h 6"/>
                <a:gd name="T6" fmla="*/ 0 w 4"/>
                <a:gd name="T7" fmla="*/ 3 h 6"/>
                <a:gd name="T8" fmla="*/ 1 w 4"/>
                <a:gd name="T9" fmla="*/ 4 h 6"/>
                <a:gd name="T10" fmla="*/ 2 w 4"/>
                <a:gd name="T11" fmla="*/ 6 h 6"/>
                <a:gd name="T12" fmla="*/ 3 w 4"/>
                <a:gd name="T13" fmla="*/ 6 h 6"/>
                <a:gd name="T14" fmla="*/ 3 w 4"/>
                <a:gd name="T15" fmla="*/ 6 h 6"/>
                <a:gd name="T16" fmla="*/ 4 w 4"/>
                <a:gd name="T17" fmla="*/ 5 h 6"/>
                <a:gd name="T18" fmla="*/ 4 w 4"/>
                <a:gd name="T19" fmla="*/ 5 h 6"/>
                <a:gd name="T20" fmla="*/ 4 w 4"/>
                <a:gd name="T21" fmla="*/ 5 h 6"/>
                <a:gd name="T22" fmla="*/ 4 w 4"/>
                <a:gd name="T23" fmla="*/ 5 h 6"/>
                <a:gd name="T24" fmla="*/ 4 w 4"/>
                <a:gd name="T25" fmla="*/ 5 h 6"/>
                <a:gd name="T26" fmla="*/ 4 w 4"/>
                <a:gd name="T27" fmla="*/ 5 h 6"/>
                <a:gd name="T28" fmla="*/ 1 w 4"/>
                <a:gd name="T29" fmla="*/ 1 h 6"/>
                <a:gd name="T30" fmla="*/ 1 w 4"/>
                <a:gd name="T31" fmla="*/ 1 h 6"/>
                <a:gd name="T32" fmla="*/ 1 w 4"/>
                <a:gd name="T33" fmla="*/ 1 h 6"/>
                <a:gd name="T34" fmla="*/ 1 w 4"/>
                <a:gd name="T35" fmla="*/ 1 h 6"/>
                <a:gd name="T36" fmla="*/ 1 w 4"/>
                <a:gd name="T37" fmla="*/ 0 h 6"/>
                <a:gd name="T38" fmla="*/ 1 w 4"/>
                <a:gd name="T39" fmla="*/ 1 h 6"/>
                <a:gd name="T40" fmla="*/ 1 w 4"/>
                <a:gd name="T41" fmla="*/ 1 h 6"/>
                <a:gd name="T42" fmla="*/ 1 w 4"/>
                <a:gd name="T43" fmla="*/ 1 h 6"/>
                <a:gd name="T44" fmla="*/ 1 w 4"/>
                <a:gd name="T45" fmla="*/ 0 h 6"/>
                <a:gd name="T46" fmla="*/ 1 w 4"/>
                <a:gd name="T47" fmla="*/ 0 h 6"/>
                <a:gd name="T48" fmla="*/ 1 w 4"/>
                <a:gd name="T49" fmla="*/ 0 h 6"/>
                <a:gd name="T50" fmla="*/ 1 w 4"/>
                <a:gd name="T51" fmla="*/ 0 h 6"/>
                <a:gd name="T52" fmla="*/ 1 w 4"/>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1" y="1"/>
                  </a:moveTo>
                  <a:cubicBezTo>
                    <a:pt x="1" y="1"/>
                    <a:pt x="1" y="1"/>
                    <a:pt x="1" y="1"/>
                  </a:cubicBezTo>
                  <a:cubicBezTo>
                    <a:pt x="2" y="1"/>
                    <a:pt x="1" y="2"/>
                    <a:pt x="1" y="2"/>
                  </a:cubicBezTo>
                  <a:cubicBezTo>
                    <a:pt x="0" y="3"/>
                    <a:pt x="0" y="3"/>
                    <a:pt x="0" y="3"/>
                  </a:cubicBezTo>
                  <a:cubicBezTo>
                    <a:pt x="1" y="4"/>
                    <a:pt x="1" y="4"/>
                    <a:pt x="1" y="4"/>
                  </a:cubicBezTo>
                  <a:cubicBezTo>
                    <a:pt x="2" y="6"/>
                    <a:pt x="2" y="6"/>
                    <a:pt x="2" y="6"/>
                  </a:cubicBezTo>
                  <a:cubicBezTo>
                    <a:pt x="2" y="6"/>
                    <a:pt x="2" y="6"/>
                    <a:pt x="3" y="6"/>
                  </a:cubicBezTo>
                  <a:cubicBezTo>
                    <a:pt x="3" y="6"/>
                    <a:pt x="3" y="6"/>
                    <a:pt x="3" y="6"/>
                  </a:cubicBezTo>
                  <a:cubicBezTo>
                    <a:pt x="4" y="6"/>
                    <a:pt x="4" y="6"/>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1" y="1"/>
                    <a:pt x="1" y="1"/>
                    <a:pt x="1" y="1"/>
                  </a:cubicBezTo>
                  <a:moveTo>
                    <a:pt x="1" y="1"/>
                  </a:moveTo>
                  <a:cubicBezTo>
                    <a:pt x="1" y="1"/>
                    <a:pt x="1" y="1"/>
                    <a:pt x="1" y="1"/>
                  </a:cubicBezTo>
                  <a:cubicBezTo>
                    <a:pt x="1" y="1"/>
                    <a:pt x="1" y="1"/>
                    <a:pt x="1" y="1"/>
                  </a:cubicBezTo>
                  <a:moveTo>
                    <a:pt x="1" y="0"/>
                  </a:moveTo>
                  <a:cubicBezTo>
                    <a:pt x="1" y="1"/>
                    <a:pt x="1" y="1"/>
                    <a:pt x="1" y="1"/>
                  </a:cubicBezTo>
                  <a:cubicBezTo>
                    <a:pt x="1" y="1"/>
                    <a:pt x="1" y="1"/>
                    <a:pt x="1" y="1"/>
                  </a:cubicBezTo>
                  <a:cubicBezTo>
                    <a:pt x="1" y="1"/>
                    <a:pt x="1" y="1"/>
                    <a:pt x="1" y="1"/>
                  </a:cubicBez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112"/>
            <p:cNvSpPr>
              <a:spLocks noEditPoints="1"/>
            </p:cNvSpPr>
            <p:nvPr/>
          </p:nvSpPr>
          <p:spPr bwMode="auto">
            <a:xfrm>
              <a:off x="5860143" y="4390191"/>
              <a:ext cx="78194" cy="101001"/>
            </a:xfrm>
            <a:custGeom>
              <a:avLst/>
              <a:gdLst>
                <a:gd name="T0" fmla="*/ 1 w 4"/>
                <a:gd name="T1" fmla="*/ 0 h 5"/>
                <a:gd name="T2" fmla="*/ 1 w 4"/>
                <a:gd name="T3" fmla="*/ 0 h 5"/>
                <a:gd name="T4" fmla="*/ 1 w 4"/>
                <a:gd name="T5" fmla="*/ 1 h 5"/>
                <a:gd name="T6" fmla="*/ 0 w 4"/>
                <a:gd name="T7" fmla="*/ 2 h 5"/>
                <a:gd name="T8" fmla="*/ 2 w 4"/>
                <a:gd name="T9" fmla="*/ 5 h 5"/>
                <a:gd name="T10" fmla="*/ 2 w 4"/>
                <a:gd name="T11" fmla="*/ 5 h 5"/>
                <a:gd name="T12" fmla="*/ 3 w 4"/>
                <a:gd name="T13" fmla="*/ 5 h 5"/>
                <a:gd name="T14" fmla="*/ 3 w 4"/>
                <a:gd name="T15" fmla="*/ 5 h 5"/>
                <a:gd name="T16" fmla="*/ 3 w 4"/>
                <a:gd name="T17" fmla="*/ 4 h 5"/>
                <a:gd name="T18" fmla="*/ 3 w 4"/>
                <a:gd name="T19" fmla="*/ 4 h 5"/>
                <a:gd name="T20" fmla="*/ 3 w 4"/>
                <a:gd name="T21" fmla="*/ 4 h 5"/>
                <a:gd name="T22" fmla="*/ 1 w 4"/>
                <a:gd name="T23" fmla="*/ 0 h 5"/>
                <a:gd name="T24" fmla="*/ 1 w 4"/>
                <a:gd name="T25" fmla="*/ 0 h 5"/>
                <a:gd name="T26" fmla="*/ 1 w 4"/>
                <a:gd name="T27" fmla="*/ 0 h 5"/>
                <a:gd name="T28" fmla="*/ 1 w 4"/>
                <a:gd name="T29" fmla="*/ 0 h 5"/>
                <a:gd name="T30" fmla="*/ 1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1" y="0"/>
                  </a:moveTo>
                  <a:cubicBezTo>
                    <a:pt x="1" y="0"/>
                    <a:pt x="1" y="0"/>
                    <a:pt x="1" y="0"/>
                  </a:cubicBezTo>
                  <a:cubicBezTo>
                    <a:pt x="1" y="0"/>
                    <a:pt x="1" y="1"/>
                    <a:pt x="1" y="1"/>
                  </a:cubicBezTo>
                  <a:cubicBezTo>
                    <a:pt x="0" y="2"/>
                    <a:pt x="0" y="2"/>
                    <a:pt x="0" y="2"/>
                  </a:cubicBezTo>
                  <a:cubicBezTo>
                    <a:pt x="2" y="5"/>
                    <a:pt x="2" y="5"/>
                    <a:pt x="2" y="5"/>
                  </a:cubicBezTo>
                  <a:cubicBezTo>
                    <a:pt x="2" y="5"/>
                    <a:pt x="2" y="5"/>
                    <a:pt x="2" y="5"/>
                  </a:cubicBezTo>
                  <a:cubicBezTo>
                    <a:pt x="3" y="5"/>
                    <a:pt x="3" y="5"/>
                    <a:pt x="3" y="5"/>
                  </a:cubicBezTo>
                  <a:cubicBezTo>
                    <a:pt x="3" y="5"/>
                    <a:pt x="3" y="5"/>
                    <a:pt x="3" y="5"/>
                  </a:cubicBezTo>
                  <a:cubicBezTo>
                    <a:pt x="3" y="5"/>
                    <a:pt x="4" y="4"/>
                    <a:pt x="3" y="4"/>
                  </a:cubicBezTo>
                  <a:cubicBezTo>
                    <a:pt x="3" y="4"/>
                    <a:pt x="3" y="4"/>
                    <a:pt x="3" y="4"/>
                  </a:cubicBezTo>
                  <a:cubicBezTo>
                    <a:pt x="3" y="4"/>
                    <a:pt x="3" y="4"/>
                    <a:pt x="3" y="4"/>
                  </a:cubicBez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113"/>
            <p:cNvSpPr>
              <a:spLocks noEditPoints="1"/>
            </p:cNvSpPr>
            <p:nvPr/>
          </p:nvSpPr>
          <p:spPr bwMode="auto">
            <a:xfrm>
              <a:off x="5153144" y="5315482"/>
              <a:ext cx="78194" cy="97742"/>
            </a:xfrm>
            <a:custGeom>
              <a:avLst/>
              <a:gdLst>
                <a:gd name="T0" fmla="*/ 0 w 4"/>
                <a:gd name="T1" fmla="*/ 0 h 5"/>
                <a:gd name="T2" fmla="*/ 0 w 4"/>
                <a:gd name="T3" fmla="*/ 0 h 5"/>
                <a:gd name="T4" fmla="*/ 0 w 4"/>
                <a:gd name="T5" fmla="*/ 0 h 5"/>
                <a:gd name="T6" fmla="*/ 2 w 4"/>
                <a:gd name="T7" fmla="*/ 0 h 5"/>
                <a:gd name="T8" fmla="*/ 2 w 4"/>
                <a:gd name="T9" fmla="*/ 1 h 5"/>
                <a:gd name="T10" fmla="*/ 1 w 4"/>
                <a:gd name="T11" fmla="*/ 1 h 5"/>
                <a:gd name="T12" fmla="*/ 0 w 4"/>
                <a:gd name="T13" fmla="*/ 1 h 5"/>
                <a:gd name="T14" fmla="*/ 0 w 4"/>
                <a:gd name="T15" fmla="*/ 0 h 5"/>
                <a:gd name="T16" fmla="*/ 2 w 4"/>
                <a:gd name="T17" fmla="*/ 4 h 5"/>
                <a:gd name="T18" fmla="*/ 2 w 4"/>
                <a:gd name="T19" fmla="*/ 4 h 5"/>
                <a:gd name="T20" fmla="*/ 3 w 4"/>
                <a:gd name="T21" fmla="*/ 5 h 5"/>
                <a:gd name="T22" fmla="*/ 3 w 4"/>
                <a:gd name="T23" fmla="*/ 5 h 5"/>
                <a:gd name="T24" fmla="*/ 3 w 4"/>
                <a:gd name="T25" fmla="*/ 5 h 5"/>
                <a:gd name="T26" fmla="*/ 3 w 4"/>
                <a:gd name="T27" fmla="*/ 5 h 5"/>
                <a:gd name="T28" fmla="*/ 3 w 4"/>
                <a:gd name="T29" fmla="*/ 5 h 5"/>
                <a:gd name="T30" fmla="*/ 4 w 4"/>
                <a:gd name="T31" fmla="*/ 5 h 5"/>
                <a:gd name="T32" fmla="*/ 4 w 4"/>
                <a:gd name="T33" fmla="*/ 4 h 5"/>
                <a:gd name="T34" fmla="*/ 4 w 4"/>
                <a:gd name="T35" fmla="*/ 3 h 5"/>
                <a:gd name="T36" fmla="*/ 2 w 4"/>
                <a:gd name="T37" fmla="*/ 0 h 5"/>
                <a:gd name="T38" fmla="*/ 0 w 4"/>
                <a:gd name="T39" fmla="*/ 0 h 5"/>
                <a:gd name="T40" fmla="*/ 0 w 4"/>
                <a:gd name="T41" fmla="*/ 0 h 5"/>
                <a:gd name="T42" fmla="*/ 0 w 4"/>
                <a:gd name="T43" fmla="*/ 0 h 5"/>
                <a:gd name="T44" fmla="*/ 0 w 4"/>
                <a:gd name="T45" fmla="*/ 0 h 5"/>
                <a:gd name="T46" fmla="*/ 0 w 4"/>
                <a:gd name="T47" fmla="*/ 0 h 5"/>
                <a:gd name="T48" fmla="*/ 0 w 4"/>
                <a:gd name="T49" fmla="*/ 0 h 5"/>
                <a:gd name="T50" fmla="*/ 0 w 4"/>
                <a:gd name="T51" fmla="*/ 0 h 5"/>
                <a:gd name="T52" fmla="*/ 0 w 4"/>
                <a:gd name="T53" fmla="*/ 0 h 5"/>
                <a:gd name="T54" fmla="*/ 0 w 4"/>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0" y="0"/>
                  </a:moveTo>
                  <a:cubicBezTo>
                    <a:pt x="0" y="0"/>
                    <a:pt x="0" y="0"/>
                    <a:pt x="0" y="0"/>
                  </a:cubicBezTo>
                  <a:cubicBezTo>
                    <a:pt x="0" y="0"/>
                    <a:pt x="0" y="0"/>
                    <a:pt x="0" y="0"/>
                  </a:cubicBezTo>
                  <a:moveTo>
                    <a:pt x="2" y="0"/>
                  </a:moveTo>
                  <a:cubicBezTo>
                    <a:pt x="2" y="1"/>
                    <a:pt x="2" y="1"/>
                    <a:pt x="2" y="1"/>
                  </a:cubicBezTo>
                  <a:cubicBezTo>
                    <a:pt x="1" y="1"/>
                    <a:pt x="1" y="1"/>
                    <a:pt x="1" y="1"/>
                  </a:cubicBezTo>
                  <a:cubicBezTo>
                    <a:pt x="1" y="1"/>
                    <a:pt x="1" y="1"/>
                    <a:pt x="0" y="1"/>
                  </a:cubicBezTo>
                  <a:cubicBezTo>
                    <a:pt x="0" y="1"/>
                    <a:pt x="0" y="1"/>
                    <a:pt x="0" y="0"/>
                  </a:cubicBezTo>
                  <a:cubicBezTo>
                    <a:pt x="2" y="4"/>
                    <a:pt x="2" y="4"/>
                    <a:pt x="2" y="4"/>
                  </a:cubicBezTo>
                  <a:cubicBezTo>
                    <a:pt x="2" y="4"/>
                    <a:pt x="2" y="4"/>
                    <a:pt x="2" y="4"/>
                  </a:cubicBezTo>
                  <a:cubicBezTo>
                    <a:pt x="3" y="4"/>
                    <a:pt x="3" y="5"/>
                    <a:pt x="3" y="5"/>
                  </a:cubicBezTo>
                  <a:cubicBezTo>
                    <a:pt x="3" y="5"/>
                    <a:pt x="3" y="5"/>
                    <a:pt x="3" y="5"/>
                  </a:cubicBezTo>
                  <a:cubicBezTo>
                    <a:pt x="3" y="5"/>
                    <a:pt x="3" y="5"/>
                    <a:pt x="3" y="5"/>
                  </a:cubicBezTo>
                  <a:cubicBezTo>
                    <a:pt x="3" y="5"/>
                    <a:pt x="3" y="5"/>
                    <a:pt x="3" y="5"/>
                  </a:cubicBezTo>
                  <a:cubicBezTo>
                    <a:pt x="3" y="5"/>
                    <a:pt x="3" y="5"/>
                    <a:pt x="3" y="5"/>
                  </a:cubicBezTo>
                  <a:cubicBezTo>
                    <a:pt x="3" y="5"/>
                    <a:pt x="4" y="5"/>
                    <a:pt x="4" y="5"/>
                  </a:cubicBezTo>
                  <a:cubicBezTo>
                    <a:pt x="4" y="5"/>
                    <a:pt x="4" y="5"/>
                    <a:pt x="4" y="4"/>
                  </a:cubicBezTo>
                  <a:cubicBezTo>
                    <a:pt x="4" y="4"/>
                    <a:pt x="4" y="4"/>
                    <a:pt x="4" y="3"/>
                  </a:cubicBezTo>
                  <a:cubicBezTo>
                    <a:pt x="2" y="0"/>
                    <a:pt x="2" y="0"/>
                    <a:pt x="2"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114"/>
            <p:cNvSpPr>
              <a:spLocks noEditPoints="1"/>
            </p:cNvSpPr>
            <p:nvPr/>
          </p:nvSpPr>
          <p:spPr bwMode="auto">
            <a:xfrm>
              <a:off x="5250886" y="4862612"/>
              <a:ext cx="175936" cy="58645"/>
            </a:xfrm>
            <a:custGeom>
              <a:avLst/>
              <a:gdLst>
                <a:gd name="T0" fmla="*/ 0 w 9"/>
                <a:gd name="T1" fmla="*/ 2 h 3"/>
                <a:gd name="T2" fmla="*/ 0 w 9"/>
                <a:gd name="T3" fmla="*/ 2 h 3"/>
                <a:gd name="T4" fmla="*/ 0 w 9"/>
                <a:gd name="T5" fmla="*/ 2 h 3"/>
                <a:gd name="T6" fmla="*/ 7 w 9"/>
                <a:gd name="T7" fmla="*/ 3 h 3"/>
                <a:gd name="T8" fmla="*/ 7 w 9"/>
                <a:gd name="T9" fmla="*/ 3 h 3"/>
                <a:gd name="T10" fmla="*/ 7 w 9"/>
                <a:gd name="T11" fmla="*/ 3 h 3"/>
                <a:gd name="T12" fmla="*/ 0 w 9"/>
                <a:gd name="T13" fmla="*/ 2 h 3"/>
                <a:gd name="T14" fmla="*/ 9 w 9"/>
                <a:gd name="T15" fmla="*/ 2 h 3"/>
                <a:gd name="T16" fmla="*/ 9 w 9"/>
                <a:gd name="T17" fmla="*/ 2 h 3"/>
                <a:gd name="T18" fmla="*/ 9 w 9"/>
                <a:gd name="T19" fmla="*/ 2 h 3"/>
                <a:gd name="T20" fmla="*/ 9 w 9"/>
                <a:gd name="T21" fmla="*/ 2 h 3"/>
                <a:gd name="T22" fmla="*/ 9 w 9"/>
                <a:gd name="T23" fmla="*/ 2 h 3"/>
                <a:gd name="T24" fmla="*/ 0 w 9"/>
                <a:gd name="T25" fmla="*/ 0 h 3"/>
                <a:gd name="T26" fmla="*/ 8 w 9"/>
                <a:gd name="T27" fmla="*/ 1 h 3"/>
                <a:gd name="T28" fmla="*/ 0 w 9"/>
                <a:gd name="T29" fmla="*/ 0 h 3"/>
                <a:gd name="T30" fmla="*/ 0 w 9"/>
                <a:gd name="T31" fmla="*/ 0 h 3"/>
                <a:gd name="T32" fmla="*/ 0 w 9"/>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
                  <a:moveTo>
                    <a:pt x="0" y="2"/>
                  </a:moveTo>
                  <a:cubicBezTo>
                    <a:pt x="0" y="2"/>
                    <a:pt x="0" y="2"/>
                    <a:pt x="0" y="2"/>
                  </a:cubicBezTo>
                  <a:cubicBezTo>
                    <a:pt x="0" y="2"/>
                    <a:pt x="0" y="2"/>
                    <a:pt x="0" y="2"/>
                  </a:cubicBezTo>
                  <a:cubicBezTo>
                    <a:pt x="7" y="3"/>
                    <a:pt x="7" y="3"/>
                    <a:pt x="7" y="3"/>
                  </a:cubicBezTo>
                  <a:cubicBezTo>
                    <a:pt x="7" y="3"/>
                    <a:pt x="7" y="3"/>
                    <a:pt x="7" y="3"/>
                  </a:cubicBezTo>
                  <a:cubicBezTo>
                    <a:pt x="7" y="3"/>
                    <a:pt x="7" y="3"/>
                    <a:pt x="7" y="3"/>
                  </a:cubicBezTo>
                  <a:cubicBezTo>
                    <a:pt x="0" y="2"/>
                    <a:pt x="0" y="2"/>
                    <a:pt x="0" y="2"/>
                  </a:cubicBezTo>
                  <a:moveTo>
                    <a:pt x="9" y="2"/>
                  </a:moveTo>
                  <a:cubicBezTo>
                    <a:pt x="9" y="2"/>
                    <a:pt x="9" y="2"/>
                    <a:pt x="9" y="2"/>
                  </a:cubicBezTo>
                  <a:cubicBezTo>
                    <a:pt x="9" y="2"/>
                    <a:pt x="9" y="2"/>
                    <a:pt x="9" y="2"/>
                  </a:cubicBezTo>
                  <a:cubicBezTo>
                    <a:pt x="9" y="2"/>
                    <a:pt x="9" y="2"/>
                    <a:pt x="9" y="2"/>
                  </a:cubicBezTo>
                  <a:cubicBezTo>
                    <a:pt x="9" y="2"/>
                    <a:pt x="9" y="2"/>
                    <a:pt x="9" y="2"/>
                  </a:cubicBezTo>
                  <a:moveTo>
                    <a:pt x="0" y="0"/>
                  </a:moveTo>
                  <a:cubicBezTo>
                    <a:pt x="8" y="1"/>
                    <a:pt x="8" y="1"/>
                    <a:pt x="8" y="1"/>
                  </a:cubicBezTo>
                  <a:cubicBezTo>
                    <a:pt x="0" y="0"/>
                    <a:pt x="0" y="0"/>
                    <a:pt x="0" y="0"/>
                  </a:cubicBez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115"/>
            <p:cNvSpPr>
              <a:spLocks noEditPoints="1"/>
            </p:cNvSpPr>
            <p:nvPr/>
          </p:nvSpPr>
          <p:spPr bwMode="auto">
            <a:xfrm>
              <a:off x="5153144" y="4351094"/>
              <a:ext cx="804744" cy="983936"/>
            </a:xfrm>
            <a:custGeom>
              <a:avLst/>
              <a:gdLst>
                <a:gd name="T0" fmla="*/ 16 w 41"/>
                <a:gd name="T1" fmla="*/ 2 h 50"/>
                <a:gd name="T2" fmla="*/ 24 w 41"/>
                <a:gd name="T3" fmla="*/ 17 h 50"/>
                <a:gd name="T4" fmla="*/ 23 w 41"/>
                <a:gd name="T5" fmla="*/ 18 h 50"/>
                <a:gd name="T6" fmla="*/ 29 w 41"/>
                <a:gd name="T7" fmla="*/ 19 h 50"/>
                <a:gd name="T8" fmla="*/ 12 w 41"/>
                <a:gd name="T9" fmla="*/ 39 h 50"/>
                <a:gd name="T10" fmla="*/ 5 w 41"/>
                <a:gd name="T11" fmla="*/ 45 h 50"/>
                <a:gd name="T12" fmla="*/ 13 w 41"/>
                <a:gd name="T13" fmla="*/ 30 h 50"/>
                <a:gd name="T14" fmla="*/ 14 w 41"/>
                <a:gd name="T15" fmla="*/ 28 h 50"/>
                <a:gd name="T16" fmla="*/ 14 w 41"/>
                <a:gd name="T17" fmla="*/ 27 h 50"/>
                <a:gd name="T18" fmla="*/ 13 w 41"/>
                <a:gd name="T19" fmla="*/ 27 h 50"/>
                <a:gd name="T20" fmla="*/ 4 w 41"/>
                <a:gd name="T21" fmla="*/ 26 h 50"/>
                <a:gd name="T22" fmla="*/ 14 w 41"/>
                <a:gd name="T23" fmla="*/ 0 h 50"/>
                <a:gd name="T24" fmla="*/ 2 w 41"/>
                <a:gd name="T25" fmla="*/ 27 h 50"/>
                <a:gd name="T26" fmla="*/ 2 w 41"/>
                <a:gd name="T27" fmla="*/ 27 h 50"/>
                <a:gd name="T28" fmla="*/ 2 w 41"/>
                <a:gd name="T29" fmla="*/ 27 h 50"/>
                <a:gd name="T30" fmla="*/ 2 w 41"/>
                <a:gd name="T31" fmla="*/ 28 h 50"/>
                <a:gd name="T32" fmla="*/ 5 w 41"/>
                <a:gd name="T33" fmla="*/ 28 h 50"/>
                <a:gd name="T34" fmla="*/ 12 w 41"/>
                <a:gd name="T35" fmla="*/ 29 h 50"/>
                <a:gd name="T36" fmla="*/ 0 w 41"/>
                <a:gd name="T37" fmla="*/ 48 h 50"/>
                <a:gd name="T38" fmla="*/ 0 w 41"/>
                <a:gd name="T39" fmla="*/ 49 h 50"/>
                <a:gd name="T40" fmla="*/ 0 w 41"/>
                <a:gd name="T41" fmla="*/ 49 h 50"/>
                <a:gd name="T42" fmla="*/ 0 w 41"/>
                <a:gd name="T43" fmla="*/ 49 h 50"/>
                <a:gd name="T44" fmla="*/ 0 w 41"/>
                <a:gd name="T45" fmla="*/ 49 h 50"/>
                <a:gd name="T46" fmla="*/ 0 w 41"/>
                <a:gd name="T47" fmla="*/ 49 h 50"/>
                <a:gd name="T48" fmla="*/ 1 w 41"/>
                <a:gd name="T49" fmla="*/ 50 h 50"/>
                <a:gd name="T50" fmla="*/ 2 w 41"/>
                <a:gd name="T51" fmla="*/ 49 h 50"/>
                <a:gd name="T52" fmla="*/ 39 w 41"/>
                <a:gd name="T53" fmla="*/ 20 h 50"/>
                <a:gd name="T54" fmla="*/ 40 w 41"/>
                <a:gd name="T55" fmla="*/ 18 h 50"/>
                <a:gd name="T56" fmla="*/ 40 w 41"/>
                <a:gd name="T57" fmla="*/ 18 h 50"/>
                <a:gd name="T58" fmla="*/ 40 w 41"/>
                <a:gd name="T59" fmla="*/ 18 h 50"/>
                <a:gd name="T60" fmla="*/ 40 w 41"/>
                <a:gd name="T61" fmla="*/ 17 h 50"/>
                <a:gd name="T62" fmla="*/ 40 w 41"/>
                <a:gd name="T63" fmla="*/ 17 h 50"/>
                <a:gd name="T64" fmla="*/ 31 w 41"/>
                <a:gd name="T65" fmla="*/ 17 h 50"/>
                <a:gd name="T66" fmla="*/ 26 w 41"/>
                <a:gd name="T67" fmla="*/ 16 h 50"/>
                <a:gd name="T68" fmla="*/ 36 w 41"/>
                <a:gd name="T69" fmla="*/ 4 h 50"/>
                <a:gd name="T70" fmla="*/ 37 w 41"/>
                <a:gd name="T71" fmla="*/ 2 h 50"/>
                <a:gd name="T72" fmla="*/ 37 w 41"/>
                <a:gd name="T73" fmla="*/ 2 h 50"/>
                <a:gd name="T74" fmla="*/ 37 w 41"/>
                <a:gd name="T75" fmla="*/ 2 h 50"/>
                <a:gd name="T76" fmla="*/ 37 w 41"/>
                <a:gd name="T77" fmla="*/ 2 h 50"/>
                <a:gd name="T78" fmla="*/ 36 w 41"/>
                <a:gd name="T79" fmla="*/ 1 h 50"/>
                <a:gd name="T80" fmla="*/ 15 w 41"/>
                <a:gd name="T8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50">
                  <a:moveTo>
                    <a:pt x="4" y="26"/>
                  </a:moveTo>
                  <a:cubicBezTo>
                    <a:pt x="16" y="2"/>
                    <a:pt x="16" y="2"/>
                    <a:pt x="16" y="2"/>
                  </a:cubicBezTo>
                  <a:cubicBezTo>
                    <a:pt x="34" y="3"/>
                    <a:pt x="34" y="3"/>
                    <a:pt x="34" y="3"/>
                  </a:cubicBezTo>
                  <a:cubicBezTo>
                    <a:pt x="24" y="17"/>
                    <a:pt x="24" y="17"/>
                    <a:pt x="24" y="17"/>
                  </a:cubicBezTo>
                  <a:cubicBezTo>
                    <a:pt x="23" y="17"/>
                    <a:pt x="23" y="17"/>
                    <a:pt x="23" y="17"/>
                  </a:cubicBezTo>
                  <a:cubicBezTo>
                    <a:pt x="23" y="17"/>
                    <a:pt x="23" y="18"/>
                    <a:pt x="23" y="18"/>
                  </a:cubicBezTo>
                  <a:cubicBezTo>
                    <a:pt x="24" y="18"/>
                    <a:pt x="24" y="18"/>
                    <a:pt x="24" y="18"/>
                  </a:cubicBezTo>
                  <a:cubicBezTo>
                    <a:pt x="29" y="19"/>
                    <a:pt x="29" y="19"/>
                    <a:pt x="29" y="19"/>
                  </a:cubicBezTo>
                  <a:cubicBezTo>
                    <a:pt x="37" y="19"/>
                    <a:pt x="37" y="19"/>
                    <a:pt x="37" y="19"/>
                  </a:cubicBezTo>
                  <a:cubicBezTo>
                    <a:pt x="12" y="39"/>
                    <a:pt x="12" y="39"/>
                    <a:pt x="12" y="39"/>
                  </a:cubicBezTo>
                  <a:cubicBezTo>
                    <a:pt x="5" y="45"/>
                    <a:pt x="5" y="45"/>
                    <a:pt x="5" y="45"/>
                  </a:cubicBezTo>
                  <a:cubicBezTo>
                    <a:pt x="5" y="45"/>
                    <a:pt x="5" y="45"/>
                    <a:pt x="5" y="45"/>
                  </a:cubicBezTo>
                  <a:cubicBezTo>
                    <a:pt x="12" y="32"/>
                    <a:pt x="12" y="32"/>
                    <a:pt x="12" y="32"/>
                  </a:cubicBezTo>
                  <a:cubicBezTo>
                    <a:pt x="13" y="30"/>
                    <a:pt x="13" y="30"/>
                    <a:pt x="13" y="30"/>
                  </a:cubicBezTo>
                  <a:cubicBezTo>
                    <a:pt x="14" y="28"/>
                    <a:pt x="14" y="28"/>
                    <a:pt x="14" y="28"/>
                  </a:cubicBezTo>
                  <a:cubicBezTo>
                    <a:pt x="14" y="28"/>
                    <a:pt x="14" y="28"/>
                    <a:pt x="14" y="28"/>
                  </a:cubicBezTo>
                  <a:cubicBezTo>
                    <a:pt x="14" y="28"/>
                    <a:pt x="14" y="28"/>
                    <a:pt x="14" y="28"/>
                  </a:cubicBezTo>
                  <a:cubicBezTo>
                    <a:pt x="14" y="28"/>
                    <a:pt x="14" y="27"/>
                    <a:pt x="14" y="27"/>
                  </a:cubicBezTo>
                  <a:cubicBezTo>
                    <a:pt x="14" y="27"/>
                    <a:pt x="14" y="27"/>
                    <a:pt x="13" y="27"/>
                  </a:cubicBezTo>
                  <a:cubicBezTo>
                    <a:pt x="13" y="27"/>
                    <a:pt x="13" y="27"/>
                    <a:pt x="13" y="27"/>
                  </a:cubicBezTo>
                  <a:cubicBezTo>
                    <a:pt x="5" y="26"/>
                    <a:pt x="5" y="26"/>
                    <a:pt x="5" y="26"/>
                  </a:cubicBezTo>
                  <a:cubicBezTo>
                    <a:pt x="4" y="26"/>
                    <a:pt x="4" y="26"/>
                    <a:pt x="4" y="26"/>
                  </a:cubicBezTo>
                  <a:moveTo>
                    <a:pt x="15" y="0"/>
                  </a:moveTo>
                  <a:cubicBezTo>
                    <a:pt x="15" y="0"/>
                    <a:pt x="14" y="0"/>
                    <a:pt x="14" y="0"/>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8"/>
                  </a:cubicBezTo>
                  <a:cubicBezTo>
                    <a:pt x="2" y="28"/>
                    <a:pt x="2" y="28"/>
                    <a:pt x="2" y="28"/>
                  </a:cubicBezTo>
                  <a:cubicBezTo>
                    <a:pt x="5" y="28"/>
                    <a:pt x="5" y="28"/>
                    <a:pt x="5" y="28"/>
                  </a:cubicBezTo>
                  <a:cubicBezTo>
                    <a:pt x="5" y="28"/>
                    <a:pt x="5" y="28"/>
                    <a:pt x="5" y="28"/>
                  </a:cubicBezTo>
                  <a:cubicBezTo>
                    <a:pt x="12" y="29"/>
                    <a:pt x="12" y="29"/>
                    <a:pt x="12" y="29"/>
                  </a:cubicBezTo>
                  <a:cubicBezTo>
                    <a:pt x="12" y="29"/>
                    <a:pt x="12" y="29"/>
                    <a:pt x="12" y="29"/>
                  </a:cubicBezTo>
                  <a:cubicBezTo>
                    <a:pt x="10" y="32"/>
                    <a:pt x="10" y="32"/>
                    <a:pt x="10" y="32"/>
                  </a:cubicBezTo>
                  <a:cubicBezTo>
                    <a:pt x="0" y="48"/>
                    <a:pt x="0" y="48"/>
                    <a:pt x="0" y="48"/>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50"/>
                    <a:pt x="0" y="50"/>
                    <a:pt x="0" y="50"/>
                  </a:cubicBezTo>
                  <a:cubicBezTo>
                    <a:pt x="1" y="50"/>
                    <a:pt x="1" y="50"/>
                    <a:pt x="1" y="50"/>
                  </a:cubicBezTo>
                  <a:cubicBezTo>
                    <a:pt x="1" y="50"/>
                    <a:pt x="1" y="50"/>
                    <a:pt x="2" y="50"/>
                  </a:cubicBezTo>
                  <a:cubicBezTo>
                    <a:pt x="2" y="49"/>
                    <a:pt x="2" y="49"/>
                    <a:pt x="2" y="49"/>
                  </a:cubicBezTo>
                  <a:cubicBezTo>
                    <a:pt x="11" y="42"/>
                    <a:pt x="11" y="42"/>
                    <a:pt x="11" y="42"/>
                  </a:cubicBezTo>
                  <a:cubicBezTo>
                    <a:pt x="39" y="20"/>
                    <a:pt x="39" y="20"/>
                    <a:pt x="39" y="20"/>
                  </a:cubicBezTo>
                  <a:cubicBezTo>
                    <a:pt x="40" y="19"/>
                    <a:pt x="40" y="19"/>
                    <a:pt x="40" y="19"/>
                  </a:cubicBezTo>
                  <a:cubicBezTo>
                    <a:pt x="40" y="19"/>
                    <a:pt x="41"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31" y="17"/>
                    <a:pt x="31" y="17"/>
                    <a:pt x="31" y="17"/>
                  </a:cubicBezTo>
                  <a:cubicBezTo>
                    <a:pt x="29" y="17"/>
                    <a:pt x="29" y="17"/>
                    <a:pt x="29" y="17"/>
                  </a:cubicBezTo>
                  <a:cubicBezTo>
                    <a:pt x="26" y="16"/>
                    <a:pt x="26" y="16"/>
                    <a:pt x="26" y="16"/>
                  </a:cubicBezTo>
                  <a:cubicBezTo>
                    <a:pt x="36" y="4"/>
                    <a:pt x="36" y="4"/>
                    <a:pt x="36" y="4"/>
                  </a:cubicBezTo>
                  <a:cubicBezTo>
                    <a:pt x="36" y="4"/>
                    <a:pt x="36" y="4"/>
                    <a:pt x="36" y="4"/>
                  </a:cubicBezTo>
                  <a:cubicBezTo>
                    <a:pt x="37" y="3"/>
                    <a:pt x="37" y="3"/>
                    <a:pt x="37" y="3"/>
                  </a:cubicBezTo>
                  <a:cubicBezTo>
                    <a:pt x="37" y="3"/>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1"/>
                  </a:cubicBezTo>
                  <a:cubicBezTo>
                    <a:pt x="36" y="1"/>
                    <a:pt x="36" y="1"/>
                    <a:pt x="36" y="1"/>
                  </a:cubicBezTo>
                  <a:cubicBezTo>
                    <a:pt x="15" y="0"/>
                    <a:pt x="15" y="0"/>
                    <a:pt x="15" y="0"/>
                  </a:cubicBezTo>
                  <a:cubicBezTo>
                    <a:pt x="15" y="0"/>
                    <a:pt x="15" y="0"/>
                    <a:pt x="1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7" name="ZoneTexte 6"/>
          <p:cNvSpPr txBox="1"/>
          <p:nvPr/>
        </p:nvSpPr>
        <p:spPr>
          <a:xfrm>
            <a:off x="4000500" y="6286499"/>
            <a:ext cx="1270000" cy="279400"/>
          </a:xfrm>
          <a:prstGeom prst="rect">
            <a:avLst/>
          </a:prstGeom>
          <a:noFill/>
        </p:spPr>
        <p:txBody>
          <a:bodyPr vert="horz" rtlCol="0">
            <a:spAutoFit/>
          </a:bodyPr>
          <a:lstStyle/>
          <a:p>
            <a:pPr algn="ctr"/>
            <a:fld id="{59413D1E-6D2F-4BF8-9A67-043A1FEF353E}" type="slidenum">
              <a:rPr lang="fr-FR" sz="1200" smtClean="0">
                <a:latin typeface="Gill Sans" panose="020B0604020202020204"/>
              </a:rPr>
              <a:pPr algn="ctr"/>
              <a:t>10</a:t>
            </a:fld>
            <a:r>
              <a:rPr lang="fr-FR" sz="1200" smtClean="0">
                <a:latin typeface="Gill Sans" panose="020B0604020202020204"/>
              </a:rPr>
              <a:t> / 32</a:t>
            </a:r>
            <a:endParaRPr lang="fr-FR" sz="1200">
              <a:latin typeface="Gill Sans" panose="020B0604020202020204"/>
            </a:endParaRPr>
          </a:p>
        </p:txBody>
      </p:sp>
      <p:sp>
        <p:nvSpPr>
          <p:cNvPr id="118"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325082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4800" y="958849"/>
            <a:ext cx="6695768" cy="4103688"/>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dirty="0" smtClean="0">
                <a:solidFill>
                  <a:srgbClr val="17375E"/>
                </a:solidFill>
                <a:latin typeface="Gill Sans" panose="020B0604020202020204"/>
              </a:rPr>
              <a:t>La planification de l’aspect “ finances ”</a:t>
            </a:r>
          </a:p>
          <a:p>
            <a:pPr algn="just">
              <a:lnSpc>
                <a:spcPts val="2000"/>
              </a:lnSpc>
              <a:spcBef>
                <a:spcPts val="1200"/>
              </a:spcBef>
              <a:spcAft>
                <a:spcPts val="1200"/>
              </a:spcAft>
            </a:pPr>
            <a:r>
              <a:rPr lang="fr-FR" sz="2000" dirty="0">
                <a:solidFill>
                  <a:srgbClr val="17375E"/>
                </a:solidFill>
                <a:latin typeface="Gill Sans" panose="020B0604020202020204"/>
              </a:rPr>
              <a:t>Elle porte sur la planification financière de toutes les activités qui coûtent de l’argent </a:t>
            </a:r>
            <a:r>
              <a:rPr lang="fr-FR" sz="2000" dirty="0" smtClean="0">
                <a:solidFill>
                  <a:srgbClr val="17375E"/>
                </a:solidFill>
                <a:latin typeface="Gill Sans" panose="020B0604020202020204"/>
              </a:rPr>
              <a:t>et / </a:t>
            </a:r>
            <a:r>
              <a:rPr lang="fr-FR" sz="2000" dirty="0">
                <a:solidFill>
                  <a:srgbClr val="17375E"/>
                </a:solidFill>
                <a:latin typeface="Gill Sans" panose="020B0604020202020204"/>
              </a:rPr>
              <a:t>ou produisent un revenu.</a:t>
            </a:r>
          </a:p>
          <a:p>
            <a:pPr algn="just">
              <a:lnSpc>
                <a:spcPts val="2000"/>
              </a:lnSpc>
              <a:spcBef>
                <a:spcPts val="1200"/>
              </a:spcBef>
              <a:spcAft>
                <a:spcPts val="1200"/>
              </a:spcAft>
            </a:pPr>
            <a:r>
              <a:rPr lang="fr-FR" sz="2000" dirty="0" smtClean="0">
                <a:solidFill>
                  <a:srgbClr val="17375E"/>
                </a:solidFill>
                <a:latin typeface="Gill Sans" panose="020B0604020202020204"/>
              </a:rPr>
              <a:t>Cette planification doit :</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fixer le coût total de l’intervention,</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fixer le coût et le revenu de chaque activité (de contenu et de gestion),</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fixer les activités et procédures de la gestion financière (budget, comptabilité, </a:t>
            </a:r>
            <a:r>
              <a:rPr lang="fr-FR" sz="2000" dirty="0" smtClean="0">
                <a:solidFill>
                  <a:srgbClr val="17375E"/>
                </a:solidFill>
                <a:latin typeface="Gill Sans" panose="020B0604020202020204"/>
              </a:rPr>
              <a:t>caisse)</a:t>
            </a:r>
            <a:endParaRPr lang="fr-FR" sz="2000" dirty="0">
              <a:solidFill>
                <a:srgbClr val="17375E"/>
              </a:solidFill>
              <a:latin typeface="Gill Sans" panose="020B0604020202020204"/>
            </a:endParaRPr>
          </a:p>
        </p:txBody>
      </p:sp>
      <p:grpSp>
        <p:nvGrpSpPr>
          <p:cNvPr id="7" name="Groupe 6"/>
          <p:cNvGrpSpPr/>
          <p:nvPr/>
        </p:nvGrpSpPr>
        <p:grpSpPr>
          <a:xfrm>
            <a:off x="7584294" y="1577947"/>
            <a:ext cx="1254906" cy="3938913"/>
            <a:chOff x="7829582" y="1577947"/>
            <a:chExt cx="1254906" cy="3938913"/>
          </a:xfrm>
        </p:grpSpPr>
        <p:grpSp>
          <p:nvGrpSpPr>
            <p:cNvPr id="17" name="กลุ่ม 618"/>
            <p:cNvGrpSpPr/>
            <p:nvPr/>
          </p:nvGrpSpPr>
          <p:grpSpPr>
            <a:xfrm>
              <a:off x="7829582" y="4749800"/>
              <a:ext cx="572593" cy="718443"/>
              <a:chOff x="7142243" y="6216354"/>
              <a:chExt cx="3867386" cy="4852478"/>
            </a:xfrm>
          </p:grpSpPr>
          <p:sp>
            <p:nvSpPr>
              <p:cNvPr id="18" name="Oval 607"/>
              <p:cNvSpPr>
                <a:spLocks noChangeArrowheads="1"/>
              </p:cNvSpPr>
              <p:nvPr/>
            </p:nvSpPr>
            <p:spPr bwMode="auto">
              <a:xfrm>
                <a:off x="7458442" y="9556741"/>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Freeform 608"/>
              <p:cNvSpPr>
                <a:spLocks noEditPoints="1"/>
              </p:cNvSpPr>
              <p:nvPr/>
            </p:nvSpPr>
            <p:spPr bwMode="auto">
              <a:xfrm>
                <a:off x="7458442" y="9556741"/>
                <a:ext cx="3234984" cy="1341831"/>
              </a:xfrm>
              <a:custGeom>
                <a:avLst/>
                <a:gdLst>
                  <a:gd name="T0" fmla="*/ 67 w 133"/>
                  <a:gd name="T1" fmla="*/ 54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4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132 w 133"/>
                  <a:gd name="T55" fmla="*/ 34 h 55"/>
                  <a:gd name="T56" fmla="*/ 132 w 133"/>
                  <a:gd name="T57" fmla="*/ 34 h 55"/>
                  <a:gd name="T58" fmla="*/ 1 w 133"/>
                  <a:gd name="T59" fmla="*/ 27 h 55"/>
                  <a:gd name="T60" fmla="*/ 132 w 133"/>
                  <a:gd name="T61" fmla="*/ 27 h 55"/>
                  <a:gd name="T62" fmla="*/ 133 w 133"/>
                  <a:gd name="T63" fmla="*/ 24 h 55"/>
                  <a:gd name="T64" fmla="*/ 2 w 133"/>
                  <a:gd name="T65" fmla="*/ 21 h 55"/>
                  <a:gd name="T66" fmla="*/ 129 w 133"/>
                  <a:gd name="T67" fmla="*/ 19 h 55"/>
                  <a:gd name="T68" fmla="*/ 4 w 133"/>
                  <a:gd name="T69" fmla="*/ 19 h 55"/>
                  <a:gd name="T70" fmla="*/ 4 w 133"/>
                  <a:gd name="T71" fmla="*/ 19 h 55"/>
                  <a:gd name="T72" fmla="*/ 128 w 133"/>
                  <a:gd name="T73" fmla="*/ 16 h 55"/>
                  <a:gd name="T74" fmla="*/ 11 w 133"/>
                  <a:gd name="T75" fmla="*/ 12 h 55"/>
                  <a:gd name="T76" fmla="*/ 119 w 133"/>
                  <a:gd name="T77" fmla="*/ 11 h 55"/>
                  <a:gd name="T78" fmla="*/ 14 w 133"/>
                  <a:gd name="T79" fmla="*/ 11 h 55"/>
                  <a:gd name="T80" fmla="*/ 14 w 133"/>
                  <a:gd name="T81" fmla="*/ 11 h 55"/>
                  <a:gd name="T82" fmla="*/ 117 w 133"/>
                  <a:gd name="T83" fmla="*/ 9 h 55"/>
                  <a:gd name="T84" fmla="*/ 23 w 133"/>
                  <a:gd name="T85" fmla="*/ 7 h 55"/>
                  <a:gd name="T86" fmla="*/ 107 w 133"/>
                  <a:gd name="T87" fmla="*/ 7 h 55"/>
                  <a:gd name="T88" fmla="*/ 26 w 133"/>
                  <a:gd name="T89" fmla="*/ 7 h 55"/>
                  <a:gd name="T90" fmla="*/ 26 w 133"/>
                  <a:gd name="T91" fmla="*/ 7 h 55"/>
                  <a:gd name="T92" fmla="*/ 105 w 133"/>
                  <a:gd name="T93" fmla="*/ 5 h 55"/>
                  <a:gd name="T94" fmla="*/ 35 w 133"/>
                  <a:gd name="T95" fmla="*/ 3 h 55"/>
                  <a:gd name="T96" fmla="*/ 95 w 133"/>
                  <a:gd name="T97" fmla="*/ 3 h 55"/>
                  <a:gd name="T98" fmla="*/ 38 w 133"/>
                  <a:gd name="T99" fmla="*/ 3 h 55"/>
                  <a:gd name="T100" fmla="*/ 38 w 133"/>
                  <a:gd name="T101" fmla="*/ 3 h 55"/>
                  <a:gd name="T102" fmla="*/ 92 w 133"/>
                  <a:gd name="T103" fmla="*/ 2 h 55"/>
                  <a:gd name="T104" fmla="*/ 48 w 133"/>
                  <a:gd name="T105" fmla="*/ 1 h 55"/>
                  <a:gd name="T106" fmla="*/ 83 w 133"/>
                  <a:gd name="T107" fmla="*/ 2 h 55"/>
                  <a:gd name="T108" fmla="*/ 51 w 133"/>
                  <a:gd name="T109" fmla="*/ 2 h 55"/>
                  <a:gd name="T110" fmla="*/ 51 w 133"/>
                  <a:gd name="T111" fmla="*/ 2 h 55"/>
                  <a:gd name="T112" fmla="*/ 80 w 133"/>
                  <a:gd name="T113" fmla="*/ 0 h 55"/>
                  <a:gd name="T114" fmla="*/ 60 w 133"/>
                  <a:gd name="T115" fmla="*/ 0 h 55"/>
                  <a:gd name="T116" fmla="*/ 70 w 133"/>
                  <a:gd name="T117" fmla="*/ 1 h 55"/>
                  <a:gd name="T118" fmla="*/ 63 w 133"/>
                  <a:gd name="T119" fmla="*/ 1 h 55"/>
                  <a:gd name="T120" fmla="*/ 67 w 133"/>
                  <a:gd name="T1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3"/>
                      <a:pt x="75" y="53"/>
                      <a:pt x="76" y="53"/>
                    </a:cubicBezTo>
                    <a:cubicBezTo>
                      <a:pt x="76" y="54"/>
                      <a:pt x="76" y="54"/>
                      <a:pt x="76" y="54"/>
                    </a:cubicBezTo>
                    <a:cubicBezTo>
                      <a:pt x="75" y="54"/>
                      <a:pt x="74" y="55"/>
                      <a:pt x="73" y="55"/>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4"/>
                    </a:cubicBezTo>
                    <a:cubicBezTo>
                      <a:pt x="48" y="52"/>
                      <a:pt x="48" y="52"/>
                      <a:pt x="48" y="52"/>
                    </a:cubicBezTo>
                    <a:cubicBezTo>
                      <a:pt x="49" y="53"/>
                      <a:pt x="50" y="53"/>
                      <a:pt x="51" y="53"/>
                    </a:cubicBezTo>
                    <a:lnTo>
                      <a:pt x="51" y="54"/>
                    </a:lnTo>
                    <a:close/>
                    <a:moveTo>
                      <a:pt x="86" y="54"/>
                    </a:moveTo>
                    <a:cubicBezTo>
                      <a:pt x="86" y="53"/>
                      <a:pt x="86" y="53"/>
                      <a:pt x="86" y="53"/>
                    </a:cubicBezTo>
                    <a:cubicBezTo>
                      <a:pt x="87" y="52"/>
                      <a:pt x="88" y="52"/>
                      <a:pt x="89" y="52"/>
                    </a:cubicBezTo>
                    <a:cubicBezTo>
                      <a:pt x="89" y="53"/>
                      <a:pt x="89" y="53"/>
                      <a:pt x="89" y="53"/>
                    </a:cubicBezTo>
                    <a:cubicBezTo>
                      <a:pt x="88" y="53"/>
                      <a:pt x="87" y="53"/>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1"/>
                      <a:pt x="94" y="51"/>
                      <a:pt x="95" y="51"/>
                    </a:cubicBezTo>
                    <a:cubicBezTo>
                      <a:pt x="95" y="52"/>
                      <a:pt x="95" y="52"/>
                      <a:pt x="95" y="52"/>
                    </a:cubicBezTo>
                    <a:cubicBezTo>
                      <a:pt x="94" y="52"/>
                      <a:pt x="93" y="52"/>
                      <a:pt x="92" y="53"/>
                    </a:cubicBezTo>
                    <a:close/>
                    <a:moveTo>
                      <a:pt x="38" y="52"/>
                    </a:moveTo>
                    <a:cubicBezTo>
                      <a:pt x="37" y="52"/>
                      <a:pt x="36" y="52"/>
                      <a:pt x="35" y="51"/>
                    </a:cubicBezTo>
                    <a:cubicBezTo>
                      <a:pt x="35" y="50"/>
                      <a:pt x="35" y="50"/>
                      <a:pt x="35" y="50"/>
                    </a:cubicBezTo>
                    <a:cubicBezTo>
                      <a:pt x="36" y="51"/>
                      <a:pt x="37" y="51"/>
                      <a:pt x="38" y="51"/>
                    </a:cubicBezTo>
                    <a:lnTo>
                      <a:pt x="38" y="52"/>
                    </a:lnTo>
                    <a:close/>
                    <a:moveTo>
                      <a:pt x="98" y="51"/>
                    </a:moveTo>
                    <a:cubicBezTo>
                      <a:pt x="98" y="50"/>
                      <a:pt x="98" y="50"/>
                      <a:pt x="98" y="50"/>
                    </a:cubicBezTo>
                    <a:cubicBezTo>
                      <a:pt x="99" y="50"/>
                      <a:pt x="100" y="50"/>
                      <a:pt x="101" y="50"/>
                    </a:cubicBezTo>
                    <a:cubicBezTo>
                      <a:pt x="101" y="51"/>
                      <a:pt x="101" y="51"/>
                      <a:pt x="101" y="51"/>
                    </a:cubicBezTo>
                    <a:cubicBezTo>
                      <a:pt x="100" y="51"/>
                      <a:pt x="99" y="51"/>
                      <a:pt x="98" y="51"/>
                    </a:cubicBezTo>
                    <a:close/>
                    <a:moveTo>
                      <a:pt x="32" y="51"/>
                    </a:moveTo>
                    <a:cubicBezTo>
                      <a:pt x="31" y="50"/>
                      <a:pt x="30" y="50"/>
                      <a:pt x="29" y="50"/>
                    </a:cubicBezTo>
                    <a:cubicBezTo>
                      <a:pt x="29" y="49"/>
                      <a:pt x="29" y="49"/>
                      <a:pt x="29" y="49"/>
                    </a:cubicBezTo>
                    <a:cubicBezTo>
                      <a:pt x="30" y="49"/>
                      <a:pt x="31" y="49"/>
                      <a:pt x="32" y="50"/>
                    </a:cubicBezTo>
                    <a:lnTo>
                      <a:pt x="32" y="51"/>
                    </a:lnTo>
                    <a:close/>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close/>
                    <a:moveTo>
                      <a:pt x="26" y="49"/>
                    </a:moveTo>
                    <a:cubicBezTo>
                      <a:pt x="25" y="49"/>
                      <a:pt x="24" y="48"/>
                      <a:pt x="23" y="48"/>
                    </a:cubicBezTo>
                    <a:cubicBezTo>
                      <a:pt x="23" y="47"/>
                      <a:pt x="23" y="47"/>
                      <a:pt x="23" y="47"/>
                    </a:cubicBezTo>
                    <a:cubicBezTo>
                      <a:pt x="24" y="47"/>
                      <a:pt x="25" y="48"/>
                      <a:pt x="26" y="48"/>
                    </a:cubicBezTo>
                    <a:lnTo>
                      <a:pt x="26" y="49"/>
                    </a:lnTo>
                    <a:close/>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close/>
                    <a:moveTo>
                      <a:pt x="20" y="47"/>
                    </a:moveTo>
                    <a:cubicBezTo>
                      <a:pt x="19" y="46"/>
                      <a:pt x="18" y="46"/>
                      <a:pt x="17" y="45"/>
                    </a:cubicBezTo>
                    <a:cubicBezTo>
                      <a:pt x="17" y="44"/>
                      <a:pt x="17" y="44"/>
                      <a:pt x="17" y="44"/>
                    </a:cubicBezTo>
                    <a:cubicBezTo>
                      <a:pt x="18" y="45"/>
                      <a:pt x="19" y="45"/>
                      <a:pt x="20" y="46"/>
                    </a:cubicBezTo>
                    <a:lnTo>
                      <a:pt x="20" y="47"/>
                    </a:lnTo>
                    <a:close/>
                    <a:moveTo>
                      <a:pt x="117" y="45"/>
                    </a:moveTo>
                    <a:cubicBezTo>
                      <a:pt x="116" y="45"/>
                      <a:pt x="116" y="45"/>
                      <a:pt x="116" y="45"/>
                    </a:cubicBezTo>
                    <a:cubicBezTo>
                      <a:pt x="117" y="44"/>
                      <a:pt x="118" y="44"/>
                      <a:pt x="119" y="43"/>
                    </a:cubicBezTo>
                    <a:cubicBezTo>
                      <a:pt x="119" y="44"/>
                      <a:pt x="119" y="44"/>
                      <a:pt x="119" y="44"/>
                    </a:cubicBezTo>
                    <a:cubicBezTo>
                      <a:pt x="119" y="45"/>
                      <a:pt x="118" y="45"/>
                      <a:pt x="117" y="45"/>
                    </a:cubicBezTo>
                    <a:close/>
                    <a:moveTo>
                      <a:pt x="14" y="44"/>
                    </a:moveTo>
                    <a:cubicBezTo>
                      <a:pt x="13" y="43"/>
                      <a:pt x="12" y="43"/>
                      <a:pt x="11" y="42"/>
                    </a:cubicBezTo>
                    <a:cubicBezTo>
                      <a:pt x="12" y="41"/>
                      <a:pt x="12" y="41"/>
                      <a:pt x="12" y="41"/>
                    </a:cubicBezTo>
                    <a:cubicBezTo>
                      <a:pt x="12" y="42"/>
                      <a:pt x="13" y="43"/>
                      <a:pt x="14" y="43"/>
                    </a:cubicBezTo>
                    <a:lnTo>
                      <a:pt x="14" y="44"/>
                    </a:lnTo>
                    <a:close/>
                    <a:moveTo>
                      <a:pt x="122" y="42"/>
                    </a:moveTo>
                    <a:cubicBezTo>
                      <a:pt x="122" y="42"/>
                      <a:pt x="122" y="42"/>
                      <a:pt x="122" y="42"/>
                    </a:cubicBezTo>
                    <a:cubicBezTo>
                      <a:pt x="123" y="41"/>
                      <a:pt x="124" y="40"/>
                      <a:pt x="124" y="40"/>
                    </a:cubicBezTo>
                    <a:cubicBezTo>
                      <a:pt x="125" y="41"/>
                      <a:pt x="125" y="41"/>
                      <a:pt x="125" y="41"/>
                    </a:cubicBezTo>
                    <a:cubicBezTo>
                      <a:pt x="124" y="41"/>
                      <a:pt x="123" y="42"/>
                      <a:pt x="122" y="42"/>
                    </a:cubicBezTo>
                    <a:close/>
                    <a:moveTo>
                      <a:pt x="8" y="41"/>
                    </a:moveTo>
                    <a:cubicBezTo>
                      <a:pt x="7" y="40"/>
                      <a:pt x="7" y="39"/>
                      <a:pt x="6" y="39"/>
                    </a:cubicBezTo>
                    <a:cubicBezTo>
                      <a:pt x="7" y="38"/>
                      <a:pt x="7" y="38"/>
                      <a:pt x="7" y="38"/>
                    </a:cubicBezTo>
                    <a:cubicBezTo>
                      <a:pt x="7" y="38"/>
                      <a:pt x="8" y="39"/>
                      <a:pt x="9" y="40"/>
                    </a:cubicBezTo>
                    <a:lnTo>
                      <a:pt x="8" y="41"/>
                    </a:lnTo>
                    <a:close/>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close/>
                    <a:moveTo>
                      <a:pt x="4" y="36"/>
                    </a:moveTo>
                    <a:cubicBezTo>
                      <a:pt x="3" y="35"/>
                      <a:pt x="2" y="34"/>
                      <a:pt x="2" y="33"/>
                    </a:cubicBezTo>
                    <a:cubicBezTo>
                      <a:pt x="3" y="33"/>
                      <a:pt x="3" y="33"/>
                      <a:pt x="3" y="33"/>
                    </a:cubicBezTo>
                    <a:cubicBezTo>
                      <a:pt x="3" y="34"/>
                      <a:pt x="4" y="35"/>
                      <a:pt x="4" y="36"/>
                    </a:cubicBezTo>
                    <a:close/>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close/>
                    <a:moveTo>
                      <a:pt x="0" y="30"/>
                    </a:moveTo>
                    <a:cubicBezTo>
                      <a:pt x="0" y="29"/>
                      <a:pt x="0" y="28"/>
                      <a:pt x="0" y="27"/>
                    </a:cubicBezTo>
                    <a:cubicBezTo>
                      <a:pt x="1" y="27"/>
                      <a:pt x="1" y="27"/>
                      <a:pt x="1" y="27"/>
                    </a:cubicBezTo>
                    <a:cubicBezTo>
                      <a:pt x="1" y="27"/>
                      <a:pt x="1" y="27"/>
                      <a:pt x="1" y="27"/>
                    </a:cubicBezTo>
                    <a:cubicBezTo>
                      <a:pt x="1" y="28"/>
                      <a:pt x="1" y="29"/>
                      <a:pt x="1" y="30"/>
                    </a:cubicBezTo>
                    <a:lnTo>
                      <a:pt x="0" y="30"/>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2"/>
                    </a:moveTo>
                    <a:cubicBezTo>
                      <a:pt x="130" y="21"/>
                      <a:pt x="130" y="20"/>
                      <a:pt x="129" y="19"/>
                    </a:cubicBezTo>
                    <a:cubicBezTo>
                      <a:pt x="130" y="18"/>
                      <a:pt x="130" y="18"/>
                      <a:pt x="130" y="18"/>
                    </a:cubicBezTo>
                    <a:cubicBezTo>
                      <a:pt x="131" y="19"/>
                      <a:pt x="131" y="20"/>
                      <a:pt x="132" y="21"/>
                    </a:cubicBezTo>
                    <a:lnTo>
                      <a:pt x="131" y="22"/>
                    </a:lnTo>
                    <a:close/>
                    <a:moveTo>
                      <a:pt x="4" y="19"/>
                    </a:moveTo>
                    <a:cubicBezTo>
                      <a:pt x="4" y="18"/>
                      <a:pt x="4" y="18"/>
                      <a:pt x="4" y="18"/>
                    </a:cubicBezTo>
                    <a:cubicBezTo>
                      <a:pt x="4" y="17"/>
                      <a:pt x="5" y="17"/>
                      <a:pt x="6" y="16"/>
                    </a:cubicBezTo>
                    <a:cubicBezTo>
                      <a:pt x="7" y="17"/>
                      <a:pt x="7" y="17"/>
                      <a:pt x="7" y="17"/>
                    </a:cubicBezTo>
                    <a:cubicBezTo>
                      <a:pt x="6" y="17"/>
                      <a:pt x="5" y="18"/>
                      <a:pt x="4" y="19"/>
                    </a:cubicBezTo>
                    <a:close/>
                    <a:moveTo>
                      <a:pt x="127" y="17"/>
                    </a:moveTo>
                    <a:cubicBezTo>
                      <a:pt x="126" y="16"/>
                      <a:pt x="125" y="15"/>
                      <a:pt x="124" y="15"/>
                    </a:cubicBezTo>
                    <a:cubicBezTo>
                      <a:pt x="125" y="14"/>
                      <a:pt x="125" y="14"/>
                      <a:pt x="125" y="14"/>
                    </a:cubicBezTo>
                    <a:cubicBezTo>
                      <a:pt x="126" y="15"/>
                      <a:pt x="127" y="15"/>
                      <a:pt x="128" y="16"/>
                    </a:cubicBezTo>
                    <a:lnTo>
                      <a:pt x="127" y="17"/>
                    </a:lnTo>
                    <a:close/>
                    <a:moveTo>
                      <a:pt x="9" y="15"/>
                    </a:moveTo>
                    <a:cubicBezTo>
                      <a:pt x="8" y="14"/>
                      <a:pt x="8" y="14"/>
                      <a:pt x="8" y="14"/>
                    </a:cubicBezTo>
                    <a:cubicBezTo>
                      <a:pt x="9" y="13"/>
                      <a:pt x="10" y="13"/>
                      <a:pt x="11" y="12"/>
                    </a:cubicBezTo>
                    <a:cubicBezTo>
                      <a:pt x="12" y="13"/>
                      <a:pt x="12" y="13"/>
                      <a:pt x="12" y="13"/>
                    </a:cubicBezTo>
                    <a:cubicBezTo>
                      <a:pt x="11" y="13"/>
                      <a:pt x="10" y="14"/>
                      <a:pt x="9" y="15"/>
                    </a:cubicBezTo>
                    <a:close/>
                    <a:moveTo>
                      <a:pt x="122" y="13"/>
                    </a:moveTo>
                    <a:cubicBezTo>
                      <a:pt x="121" y="12"/>
                      <a:pt x="120" y="12"/>
                      <a:pt x="119" y="11"/>
                    </a:cubicBezTo>
                    <a:cubicBezTo>
                      <a:pt x="120" y="10"/>
                      <a:pt x="120" y="10"/>
                      <a:pt x="120" y="10"/>
                    </a:cubicBezTo>
                    <a:cubicBezTo>
                      <a:pt x="121" y="11"/>
                      <a:pt x="122" y="12"/>
                      <a:pt x="122" y="12"/>
                    </a:cubicBezTo>
                    <a:lnTo>
                      <a:pt x="122" y="13"/>
                    </a:lnTo>
                    <a:close/>
                    <a:moveTo>
                      <a:pt x="14" y="11"/>
                    </a:moveTo>
                    <a:cubicBezTo>
                      <a:pt x="14" y="10"/>
                      <a:pt x="14" y="10"/>
                      <a:pt x="14" y="10"/>
                    </a:cubicBezTo>
                    <a:cubicBezTo>
                      <a:pt x="15" y="10"/>
                      <a:pt x="16" y="9"/>
                      <a:pt x="17" y="9"/>
                    </a:cubicBezTo>
                    <a:cubicBezTo>
                      <a:pt x="17" y="10"/>
                      <a:pt x="17" y="10"/>
                      <a:pt x="17" y="10"/>
                    </a:cubicBezTo>
                    <a:cubicBezTo>
                      <a:pt x="16" y="10"/>
                      <a:pt x="15" y="11"/>
                      <a:pt x="14" y="11"/>
                    </a:cubicBezTo>
                    <a:close/>
                    <a:moveTo>
                      <a:pt x="116" y="10"/>
                    </a:moveTo>
                    <a:cubicBezTo>
                      <a:pt x="115" y="10"/>
                      <a:pt x="114" y="9"/>
                      <a:pt x="113" y="9"/>
                    </a:cubicBezTo>
                    <a:cubicBezTo>
                      <a:pt x="114" y="8"/>
                      <a:pt x="114" y="8"/>
                      <a:pt x="114" y="8"/>
                    </a:cubicBezTo>
                    <a:cubicBezTo>
                      <a:pt x="115" y="8"/>
                      <a:pt x="116" y="9"/>
                      <a:pt x="117" y="9"/>
                    </a:cubicBezTo>
                    <a:lnTo>
                      <a:pt x="116" y="10"/>
                    </a:lnTo>
                    <a:close/>
                    <a:moveTo>
                      <a:pt x="20" y="9"/>
                    </a:moveTo>
                    <a:cubicBezTo>
                      <a:pt x="20" y="8"/>
                      <a:pt x="20" y="8"/>
                      <a:pt x="20" y="8"/>
                    </a:cubicBezTo>
                    <a:cubicBezTo>
                      <a:pt x="21" y="7"/>
                      <a:pt x="22" y="7"/>
                      <a:pt x="23" y="7"/>
                    </a:cubicBezTo>
                    <a:cubicBezTo>
                      <a:pt x="23" y="8"/>
                      <a:pt x="23" y="8"/>
                      <a:pt x="23" y="8"/>
                    </a:cubicBezTo>
                    <a:cubicBezTo>
                      <a:pt x="22" y="8"/>
                      <a:pt x="21" y="8"/>
                      <a:pt x="20" y="9"/>
                    </a:cubicBezTo>
                    <a:close/>
                    <a:moveTo>
                      <a:pt x="110" y="8"/>
                    </a:moveTo>
                    <a:cubicBezTo>
                      <a:pt x="110" y="7"/>
                      <a:pt x="108" y="7"/>
                      <a:pt x="107" y="7"/>
                    </a:cubicBezTo>
                    <a:cubicBezTo>
                      <a:pt x="108" y="6"/>
                      <a:pt x="108" y="6"/>
                      <a:pt x="108" y="6"/>
                    </a:cubicBezTo>
                    <a:cubicBezTo>
                      <a:pt x="109" y="6"/>
                      <a:pt x="110" y="6"/>
                      <a:pt x="111" y="7"/>
                    </a:cubicBezTo>
                    <a:lnTo>
                      <a:pt x="110" y="8"/>
                    </a:lnTo>
                    <a:close/>
                    <a:moveTo>
                      <a:pt x="26" y="7"/>
                    </a:moveTo>
                    <a:cubicBezTo>
                      <a:pt x="26" y="6"/>
                      <a:pt x="26" y="6"/>
                      <a:pt x="26" y="6"/>
                    </a:cubicBezTo>
                    <a:cubicBezTo>
                      <a:pt x="27" y="5"/>
                      <a:pt x="28" y="5"/>
                      <a:pt x="29" y="5"/>
                    </a:cubicBezTo>
                    <a:cubicBezTo>
                      <a:pt x="29" y="6"/>
                      <a:pt x="29" y="6"/>
                      <a:pt x="29" y="6"/>
                    </a:cubicBezTo>
                    <a:cubicBezTo>
                      <a:pt x="28" y="6"/>
                      <a:pt x="27" y="6"/>
                      <a:pt x="26" y="7"/>
                    </a:cubicBezTo>
                    <a:close/>
                    <a:moveTo>
                      <a:pt x="104" y="6"/>
                    </a:moveTo>
                    <a:cubicBezTo>
                      <a:pt x="103" y="5"/>
                      <a:pt x="102" y="5"/>
                      <a:pt x="101" y="5"/>
                    </a:cubicBezTo>
                    <a:cubicBezTo>
                      <a:pt x="102" y="4"/>
                      <a:pt x="102" y="4"/>
                      <a:pt x="102" y="4"/>
                    </a:cubicBezTo>
                    <a:cubicBezTo>
                      <a:pt x="103" y="4"/>
                      <a:pt x="104" y="4"/>
                      <a:pt x="105" y="5"/>
                    </a:cubicBezTo>
                    <a:lnTo>
                      <a:pt x="104" y="6"/>
                    </a:lnTo>
                    <a:close/>
                    <a:moveTo>
                      <a:pt x="32" y="5"/>
                    </a:moveTo>
                    <a:cubicBezTo>
                      <a:pt x="32" y="4"/>
                      <a:pt x="32" y="4"/>
                      <a:pt x="32" y="4"/>
                    </a:cubicBezTo>
                    <a:cubicBezTo>
                      <a:pt x="33" y="4"/>
                      <a:pt x="34" y="3"/>
                      <a:pt x="35" y="3"/>
                    </a:cubicBezTo>
                    <a:cubicBezTo>
                      <a:pt x="35" y="4"/>
                      <a:pt x="35" y="4"/>
                      <a:pt x="35" y="4"/>
                    </a:cubicBezTo>
                    <a:cubicBezTo>
                      <a:pt x="34" y="4"/>
                      <a:pt x="33" y="5"/>
                      <a:pt x="32" y="5"/>
                    </a:cubicBezTo>
                    <a:close/>
                    <a:moveTo>
                      <a:pt x="98" y="4"/>
                    </a:moveTo>
                    <a:cubicBezTo>
                      <a:pt x="97" y="4"/>
                      <a:pt x="96" y="4"/>
                      <a:pt x="95" y="3"/>
                    </a:cubicBezTo>
                    <a:cubicBezTo>
                      <a:pt x="95" y="2"/>
                      <a:pt x="95" y="2"/>
                      <a:pt x="95" y="2"/>
                    </a:cubicBezTo>
                    <a:cubicBezTo>
                      <a:pt x="96" y="3"/>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3"/>
                      <a:pt x="89" y="2"/>
                    </a:cubicBezTo>
                    <a:cubicBezTo>
                      <a:pt x="89" y="1"/>
                      <a:pt x="89" y="1"/>
                      <a:pt x="89" y="1"/>
                    </a:cubicBezTo>
                    <a:cubicBezTo>
                      <a:pt x="90" y="1"/>
                      <a:pt x="91" y="2"/>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0"/>
                      <a:pt x="53" y="0"/>
                      <a:pt x="54" y="0"/>
                    </a:cubicBezTo>
                    <a:cubicBezTo>
                      <a:pt x="54" y="1"/>
                      <a:pt x="54" y="1"/>
                      <a:pt x="54" y="1"/>
                    </a:cubicBezTo>
                    <a:cubicBezTo>
                      <a:pt x="53" y="1"/>
                      <a:pt x="52" y="1"/>
                      <a:pt x="51" y="2"/>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Freeform 609"/>
              <p:cNvSpPr>
                <a:spLocks/>
              </p:cNvSpPr>
              <p:nvPr/>
            </p:nvSpPr>
            <p:spPr bwMode="auto">
              <a:xfrm>
                <a:off x="8650278" y="9605385"/>
                <a:ext cx="972927" cy="1001306"/>
              </a:xfrm>
              <a:custGeom>
                <a:avLst/>
                <a:gdLst>
                  <a:gd name="T0" fmla="*/ 27 w 40"/>
                  <a:gd name="T1" fmla="*/ 15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7 h 41"/>
                  <a:gd name="T18" fmla="*/ 12 w 40"/>
                  <a:gd name="T19" fmla="*/ 33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5 h 41"/>
                  <a:gd name="T52" fmla="*/ 27 w 40"/>
                  <a:gd name="T5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5"/>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7"/>
                      <a:pt x="18" y="37"/>
                      <a:pt x="18" y="37"/>
                    </a:cubicBezTo>
                    <a:cubicBezTo>
                      <a:pt x="15" y="36"/>
                      <a:pt x="13" y="34"/>
                      <a:pt x="12" y="33"/>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9"/>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5"/>
                      <a:pt x="25" y="6"/>
                      <a:pt x="27" y="7"/>
                    </a:cubicBezTo>
                    <a:cubicBezTo>
                      <a:pt x="27" y="4"/>
                      <a:pt x="27" y="4"/>
                      <a:pt x="27" y="4"/>
                    </a:cubicBezTo>
                    <a:cubicBezTo>
                      <a:pt x="36" y="4"/>
                      <a:pt x="36" y="4"/>
                      <a:pt x="36" y="4"/>
                    </a:cubicBezTo>
                    <a:cubicBezTo>
                      <a:pt x="37" y="15"/>
                      <a:pt x="37" y="15"/>
                      <a:pt x="37" y="15"/>
                    </a:cubicBezTo>
                    <a:lnTo>
                      <a:pt x="27" y="15"/>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Freeform 611"/>
              <p:cNvSpPr>
                <a:spLocks/>
              </p:cNvSpPr>
              <p:nvPr/>
            </p:nvSpPr>
            <p:spPr bwMode="auto">
              <a:xfrm>
                <a:off x="7142243" y="8948662"/>
                <a:ext cx="3867386" cy="1779648"/>
              </a:xfrm>
              <a:custGeom>
                <a:avLst/>
                <a:gdLst>
                  <a:gd name="T0" fmla="*/ 80 w 159"/>
                  <a:gd name="T1" fmla="*/ 0 h 73"/>
                  <a:gd name="T2" fmla="*/ 0 w 159"/>
                  <a:gd name="T3" fmla="*/ 36 h 73"/>
                  <a:gd name="T4" fmla="*/ 80 w 159"/>
                  <a:gd name="T5" fmla="*/ 73 h 73"/>
                  <a:gd name="T6" fmla="*/ 159 w 159"/>
                  <a:gd name="T7" fmla="*/ 36 h 73"/>
                  <a:gd name="T8" fmla="*/ 80 w 159"/>
                  <a:gd name="T9" fmla="*/ 0 h 73"/>
                </a:gdLst>
                <a:ahLst/>
                <a:cxnLst>
                  <a:cxn ang="0">
                    <a:pos x="T0" y="T1"/>
                  </a:cxn>
                  <a:cxn ang="0">
                    <a:pos x="T2" y="T3"/>
                  </a:cxn>
                  <a:cxn ang="0">
                    <a:pos x="T4" y="T5"/>
                  </a:cxn>
                  <a:cxn ang="0">
                    <a:pos x="T6" y="T7"/>
                  </a:cxn>
                  <a:cxn ang="0">
                    <a:pos x="T8" y="T9"/>
                  </a:cxn>
                </a:cxnLst>
                <a:rect l="0" t="0" r="r" b="b"/>
                <a:pathLst>
                  <a:path w="159" h="73">
                    <a:moveTo>
                      <a:pt x="80" y="0"/>
                    </a:moveTo>
                    <a:cubicBezTo>
                      <a:pt x="36" y="0"/>
                      <a:pt x="0" y="16"/>
                      <a:pt x="0" y="36"/>
                    </a:cubicBezTo>
                    <a:cubicBezTo>
                      <a:pt x="0" y="56"/>
                      <a:pt x="36" y="72"/>
                      <a:pt x="80" y="73"/>
                    </a:cubicBezTo>
                    <a:cubicBezTo>
                      <a:pt x="124" y="72"/>
                      <a:pt x="159" y="56"/>
                      <a:pt x="159" y="36"/>
                    </a:cubicBezTo>
                    <a:cubicBezTo>
                      <a:pt x="159" y="16"/>
                      <a:pt x="124" y="0"/>
                      <a:pt x="80" y="0"/>
                    </a:cubicBezTo>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Oval 612"/>
              <p:cNvSpPr>
                <a:spLocks noChangeArrowheads="1"/>
              </p:cNvSpPr>
              <p:nvPr/>
            </p:nvSpPr>
            <p:spPr bwMode="auto">
              <a:xfrm>
                <a:off x="7458442" y="9094601"/>
                <a:ext cx="3234984" cy="1313452"/>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Freeform 613"/>
              <p:cNvSpPr>
                <a:spLocks noEditPoints="1"/>
              </p:cNvSpPr>
              <p:nvPr/>
            </p:nvSpPr>
            <p:spPr bwMode="auto">
              <a:xfrm>
                <a:off x="7458442" y="9094601"/>
                <a:ext cx="3234984" cy="1337776"/>
              </a:xfrm>
              <a:custGeom>
                <a:avLst/>
                <a:gdLst>
                  <a:gd name="T0" fmla="*/ 67 w 133"/>
                  <a:gd name="T1" fmla="*/ 53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1 h 55"/>
                  <a:gd name="T20" fmla="*/ 92 w 133"/>
                  <a:gd name="T21" fmla="*/ 51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4 h 55"/>
                  <a:gd name="T40" fmla="*/ 116 w 133"/>
                  <a:gd name="T41" fmla="*/ 44 h 55"/>
                  <a:gd name="T42" fmla="*/ 14 w 133"/>
                  <a:gd name="T43" fmla="*/ 44 h 55"/>
                  <a:gd name="T44" fmla="*/ 14 w 133"/>
                  <a:gd name="T45" fmla="*/ 44 h 55"/>
                  <a:gd name="T46" fmla="*/ 125 w 133"/>
                  <a:gd name="T47" fmla="*/ 40 h 55"/>
                  <a:gd name="T48" fmla="*/ 7 w 133"/>
                  <a:gd name="T49" fmla="*/ 38 h 55"/>
                  <a:gd name="T50" fmla="*/ 127 w 133"/>
                  <a:gd name="T51" fmla="*/ 38 h 55"/>
                  <a:gd name="T52" fmla="*/ 4 w 133"/>
                  <a:gd name="T53" fmla="*/ 36 h 55"/>
                  <a:gd name="T54" fmla="*/ 4 w 133"/>
                  <a:gd name="T55" fmla="*/ 36 h 55"/>
                  <a:gd name="T56" fmla="*/ 133 w 133"/>
                  <a:gd name="T57" fmla="*/ 30 h 55"/>
                  <a:gd name="T58" fmla="*/ 1 w 133"/>
                  <a:gd name="T59" fmla="*/ 27 h 55"/>
                  <a:gd name="T60" fmla="*/ 133 w 133"/>
                  <a:gd name="T61" fmla="*/ 27 h 55"/>
                  <a:gd name="T62" fmla="*/ 132 w 133"/>
                  <a:gd name="T63" fmla="*/ 24 h 55"/>
                  <a:gd name="T64" fmla="*/ 0 w 133"/>
                  <a:gd name="T65" fmla="*/ 24 h 55"/>
                  <a:gd name="T66" fmla="*/ 131 w 133"/>
                  <a:gd name="T67" fmla="*/ 21 h 55"/>
                  <a:gd name="T68" fmla="*/ 131 w 133"/>
                  <a:gd name="T69" fmla="*/ 21 h 55"/>
                  <a:gd name="T70" fmla="*/ 7 w 133"/>
                  <a:gd name="T71" fmla="*/ 16 h 55"/>
                  <a:gd name="T72" fmla="*/ 125 w 133"/>
                  <a:gd name="T73" fmla="*/ 14 h 55"/>
                  <a:gd name="T74" fmla="*/ 8 w 133"/>
                  <a:gd name="T75" fmla="*/ 14 h 55"/>
                  <a:gd name="T76" fmla="*/ 122 w 133"/>
                  <a:gd name="T77" fmla="*/ 13 h 55"/>
                  <a:gd name="T78" fmla="*/ 122 w 133"/>
                  <a:gd name="T79" fmla="*/ 13 h 55"/>
                  <a:gd name="T80" fmla="*/ 17 w 133"/>
                  <a:gd name="T81" fmla="*/ 10 h 55"/>
                  <a:gd name="T82" fmla="*/ 114 w 133"/>
                  <a:gd name="T83" fmla="*/ 8 h 55"/>
                  <a:gd name="T84" fmla="*/ 20 w 133"/>
                  <a:gd name="T85" fmla="*/ 8 h 55"/>
                  <a:gd name="T86" fmla="*/ 110 w 133"/>
                  <a:gd name="T87" fmla="*/ 7 h 55"/>
                  <a:gd name="T88" fmla="*/ 110 w 133"/>
                  <a:gd name="T89" fmla="*/ 7 h 55"/>
                  <a:gd name="T90" fmla="*/ 29 w 133"/>
                  <a:gd name="T91" fmla="*/ 5 h 55"/>
                  <a:gd name="T92" fmla="*/ 102 w 133"/>
                  <a:gd name="T93" fmla="*/ 4 h 55"/>
                  <a:gd name="T94" fmla="*/ 32 w 133"/>
                  <a:gd name="T95" fmla="*/ 4 h 55"/>
                  <a:gd name="T96" fmla="*/ 98 w 133"/>
                  <a:gd name="T97" fmla="*/ 4 h 55"/>
                  <a:gd name="T98" fmla="*/ 98 w 133"/>
                  <a:gd name="T99" fmla="*/ 4 h 55"/>
                  <a:gd name="T100" fmla="*/ 41 w 133"/>
                  <a:gd name="T101" fmla="*/ 3 h 55"/>
                  <a:gd name="T102" fmla="*/ 89 w 133"/>
                  <a:gd name="T103" fmla="*/ 1 h 55"/>
                  <a:gd name="T104" fmla="*/ 44 w 133"/>
                  <a:gd name="T105" fmla="*/ 1 h 55"/>
                  <a:gd name="T106" fmla="*/ 86 w 133"/>
                  <a:gd name="T107" fmla="*/ 2 h 55"/>
                  <a:gd name="T108" fmla="*/ 86 w 133"/>
                  <a:gd name="T109" fmla="*/ 2 h 55"/>
                  <a:gd name="T110" fmla="*/ 54 w 133"/>
                  <a:gd name="T111" fmla="*/ 1 h 55"/>
                  <a:gd name="T112" fmla="*/ 76 w 133"/>
                  <a:gd name="T113" fmla="*/ 0 h 55"/>
                  <a:gd name="T114" fmla="*/ 57 w 133"/>
                  <a:gd name="T115" fmla="*/ 0 h 55"/>
                  <a:gd name="T116" fmla="*/ 73 w 133"/>
                  <a:gd name="T117" fmla="*/ 1 h 55"/>
                  <a:gd name="T118" fmla="*/ 73 w 133"/>
                  <a:gd name="T119" fmla="*/ 1 h 55"/>
                  <a:gd name="T120" fmla="*/ 67 w 133"/>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3"/>
                      <a:pt x="67" y="53"/>
                      <a:pt x="67" y="53"/>
                    </a:cubicBezTo>
                    <a:cubicBezTo>
                      <a:pt x="67" y="53"/>
                      <a:pt x="67" y="53"/>
                      <a:pt x="67" y="53"/>
                    </a:cubicBezTo>
                    <a:cubicBezTo>
                      <a:pt x="68" y="53"/>
                      <a:pt x="69" y="53"/>
                      <a:pt x="70" y="53"/>
                    </a:cubicBezTo>
                    <a:cubicBezTo>
                      <a:pt x="70" y="55"/>
                      <a:pt x="70" y="55"/>
                      <a:pt x="70" y="55"/>
                    </a:cubicBezTo>
                    <a:cubicBezTo>
                      <a:pt x="69" y="55"/>
                      <a:pt x="68" y="55"/>
                      <a:pt x="67" y="55"/>
                    </a:cubicBezTo>
                    <a:close/>
                    <a:moveTo>
                      <a:pt x="63" y="55"/>
                    </a:moveTo>
                    <a:cubicBezTo>
                      <a:pt x="62" y="54"/>
                      <a:pt x="61" y="54"/>
                      <a:pt x="60" y="54"/>
                    </a:cubicBezTo>
                    <a:cubicBezTo>
                      <a:pt x="60" y="53"/>
                      <a:pt x="60" y="53"/>
                      <a:pt x="60" y="53"/>
                    </a:cubicBezTo>
                    <a:cubicBezTo>
                      <a:pt x="61" y="53"/>
                      <a:pt x="62" y="53"/>
                      <a:pt x="63" y="53"/>
                    </a:cubicBezTo>
                    <a:lnTo>
                      <a:pt x="63" y="55"/>
                    </a:lnTo>
                    <a:close/>
                    <a:moveTo>
                      <a:pt x="73" y="54"/>
                    </a:moveTo>
                    <a:cubicBezTo>
                      <a:pt x="73" y="53"/>
                      <a:pt x="73" y="53"/>
                      <a:pt x="73" y="53"/>
                    </a:cubicBezTo>
                    <a:cubicBezTo>
                      <a:pt x="74" y="53"/>
                      <a:pt x="75" y="53"/>
                      <a:pt x="76" y="53"/>
                    </a:cubicBezTo>
                    <a:cubicBezTo>
                      <a:pt x="76" y="54"/>
                      <a:pt x="76" y="54"/>
                      <a:pt x="76" y="54"/>
                    </a:cubicBezTo>
                    <a:cubicBezTo>
                      <a:pt x="75" y="54"/>
                      <a:pt x="74" y="54"/>
                      <a:pt x="73" y="54"/>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3"/>
                    </a:cubicBezTo>
                    <a:cubicBezTo>
                      <a:pt x="48" y="52"/>
                      <a:pt x="48" y="52"/>
                      <a:pt x="48" y="52"/>
                    </a:cubicBezTo>
                    <a:cubicBezTo>
                      <a:pt x="49" y="52"/>
                      <a:pt x="50" y="53"/>
                      <a:pt x="51" y="53"/>
                    </a:cubicBezTo>
                    <a:lnTo>
                      <a:pt x="51" y="54"/>
                    </a:lnTo>
                    <a:close/>
                    <a:moveTo>
                      <a:pt x="86" y="53"/>
                    </a:moveTo>
                    <a:cubicBezTo>
                      <a:pt x="86" y="52"/>
                      <a:pt x="86" y="52"/>
                      <a:pt x="86" y="52"/>
                    </a:cubicBezTo>
                    <a:cubicBezTo>
                      <a:pt x="87" y="52"/>
                      <a:pt x="88" y="52"/>
                      <a:pt x="89" y="52"/>
                    </a:cubicBezTo>
                    <a:cubicBezTo>
                      <a:pt x="89" y="53"/>
                      <a:pt x="89" y="53"/>
                      <a:pt x="89" y="53"/>
                    </a:cubicBezTo>
                    <a:cubicBezTo>
                      <a:pt x="88" y="53"/>
                      <a:pt x="87" y="53"/>
                      <a:pt x="86" y="53"/>
                    </a:cubicBezTo>
                    <a:close/>
                    <a:moveTo>
                      <a:pt x="44" y="53"/>
                    </a:moveTo>
                    <a:cubicBezTo>
                      <a:pt x="43" y="53"/>
                      <a:pt x="42" y="53"/>
                      <a:pt x="41" y="52"/>
                    </a:cubicBezTo>
                    <a:cubicBezTo>
                      <a:pt x="41" y="51"/>
                      <a:pt x="41" y="51"/>
                      <a:pt x="41" y="51"/>
                    </a:cubicBezTo>
                    <a:cubicBezTo>
                      <a:pt x="42" y="52"/>
                      <a:pt x="43" y="52"/>
                      <a:pt x="44" y="52"/>
                    </a:cubicBezTo>
                    <a:lnTo>
                      <a:pt x="44" y="53"/>
                    </a:lnTo>
                    <a:close/>
                    <a:moveTo>
                      <a:pt x="92" y="52"/>
                    </a:moveTo>
                    <a:cubicBezTo>
                      <a:pt x="92" y="51"/>
                      <a:pt x="92" y="51"/>
                      <a:pt x="92" y="51"/>
                    </a:cubicBezTo>
                    <a:cubicBezTo>
                      <a:pt x="93" y="51"/>
                      <a:pt x="94" y="51"/>
                      <a:pt x="95" y="51"/>
                    </a:cubicBezTo>
                    <a:cubicBezTo>
                      <a:pt x="95" y="52"/>
                      <a:pt x="95" y="52"/>
                      <a:pt x="95" y="52"/>
                    </a:cubicBezTo>
                    <a:cubicBezTo>
                      <a:pt x="94" y="52"/>
                      <a:pt x="93" y="52"/>
                      <a:pt x="92" y="52"/>
                    </a:cubicBezTo>
                    <a:close/>
                    <a:moveTo>
                      <a:pt x="38" y="52"/>
                    </a:moveTo>
                    <a:cubicBezTo>
                      <a:pt x="37" y="52"/>
                      <a:pt x="36" y="51"/>
                      <a:pt x="35" y="51"/>
                    </a:cubicBezTo>
                    <a:cubicBezTo>
                      <a:pt x="35" y="50"/>
                      <a:pt x="35" y="50"/>
                      <a:pt x="35" y="50"/>
                    </a:cubicBezTo>
                    <a:cubicBezTo>
                      <a:pt x="36" y="50"/>
                      <a:pt x="37" y="51"/>
                      <a:pt x="38" y="51"/>
                    </a:cubicBezTo>
                    <a:lnTo>
                      <a:pt x="38" y="52"/>
                    </a:lnTo>
                    <a:close/>
                    <a:moveTo>
                      <a:pt x="98" y="51"/>
                    </a:moveTo>
                    <a:cubicBezTo>
                      <a:pt x="98" y="50"/>
                      <a:pt x="98" y="50"/>
                      <a:pt x="98" y="50"/>
                    </a:cubicBezTo>
                    <a:cubicBezTo>
                      <a:pt x="99" y="50"/>
                      <a:pt x="100" y="50"/>
                      <a:pt x="101" y="49"/>
                    </a:cubicBezTo>
                    <a:cubicBezTo>
                      <a:pt x="101" y="51"/>
                      <a:pt x="101" y="51"/>
                      <a:pt x="101" y="51"/>
                    </a:cubicBezTo>
                    <a:cubicBezTo>
                      <a:pt x="100" y="51"/>
                      <a:pt x="99" y="51"/>
                      <a:pt x="98" y="51"/>
                    </a:cubicBezTo>
                    <a:close/>
                    <a:moveTo>
                      <a:pt x="32" y="50"/>
                    </a:moveTo>
                    <a:cubicBezTo>
                      <a:pt x="31" y="50"/>
                      <a:pt x="30" y="50"/>
                      <a:pt x="29" y="50"/>
                    </a:cubicBezTo>
                    <a:cubicBezTo>
                      <a:pt x="29" y="49"/>
                      <a:pt x="29" y="49"/>
                      <a:pt x="29" y="49"/>
                    </a:cubicBezTo>
                    <a:cubicBezTo>
                      <a:pt x="30" y="49"/>
                      <a:pt x="31" y="49"/>
                      <a:pt x="32" y="49"/>
                    </a:cubicBezTo>
                    <a:lnTo>
                      <a:pt x="32" y="50"/>
                    </a:lnTo>
                    <a:close/>
                    <a:moveTo>
                      <a:pt x="105" y="50"/>
                    </a:moveTo>
                    <a:cubicBezTo>
                      <a:pt x="104" y="49"/>
                      <a:pt x="104" y="49"/>
                      <a:pt x="104" y="49"/>
                    </a:cubicBezTo>
                    <a:cubicBezTo>
                      <a:pt x="105" y="48"/>
                      <a:pt x="106" y="48"/>
                      <a:pt x="107" y="48"/>
                    </a:cubicBezTo>
                    <a:cubicBezTo>
                      <a:pt x="108" y="49"/>
                      <a:pt x="108" y="49"/>
                      <a:pt x="108" y="49"/>
                    </a:cubicBezTo>
                    <a:cubicBezTo>
                      <a:pt x="107" y="49"/>
                      <a:pt x="106" y="49"/>
                      <a:pt x="105" y="50"/>
                    </a:cubicBezTo>
                    <a:close/>
                    <a:moveTo>
                      <a:pt x="26" y="49"/>
                    </a:moveTo>
                    <a:cubicBezTo>
                      <a:pt x="25" y="48"/>
                      <a:pt x="24" y="48"/>
                      <a:pt x="23" y="48"/>
                    </a:cubicBezTo>
                    <a:cubicBezTo>
                      <a:pt x="23" y="47"/>
                      <a:pt x="23" y="47"/>
                      <a:pt x="23" y="47"/>
                    </a:cubicBezTo>
                    <a:cubicBezTo>
                      <a:pt x="24" y="47"/>
                      <a:pt x="25" y="47"/>
                      <a:pt x="26" y="48"/>
                    </a:cubicBezTo>
                    <a:lnTo>
                      <a:pt x="26" y="49"/>
                    </a:lnTo>
                    <a:close/>
                    <a:moveTo>
                      <a:pt x="111" y="48"/>
                    </a:moveTo>
                    <a:cubicBezTo>
                      <a:pt x="110" y="47"/>
                      <a:pt x="110" y="47"/>
                      <a:pt x="110" y="47"/>
                    </a:cubicBezTo>
                    <a:cubicBezTo>
                      <a:pt x="111" y="46"/>
                      <a:pt x="112" y="46"/>
                      <a:pt x="113" y="46"/>
                    </a:cubicBezTo>
                    <a:cubicBezTo>
                      <a:pt x="114" y="47"/>
                      <a:pt x="114" y="47"/>
                      <a:pt x="114" y="47"/>
                    </a:cubicBezTo>
                    <a:cubicBezTo>
                      <a:pt x="113" y="47"/>
                      <a:pt x="112" y="47"/>
                      <a:pt x="111" y="48"/>
                    </a:cubicBezTo>
                    <a:close/>
                    <a:moveTo>
                      <a:pt x="20" y="47"/>
                    </a:moveTo>
                    <a:cubicBezTo>
                      <a:pt x="19" y="46"/>
                      <a:pt x="18" y="46"/>
                      <a:pt x="17" y="45"/>
                    </a:cubicBezTo>
                    <a:cubicBezTo>
                      <a:pt x="17" y="44"/>
                      <a:pt x="17" y="44"/>
                      <a:pt x="17" y="44"/>
                    </a:cubicBezTo>
                    <a:cubicBezTo>
                      <a:pt x="18" y="45"/>
                      <a:pt x="19" y="45"/>
                      <a:pt x="20" y="46"/>
                    </a:cubicBezTo>
                    <a:lnTo>
                      <a:pt x="20" y="47"/>
                    </a:lnTo>
                    <a:close/>
                    <a:moveTo>
                      <a:pt x="117" y="45"/>
                    </a:moveTo>
                    <a:cubicBezTo>
                      <a:pt x="116" y="44"/>
                      <a:pt x="116" y="44"/>
                      <a:pt x="116" y="44"/>
                    </a:cubicBezTo>
                    <a:cubicBezTo>
                      <a:pt x="117" y="44"/>
                      <a:pt x="118" y="43"/>
                      <a:pt x="119" y="43"/>
                    </a:cubicBezTo>
                    <a:cubicBezTo>
                      <a:pt x="119" y="44"/>
                      <a:pt x="119" y="44"/>
                      <a:pt x="119" y="44"/>
                    </a:cubicBezTo>
                    <a:cubicBezTo>
                      <a:pt x="119" y="44"/>
                      <a:pt x="118" y="45"/>
                      <a:pt x="117" y="45"/>
                    </a:cubicBezTo>
                    <a:close/>
                    <a:moveTo>
                      <a:pt x="14" y="44"/>
                    </a:moveTo>
                    <a:cubicBezTo>
                      <a:pt x="13" y="43"/>
                      <a:pt x="12" y="43"/>
                      <a:pt x="11" y="42"/>
                    </a:cubicBezTo>
                    <a:cubicBezTo>
                      <a:pt x="12" y="41"/>
                      <a:pt x="12" y="41"/>
                      <a:pt x="12" y="41"/>
                    </a:cubicBezTo>
                    <a:cubicBezTo>
                      <a:pt x="12" y="42"/>
                      <a:pt x="13" y="42"/>
                      <a:pt x="14" y="43"/>
                    </a:cubicBezTo>
                    <a:lnTo>
                      <a:pt x="14" y="44"/>
                    </a:lnTo>
                    <a:close/>
                    <a:moveTo>
                      <a:pt x="122" y="42"/>
                    </a:moveTo>
                    <a:cubicBezTo>
                      <a:pt x="122" y="41"/>
                      <a:pt x="122" y="41"/>
                      <a:pt x="122" y="41"/>
                    </a:cubicBezTo>
                    <a:cubicBezTo>
                      <a:pt x="123" y="41"/>
                      <a:pt x="124" y="40"/>
                      <a:pt x="124" y="40"/>
                    </a:cubicBezTo>
                    <a:cubicBezTo>
                      <a:pt x="125" y="40"/>
                      <a:pt x="125" y="40"/>
                      <a:pt x="125" y="40"/>
                    </a:cubicBezTo>
                    <a:cubicBezTo>
                      <a:pt x="124" y="41"/>
                      <a:pt x="123" y="42"/>
                      <a:pt x="122" y="42"/>
                    </a:cubicBezTo>
                    <a:close/>
                    <a:moveTo>
                      <a:pt x="8" y="40"/>
                    </a:moveTo>
                    <a:cubicBezTo>
                      <a:pt x="7" y="40"/>
                      <a:pt x="7" y="39"/>
                      <a:pt x="6" y="38"/>
                    </a:cubicBezTo>
                    <a:cubicBezTo>
                      <a:pt x="7" y="38"/>
                      <a:pt x="7" y="38"/>
                      <a:pt x="7" y="38"/>
                    </a:cubicBezTo>
                    <a:cubicBezTo>
                      <a:pt x="7" y="38"/>
                      <a:pt x="8" y="39"/>
                      <a:pt x="9" y="40"/>
                    </a:cubicBezTo>
                    <a:lnTo>
                      <a:pt x="8" y="40"/>
                    </a:lnTo>
                    <a:close/>
                    <a:moveTo>
                      <a:pt x="127" y="38"/>
                    </a:moveTo>
                    <a:cubicBezTo>
                      <a:pt x="127" y="38"/>
                      <a:pt x="127" y="38"/>
                      <a:pt x="127" y="38"/>
                    </a:cubicBezTo>
                    <a:cubicBezTo>
                      <a:pt x="128" y="37"/>
                      <a:pt x="128" y="36"/>
                      <a:pt x="129" y="35"/>
                    </a:cubicBezTo>
                    <a:cubicBezTo>
                      <a:pt x="130" y="36"/>
                      <a:pt x="130" y="36"/>
                      <a:pt x="130" y="36"/>
                    </a:cubicBezTo>
                    <a:cubicBezTo>
                      <a:pt x="129" y="37"/>
                      <a:pt x="128" y="38"/>
                      <a:pt x="127" y="38"/>
                    </a:cubicBezTo>
                    <a:close/>
                    <a:moveTo>
                      <a:pt x="4" y="36"/>
                    </a:moveTo>
                    <a:cubicBezTo>
                      <a:pt x="3" y="35"/>
                      <a:pt x="2" y="34"/>
                      <a:pt x="2" y="33"/>
                    </a:cubicBezTo>
                    <a:cubicBezTo>
                      <a:pt x="3" y="33"/>
                      <a:pt x="3" y="33"/>
                      <a:pt x="3" y="33"/>
                    </a:cubicBezTo>
                    <a:cubicBezTo>
                      <a:pt x="3" y="34"/>
                      <a:pt x="4" y="35"/>
                      <a:pt x="4" y="35"/>
                    </a:cubicBezTo>
                    <a:lnTo>
                      <a:pt x="4" y="36"/>
                    </a:lnTo>
                    <a:close/>
                    <a:moveTo>
                      <a:pt x="132" y="33"/>
                    </a:moveTo>
                    <a:cubicBezTo>
                      <a:pt x="131" y="33"/>
                      <a:pt x="131" y="33"/>
                      <a:pt x="131" y="33"/>
                    </a:cubicBezTo>
                    <a:cubicBezTo>
                      <a:pt x="131" y="32"/>
                      <a:pt x="132" y="31"/>
                      <a:pt x="132" y="30"/>
                    </a:cubicBezTo>
                    <a:cubicBezTo>
                      <a:pt x="133" y="30"/>
                      <a:pt x="133" y="30"/>
                      <a:pt x="133" y="30"/>
                    </a:cubicBezTo>
                    <a:cubicBezTo>
                      <a:pt x="133" y="31"/>
                      <a:pt x="132" y="32"/>
                      <a:pt x="132" y="33"/>
                    </a:cubicBezTo>
                    <a:close/>
                    <a:moveTo>
                      <a:pt x="0" y="30"/>
                    </a:moveTo>
                    <a:cubicBezTo>
                      <a:pt x="0" y="29"/>
                      <a:pt x="0" y="28"/>
                      <a:pt x="0" y="27"/>
                    </a:cubicBezTo>
                    <a:cubicBezTo>
                      <a:pt x="1" y="27"/>
                      <a:pt x="1" y="27"/>
                      <a:pt x="1" y="27"/>
                    </a:cubicBezTo>
                    <a:cubicBezTo>
                      <a:pt x="1" y="27"/>
                      <a:pt x="1" y="27"/>
                      <a:pt x="1" y="27"/>
                    </a:cubicBezTo>
                    <a:cubicBezTo>
                      <a:pt x="1" y="28"/>
                      <a:pt x="1" y="29"/>
                      <a:pt x="1" y="30"/>
                    </a:cubicBezTo>
                    <a:lnTo>
                      <a:pt x="0" y="30"/>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1"/>
                    </a:moveTo>
                    <a:cubicBezTo>
                      <a:pt x="130" y="20"/>
                      <a:pt x="130" y="20"/>
                      <a:pt x="129" y="19"/>
                    </a:cubicBezTo>
                    <a:cubicBezTo>
                      <a:pt x="130" y="18"/>
                      <a:pt x="130" y="18"/>
                      <a:pt x="130" y="18"/>
                    </a:cubicBezTo>
                    <a:cubicBezTo>
                      <a:pt x="131" y="19"/>
                      <a:pt x="131" y="20"/>
                      <a:pt x="132" y="21"/>
                    </a:cubicBezTo>
                    <a:lnTo>
                      <a:pt x="131" y="21"/>
                    </a:lnTo>
                    <a:close/>
                    <a:moveTo>
                      <a:pt x="4" y="19"/>
                    </a:moveTo>
                    <a:cubicBezTo>
                      <a:pt x="4" y="18"/>
                      <a:pt x="4" y="18"/>
                      <a:pt x="4" y="18"/>
                    </a:cubicBezTo>
                    <a:cubicBezTo>
                      <a:pt x="4" y="17"/>
                      <a:pt x="5" y="16"/>
                      <a:pt x="6" y="16"/>
                    </a:cubicBezTo>
                    <a:cubicBezTo>
                      <a:pt x="7" y="16"/>
                      <a:pt x="7" y="16"/>
                      <a:pt x="7" y="16"/>
                    </a:cubicBezTo>
                    <a:cubicBezTo>
                      <a:pt x="6" y="17"/>
                      <a:pt x="5" y="18"/>
                      <a:pt x="4" y="19"/>
                    </a:cubicBezTo>
                    <a:close/>
                    <a:moveTo>
                      <a:pt x="127" y="17"/>
                    </a:moveTo>
                    <a:cubicBezTo>
                      <a:pt x="126" y="16"/>
                      <a:pt x="125" y="15"/>
                      <a:pt x="124" y="15"/>
                    </a:cubicBezTo>
                    <a:cubicBezTo>
                      <a:pt x="125" y="14"/>
                      <a:pt x="125" y="14"/>
                      <a:pt x="125" y="14"/>
                    </a:cubicBezTo>
                    <a:cubicBezTo>
                      <a:pt x="126" y="14"/>
                      <a:pt x="127" y="15"/>
                      <a:pt x="128" y="16"/>
                    </a:cubicBezTo>
                    <a:lnTo>
                      <a:pt x="127" y="17"/>
                    </a:lnTo>
                    <a:close/>
                    <a:moveTo>
                      <a:pt x="9" y="14"/>
                    </a:moveTo>
                    <a:cubicBezTo>
                      <a:pt x="8" y="14"/>
                      <a:pt x="8" y="14"/>
                      <a:pt x="8" y="14"/>
                    </a:cubicBezTo>
                    <a:cubicBezTo>
                      <a:pt x="9" y="13"/>
                      <a:pt x="10" y="12"/>
                      <a:pt x="11" y="12"/>
                    </a:cubicBezTo>
                    <a:cubicBezTo>
                      <a:pt x="12" y="13"/>
                      <a:pt x="12" y="13"/>
                      <a:pt x="12" y="13"/>
                    </a:cubicBezTo>
                    <a:cubicBezTo>
                      <a:pt x="11" y="13"/>
                      <a:pt x="10" y="14"/>
                      <a:pt x="9" y="14"/>
                    </a:cubicBezTo>
                    <a:close/>
                    <a:moveTo>
                      <a:pt x="122" y="13"/>
                    </a:moveTo>
                    <a:cubicBezTo>
                      <a:pt x="121" y="12"/>
                      <a:pt x="120" y="12"/>
                      <a:pt x="119" y="11"/>
                    </a:cubicBezTo>
                    <a:cubicBezTo>
                      <a:pt x="120" y="10"/>
                      <a:pt x="120" y="10"/>
                      <a:pt x="120" y="10"/>
                    </a:cubicBezTo>
                    <a:cubicBezTo>
                      <a:pt x="121" y="11"/>
                      <a:pt x="122" y="11"/>
                      <a:pt x="122" y="12"/>
                    </a:cubicBezTo>
                    <a:lnTo>
                      <a:pt x="122" y="13"/>
                    </a:lnTo>
                    <a:close/>
                    <a:moveTo>
                      <a:pt x="14" y="11"/>
                    </a:moveTo>
                    <a:cubicBezTo>
                      <a:pt x="14" y="10"/>
                      <a:pt x="14" y="10"/>
                      <a:pt x="14" y="10"/>
                    </a:cubicBezTo>
                    <a:cubicBezTo>
                      <a:pt x="15" y="10"/>
                      <a:pt x="16" y="9"/>
                      <a:pt x="17" y="9"/>
                    </a:cubicBezTo>
                    <a:cubicBezTo>
                      <a:pt x="17" y="10"/>
                      <a:pt x="17" y="10"/>
                      <a:pt x="17" y="10"/>
                    </a:cubicBezTo>
                    <a:cubicBezTo>
                      <a:pt x="16" y="10"/>
                      <a:pt x="15" y="11"/>
                      <a:pt x="14" y="11"/>
                    </a:cubicBezTo>
                    <a:close/>
                    <a:moveTo>
                      <a:pt x="116" y="10"/>
                    </a:moveTo>
                    <a:cubicBezTo>
                      <a:pt x="115" y="9"/>
                      <a:pt x="114" y="9"/>
                      <a:pt x="113" y="9"/>
                    </a:cubicBezTo>
                    <a:cubicBezTo>
                      <a:pt x="114" y="8"/>
                      <a:pt x="114" y="8"/>
                      <a:pt x="114" y="8"/>
                    </a:cubicBezTo>
                    <a:cubicBezTo>
                      <a:pt x="115" y="8"/>
                      <a:pt x="116" y="8"/>
                      <a:pt x="117" y="9"/>
                    </a:cubicBezTo>
                    <a:lnTo>
                      <a:pt x="116" y="10"/>
                    </a:lnTo>
                    <a:close/>
                    <a:moveTo>
                      <a:pt x="20" y="9"/>
                    </a:moveTo>
                    <a:cubicBezTo>
                      <a:pt x="20" y="8"/>
                      <a:pt x="20" y="8"/>
                      <a:pt x="20" y="8"/>
                    </a:cubicBezTo>
                    <a:cubicBezTo>
                      <a:pt x="21" y="7"/>
                      <a:pt x="22" y="7"/>
                      <a:pt x="23" y="6"/>
                    </a:cubicBezTo>
                    <a:cubicBezTo>
                      <a:pt x="23" y="7"/>
                      <a:pt x="23" y="7"/>
                      <a:pt x="23" y="7"/>
                    </a:cubicBezTo>
                    <a:cubicBezTo>
                      <a:pt x="22" y="8"/>
                      <a:pt x="21" y="8"/>
                      <a:pt x="20" y="9"/>
                    </a:cubicBezTo>
                    <a:close/>
                    <a:moveTo>
                      <a:pt x="110" y="7"/>
                    </a:moveTo>
                    <a:cubicBezTo>
                      <a:pt x="110" y="7"/>
                      <a:pt x="108" y="7"/>
                      <a:pt x="107" y="6"/>
                    </a:cubicBezTo>
                    <a:cubicBezTo>
                      <a:pt x="108" y="5"/>
                      <a:pt x="108" y="5"/>
                      <a:pt x="108" y="5"/>
                    </a:cubicBezTo>
                    <a:cubicBezTo>
                      <a:pt x="109" y="6"/>
                      <a:pt x="110" y="6"/>
                      <a:pt x="111" y="6"/>
                    </a:cubicBezTo>
                    <a:lnTo>
                      <a:pt x="110" y="7"/>
                    </a:lnTo>
                    <a:close/>
                    <a:moveTo>
                      <a:pt x="26" y="6"/>
                    </a:moveTo>
                    <a:cubicBezTo>
                      <a:pt x="26" y="5"/>
                      <a:pt x="26" y="5"/>
                      <a:pt x="26" y="5"/>
                    </a:cubicBezTo>
                    <a:cubicBezTo>
                      <a:pt x="27" y="5"/>
                      <a:pt x="28" y="5"/>
                      <a:pt x="29" y="4"/>
                    </a:cubicBezTo>
                    <a:cubicBezTo>
                      <a:pt x="29" y="5"/>
                      <a:pt x="29" y="5"/>
                      <a:pt x="29" y="5"/>
                    </a:cubicBezTo>
                    <a:cubicBezTo>
                      <a:pt x="28" y="6"/>
                      <a:pt x="27" y="6"/>
                      <a:pt x="26" y="6"/>
                    </a:cubicBezTo>
                    <a:close/>
                    <a:moveTo>
                      <a:pt x="104" y="5"/>
                    </a:moveTo>
                    <a:cubicBezTo>
                      <a:pt x="103" y="5"/>
                      <a:pt x="102" y="5"/>
                      <a:pt x="101" y="5"/>
                    </a:cubicBezTo>
                    <a:cubicBezTo>
                      <a:pt x="102" y="4"/>
                      <a:pt x="102" y="4"/>
                      <a:pt x="102" y="4"/>
                    </a:cubicBezTo>
                    <a:cubicBezTo>
                      <a:pt x="103" y="4"/>
                      <a:pt x="104" y="4"/>
                      <a:pt x="105" y="4"/>
                    </a:cubicBezTo>
                    <a:lnTo>
                      <a:pt x="104" y="5"/>
                    </a:lnTo>
                    <a:close/>
                    <a:moveTo>
                      <a:pt x="32" y="5"/>
                    </a:moveTo>
                    <a:cubicBezTo>
                      <a:pt x="32" y="4"/>
                      <a:pt x="32" y="4"/>
                      <a:pt x="32" y="4"/>
                    </a:cubicBezTo>
                    <a:cubicBezTo>
                      <a:pt x="33" y="3"/>
                      <a:pt x="34" y="3"/>
                      <a:pt x="35" y="3"/>
                    </a:cubicBezTo>
                    <a:cubicBezTo>
                      <a:pt x="35" y="4"/>
                      <a:pt x="35" y="4"/>
                      <a:pt x="35" y="4"/>
                    </a:cubicBezTo>
                    <a:cubicBezTo>
                      <a:pt x="34" y="4"/>
                      <a:pt x="33" y="4"/>
                      <a:pt x="32" y="5"/>
                    </a:cubicBezTo>
                    <a:close/>
                    <a:moveTo>
                      <a:pt x="98" y="4"/>
                    </a:moveTo>
                    <a:cubicBezTo>
                      <a:pt x="97" y="4"/>
                      <a:pt x="96" y="3"/>
                      <a:pt x="95" y="3"/>
                    </a:cubicBezTo>
                    <a:cubicBezTo>
                      <a:pt x="95" y="2"/>
                      <a:pt x="95" y="2"/>
                      <a:pt x="95" y="2"/>
                    </a:cubicBezTo>
                    <a:cubicBezTo>
                      <a:pt x="96" y="2"/>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2"/>
                      <a:pt x="89" y="2"/>
                    </a:cubicBezTo>
                    <a:cubicBezTo>
                      <a:pt x="89" y="1"/>
                      <a:pt x="89" y="1"/>
                      <a:pt x="89" y="1"/>
                    </a:cubicBezTo>
                    <a:cubicBezTo>
                      <a:pt x="90" y="1"/>
                      <a:pt x="91" y="1"/>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1"/>
                    </a:cubicBezTo>
                    <a:cubicBezTo>
                      <a:pt x="83" y="0"/>
                      <a:pt x="83" y="0"/>
                      <a:pt x="83" y="0"/>
                    </a:cubicBezTo>
                    <a:cubicBezTo>
                      <a:pt x="84" y="0"/>
                      <a:pt x="85" y="1"/>
                      <a:pt x="86" y="1"/>
                    </a:cubicBezTo>
                    <a:lnTo>
                      <a:pt x="86" y="2"/>
                    </a:lnTo>
                    <a:close/>
                    <a:moveTo>
                      <a:pt x="51" y="1"/>
                    </a:moveTo>
                    <a:cubicBezTo>
                      <a:pt x="51" y="0"/>
                      <a:pt x="51" y="0"/>
                      <a:pt x="51" y="0"/>
                    </a:cubicBezTo>
                    <a:cubicBezTo>
                      <a:pt x="52" y="0"/>
                      <a:pt x="53" y="0"/>
                      <a:pt x="54" y="0"/>
                    </a:cubicBezTo>
                    <a:cubicBezTo>
                      <a:pt x="54" y="1"/>
                      <a:pt x="54" y="1"/>
                      <a:pt x="54" y="1"/>
                    </a:cubicBezTo>
                    <a:cubicBezTo>
                      <a:pt x="53" y="1"/>
                      <a:pt x="52" y="1"/>
                      <a:pt x="51" y="1"/>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Freeform 614"/>
              <p:cNvSpPr>
                <a:spLocks/>
              </p:cNvSpPr>
              <p:nvPr/>
            </p:nvSpPr>
            <p:spPr bwMode="auto">
              <a:xfrm>
                <a:off x="8650278" y="9240537"/>
                <a:ext cx="972927" cy="972928"/>
              </a:xfrm>
              <a:custGeom>
                <a:avLst/>
                <a:gdLst>
                  <a:gd name="T0" fmla="*/ 27 w 40"/>
                  <a:gd name="T1" fmla="*/ 14 h 40"/>
                  <a:gd name="T2" fmla="*/ 20 w 40"/>
                  <a:gd name="T3" fmla="*/ 9 h 40"/>
                  <a:gd name="T4" fmla="*/ 16 w 40"/>
                  <a:gd name="T5" fmla="*/ 11 h 40"/>
                  <a:gd name="T6" fmla="*/ 39 w 40"/>
                  <a:gd name="T7" fmla="*/ 26 h 40"/>
                  <a:gd name="T8" fmla="*/ 24 w 40"/>
                  <a:gd name="T9" fmla="*/ 37 h 40"/>
                  <a:gd name="T10" fmla="*/ 22 w 40"/>
                  <a:gd name="T11" fmla="*/ 37 h 40"/>
                  <a:gd name="T12" fmla="*/ 22 w 40"/>
                  <a:gd name="T13" fmla="*/ 40 h 40"/>
                  <a:gd name="T14" fmla="*/ 18 w 40"/>
                  <a:gd name="T15" fmla="*/ 40 h 40"/>
                  <a:gd name="T16" fmla="*/ 18 w 40"/>
                  <a:gd name="T17" fmla="*/ 36 h 40"/>
                  <a:gd name="T18" fmla="*/ 12 w 40"/>
                  <a:gd name="T19" fmla="*/ 32 h 40"/>
                  <a:gd name="T20" fmla="*/ 11 w 40"/>
                  <a:gd name="T21" fmla="*/ 36 h 40"/>
                  <a:gd name="T22" fmla="*/ 0 w 40"/>
                  <a:gd name="T23" fmla="*/ 36 h 40"/>
                  <a:gd name="T24" fmla="*/ 1 w 40"/>
                  <a:gd name="T25" fmla="*/ 23 h 40"/>
                  <a:gd name="T26" fmla="*/ 12 w 40"/>
                  <a:gd name="T27" fmla="*/ 23 h 40"/>
                  <a:gd name="T28" fmla="*/ 19 w 40"/>
                  <a:gd name="T29" fmla="*/ 28 h 40"/>
                  <a:gd name="T30" fmla="*/ 24 w 40"/>
                  <a:gd name="T31" fmla="*/ 26 h 40"/>
                  <a:gd name="T32" fmla="*/ 2 w 40"/>
                  <a:gd name="T33" fmla="*/ 12 h 40"/>
                  <a:gd name="T34" fmla="*/ 15 w 40"/>
                  <a:gd name="T35" fmla="*/ 3 h 40"/>
                  <a:gd name="T36" fmla="*/ 18 w 40"/>
                  <a:gd name="T37" fmla="*/ 3 h 40"/>
                  <a:gd name="T38" fmla="*/ 18 w 40"/>
                  <a:gd name="T39" fmla="*/ 0 h 40"/>
                  <a:gd name="T40" fmla="*/ 21 w 40"/>
                  <a:gd name="T41" fmla="*/ 0 h 40"/>
                  <a:gd name="T42" fmla="*/ 21 w 40"/>
                  <a:gd name="T43" fmla="*/ 3 h 40"/>
                  <a:gd name="T44" fmla="*/ 27 w 40"/>
                  <a:gd name="T45" fmla="*/ 7 h 40"/>
                  <a:gd name="T46" fmla="*/ 27 w 40"/>
                  <a:gd name="T47" fmla="*/ 3 h 40"/>
                  <a:gd name="T48" fmla="*/ 36 w 40"/>
                  <a:gd name="T49" fmla="*/ 3 h 40"/>
                  <a:gd name="T50" fmla="*/ 37 w 40"/>
                  <a:gd name="T51" fmla="*/ 14 h 40"/>
                  <a:gd name="T52" fmla="*/ 27 w 40"/>
                  <a:gd name="T53"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0">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0"/>
                      <a:pt x="22" y="40"/>
                      <a:pt x="22" y="40"/>
                    </a:cubicBezTo>
                    <a:cubicBezTo>
                      <a:pt x="18" y="40"/>
                      <a:pt x="18" y="40"/>
                      <a:pt x="18" y="40"/>
                    </a:cubicBezTo>
                    <a:cubicBezTo>
                      <a:pt x="18" y="36"/>
                      <a:pt x="18" y="36"/>
                      <a:pt x="18" y="36"/>
                    </a:cubicBezTo>
                    <a:cubicBezTo>
                      <a:pt x="15" y="35"/>
                      <a:pt x="13" y="33"/>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7"/>
                      <a:pt x="17" y="28"/>
                      <a:pt x="19" y="28"/>
                    </a:cubicBezTo>
                    <a:cubicBezTo>
                      <a:pt x="21" y="28"/>
                      <a:pt x="24" y="28"/>
                      <a:pt x="24" y="26"/>
                    </a:cubicBezTo>
                    <a:cubicBezTo>
                      <a:pt x="24" y="22"/>
                      <a:pt x="2" y="23"/>
                      <a:pt x="2" y="12"/>
                    </a:cubicBezTo>
                    <a:cubicBezTo>
                      <a:pt x="3" y="5"/>
                      <a:pt x="10" y="3"/>
                      <a:pt x="15" y="3"/>
                    </a:cubicBezTo>
                    <a:cubicBezTo>
                      <a:pt x="16" y="3"/>
                      <a:pt x="17" y="3"/>
                      <a:pt x="18" y="3"/>
                    </a:cubicBezTo>
                    <a:cubicBezTo>
                      <a:pt x="18" y="0"/>
                      <a:pt x="18" y="0"/>
                      <a:pt x="18" y="0"/>
                    </a:cubicBezTo>
                    <a:cubicBezTo>
                      <a:pt x="21" y="0"/>
                      <a:pt x="21" y="0"/>
                      <a:pt x="21" y="0"/>
                    </a:cubicBezTo>
                    <a:cubicBezTo>
                      <a:pt x="21" y="3"/>
                      <a:pt x="21" y="3"/>
                      <a:pt x="21" y="3"/>
                    </a:cubicBezTo>
                    <a:cubicBezTo>
                      <a:pt x="23" y="4"/>
                      <a:pt x="25" y="5"/>
                      <a:pt x="27" y="7"/>
                    </a:cubicBezTo>
                    <a:cubicBezTo>
                      <a:pt x="27" y="3"/>
                      <a:pt x="27" y="3"/>
                      <a:pt x="27" y="3"/>
                    </a:cubicBezTo>
                    <a:cubicBezTo>
                      <a:pt x="36" y="3"/>
                      <a:pt x="36" y="3"/>
                      <a:pt x="36" y="3"/>
                    </a:cubicBezTo>
                    <a:cubicBezTo>
                      <a:pt x="37" y="14"/>
                      <a:pt x="37" y="14"/>
                      <a:pt x="37" y="14"/>
                    </a:cubicBezTo>
                    <a:lnTo>
                      <a:pt x="27" y="14"/>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Freeform 615"/>
              <p:cNvSpPr>
                <a:spLocks/>
              </p:cNvSpPr>
              <p:nvPr/>
            </p:nvSpPr>
            <p:spPr bwMode="auto">
              <a:xfrm>
                <a:off x="7142243" y="9872940"/>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4"/>
                      <a:pt x="29" y="22"/>
                    </a:cubicBezTo>
                    <a:cubicBezTo>
                      <a:pt x="23" y="20"/>
                      <a:pt x="18" y="18"/>
                      <a:pt x="14" y="15"/>
                    </a:cubicBezTo>
                    <a:cubicBezTo>
                      <a:pt x="7" y="11"/>
                      <a:pt x="2" y="5"/>
                      <a:pt x="0" y="0"/>
                    </a:cubicBezTo>
                    <a:cubicBezTo>
                      <a:pt x="0" y="5"/>
                      <a:pt x="0" y="15"/>
                      <a:pt x="0" y="19"/>
                    </a:cubicBezTo>
                    <a:cubicBezTo>
                      <a:pt x="3" y="24"/>
                      <a:pt x="7" y="29"/>
                      <a:pt x="14" y="34"/>
                    </a:cubicBezTo>
                    <a:cubicBezTo>
                      <a:pt x="19" y="36"/>
                      <a:pt x="23" y="39"/>
                      <a:pt x="29" y="41"/>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3"/>
                      <a:pt x="130" y="41"/>
                    </a:cubicBezTo>
                    <a:cubicBezTo>
                      <a:pt x="136" y="39"/>
                      <a:pt x="140" y="36"/>
                      <a:pt x="145" y="34"/>
                    </a:cubicBezTo>
                    <a:cubicBezTo>
                      <a:pt x="152" y="30"/>
                      <a:pt x="157" y="25"/>
                      <a:pt x="159" y="19"/>
                    </a:cubicBezTo>
                    <a:cubicBezTo>
                      <a:pt x="159" y="15"/>
                      <a:pt x="159" y="5"/>
                      <a:pt x="159" y="0"/>
                    </a:cubicBezTo>
                    <a:cubicBezTo>
                      <a:pt x="157" y="6"/>
                      <a:pt x="152" y="11"/>
                      <a:pt x="145" y="15"/>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Oval 616"/>
              <p:cNvSpPr>
                <a:spLocks noChangeArrowheads="1"/>
              </p:cNvSpPr>
              <p:nvPr/>
            </p:nvSpPr>
            <p:spPr bwMode="auto">
              <a:xfrm>
                <a:off x="7142243" y="8506786"/>
                <a:ext cx="3867386" cy="1755325"/>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Oval 617"/>
              <p:cNvSpPr>
                <a:spLocks noChangeArrowheads="1"/>
              </p:cNvSpPr>
              <p:nvPr/>
            </p:nvSpPr>
            <p:spPr bwMode="auto">
              <a:xfrm>
                <a:off x="7458442" y="8652726"/>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Freeform 618"/>
              <p:cNvSpPr>
                <a:spLocks noEditPoints="1"/>
              </p:cNvSpPr>
              <p:nvPr/>
            </p:nvSpPr>
            <p:spPr bwMode="auto">
              <a:xfrm>
                <a:off x="7458442" y="8628402"/>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4 h 55"/>
                  <a:gd name="T10" fmla="*/ 79 w 133"/>
                  <a:gd name="T11" fmla="*/ 54 h 55"/>
                  <a:gd name="T12" fmla="*/ 51 w 133"/>
                  <a:gd name="T13" fmla="*/ 54 h 55"/>
                  <a:gd name="T14" fmla="*/ 51 w 133"/>
                  <a:gd name="T15" fmla="*/ 54 h 55"/>
                  <a:gd name="T16" fmla="*/ 89 w 133"/>
                  <a:gd name="T17" fmla="*/ 54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7 h 55"/>
                  <a:gd name="T54" fmla="*/ 4 w 133"/>
                  <a:gd name="T55" fmla="*/ 37 h 55"/>
                  <a:gd name="T56" fmla="*/ 133 w 133"/>
                  <a:gd name="T57" fmla="*/ 31 h 55"/>
                  <a:gd name="T58" fmla="*/ 1 w 133"/>
                  <a:gd name="T59" fmla="*/ 28 h 55"/>
                  <a:gd name="T60" fmla="*/ 133 w 133"/>
                  <a:gd name="T61" fmla="*/ 28 h 55"/>
                  <a:gd name="T62" fmla="*/ 132 w 133"/>
                  <a:gd name="T63" fmla="*/ 25 h 55"/>
                  <a:gd name="T64" fmla="*/ 0 w 133"/>
                  <a:gd name="T65" fmla="*/ 24 h 55"/>
                  <a:gd name="T66" fmla="*/ 131 w 133"/>
                  <a:gd name="T67" fmla="*/ 22 h 55"/>
                  <a:gd name="T68" fmla="*/ 131 w 133"/>
                  <a:gd name="T69" fmla="*/ 22 h 55"/>
                  <a:gd name="T70" fmla="*/ 7 w 133"/>
                  <a:gd name="T71" fmla="*/ 17 h 55"/>
                  <a:gd name="T72" fmla="*/ 125 w 133"/>
                  <a:gd name="T73" fmla="*/ 14 h 55"/>
                  <a:gd name="T74" fmla="*/ 8 w 133"/>
                  <a:gd name="T75" fmla="*/ 14 h 55"/>
                  <a:gd name="T76" fmla="*/ 122 w 133"/>
                  <a:gd name="T77" fmla="*/ 13 h 55"/>
                  <a:gd name="T78" fmla="*/ 122 w 133"/>
                  <a:gd name="T79" fmla="*/ 13 h 55"/>
                  <a:gd name="T80" fmla="*/ 17 w 133"/>
                  <a:gd name="T81" fmla="*/ 10 h 55"/>
                  <a:gd name="T82" fmla="*/ 114 w 133"/>
                  <a:gd name="T83" fmla="*/ 8 h 55"/>
                  <a:gd name="T84" fmla="*/ 20 w 133"/>
                  <a:gd name="T85" fmla="*/ 8 h 55"/>
                  <a:gd name="T86" fmla="*/ 110 w 133"/>
                  <a:gd name="T87" fmla="*/ 8 h 55"/>
                  <a:gd name="T88" fmla="*/ 110 w 133"/>
                  <a:gd name="T89" fmla="*/ 8 h 55"/>
                  <a:gd name="T90" fmla="*/ 29 w 133"/>
                  <a:gd name="T91" fmla="*/ 6 h 55"/>
                  <a:gd name="T92" fmla="*/ 102 w 133"/>
                  <a:gd name="T93" fmla="*/ 4 h 55"/>
                  <a:gd name="T94" fmla="*/ 32 w 133"/>
                  <a:gd name="T95" fmla="*/ 4 h 55"/>
                  <a:gd name="T96" fmla="*/ 98 w 133"/>
                  <a:gd name="T97" fmla="*/ 4 h 55"/>
                  <a:gd name="T98" fmla="*/ 98 w 133"/>
                  <a:gd name="T99" fmla="*/ 4 h 55"/>
                  <a:gd name="T100" fmla="*/ 41 w 133"/>
                  <a:gd name="T101" fmla="*/ 3 h 55"/>
                  <a:gd name="T102" fmla="*/ 89 w 133"/>
                  <a:gd name="T103" fmla="*/ 2 h 55"/>
                  <a:gd name="T104" fmla="*/ 44 w 133"/>
                  <a:gd name="T105" fmla="*/ 2 h 55"/>
                  <a:gd name="T106" fmla="*/ 86 w 133"/>
                  <a:gd name="T107" fmla="*/ 2 h 55"/>
                  <a:gd name="T108" fmla="*/ 86 w 133"/>
                  <a:gd name="T109" fmla="*/ 2 h 55"/>
                  <a:gd name="T110" fmla="*/ 54 w 133"/>
                  <a:gd name="T111" fmla="*/ 2 h 55"/>
                  <a:gd name="T112" fmla="*/ 76 w 133"/>
                  <a:gd name="T113" fmla="*/ 0 h 55"/>
                  <a:gd name="T114" fmla="*/ 57 w 133"/>
                  <a:gd name="T115" fmla="*/ 0 h 55"/>
                  <a:gd name="T116" fmla="*/ 73 w 133"/>
                  <a:gd name="T117" fmla="*/ 1 h 55"/>
                  <a:gd name="T118" fmla="*/ 73 w 133"/>
                  <a:gd name="T119" fmla="*/ 1 h 55"/>
                  <a:gd name="T120" fmla="*/ 67 w 133"/>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5"/>
                      <a:pt x="67" y="55"/>
                      <a:pt x="67" y="55"/>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4"/>
                      <a:pt x="75" y="54"/>
                      <a:pt x="76" y="54"/>
                    </a:cubicBezTo>
                    <a:cubicBezTo>
                      <a:pt x="76" y="55"/>
                      <a:pt x="76" y="55"/>
                      <a:pt x="76" y="55"/>
                    </a:cubicBezTo>
                    <a:cubicBezTo>
                      <a:pt x="75" y="55"/>
                      <a:pt x="74" y="55"/>
                      <a:pt x="73" y="55"/>
                    </a:cubicBezTo>
                    <a:close/>
                    <a:moveTo>
                      <a:pt x="57" y="55"/>
                    </a:moveTo>
                    <a:cubicBezTo>
                      <a:pt x="56" y="55"/>
                      <a:pt x="55" y="55"/>
                      <a:pt x="54" y="55"/>
                    </a:cubicBezTo>
                    <a:cubicBezTo>
                      <a:pt x="54" y="54"/>
                      <a:pt x="54" y="54"/>
                      <a:pt x="54" y="54"/>
                    </a:cubicBezTo>
                    <a:cubicBezTo>
                      <a:pt x="55" y="54"/>
                      <a:pt x="56" y="54"/>
                      <a:pt x="57" y="54"/>
                    </a:cubicBezTo>
                    <a:lnTo>
                      <a:pt x="57" y="55"/>
                    </a:lnTo>
                    <a:close/>
                    <a:moveTo>
                      <a:pt x="79" y="55"/>
                    </a:moveTo>
                    <a:cubicBezTo>
                      <a:pt x="79" y="54"/>
                      <a:pt x="79" y="54"/>
                      <a:pt x="79" y="54"/>
                    </a:cubicBezTo>
                    <a:cubicBezTo>
                      <a:pt x="80" y="53"/>
                      <a:pt x="81" y="53"/>
                      <a:pt x="82" y="53"/>
                    </a:cubicBezTo>
                    <a:cubicBezTo>
                      <a:pt x="83" y="54"/>
                      <a:pt x="83" y="54"/>
                      <a:pt x="83" y="54"/>
                    </a:cubicBezTo>
                    <a:cubicBezTo>
                      <a:pt x="82" y="54"/>
                      <a:pt x="80" y="54"/>
                      <a:pt x="79" y="55"/>
                    </a:cubicBezTo>
                    <a:close/>
                    <a:moveTo>
                      <a:pt x="51" y="54"/>
                    </a:moveTo>
                    <a:cubicBezTo>
                      <a:pt x="50" y="54"/>
                      <a:pt x="49" y="54"/>
                      <a:pt x="47" y="54"/>
                    </a:cubicBezTo>
                    <a:cubicBezTo>
                      <a:pt x="48" y="53"/>
                      <a:pt x="48" y="53"/>
                      <a:pt x="48" y="53"/>
                    </a:cubicBezTo>
                    <a:cubicBezTo>
                      <a:pt x="49" y="53"/>
                      <a:pt x="50" y="53"/>
                      <a:pt x="51" y="53"/>
                    </a:cubicBezTo>
                    <a:lnTo>
                      <a:pt x="51" y="54"/>
                    </a:lnTo>
                    <a:close/>
                    <a:moveTo>
                      <a:pt x="86" y="54"/>
                    </a:moveTo>
                    <a:cubicBezTo>
                      <a:pt x="86" y="53"/>
                      <a:pt x="86" y="53"/>
                      <a:pt x="86" y="53"/>
                    </a:cubicBezTo>
                    <a:cubicBezTo>
                      <a:pt x="87" y="53"/>
                      <a:pt x="88" y="53"/>
                      <a:pt x="89" y="52"/>
                    </a:cubicBezTo>
                    <a:cubicBezTo>
                      <a:pt x="89" y="54"/>
                      <a:pt x="89" y="54"/>
                      <a:pt x="89" y="54"/>
                    </a:cubicBezTo>
                    <a:cubicBezTo>
                      <a:pt x="88" y="54"/>
                      <a:pt x="87" y="54"/>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2"/>
                      <a:pt x="94" y="52"/>
                      <a:pt x="95" y="51"/>
                    </a:cubicBezTo>
                    <a:cubicBezTo>
                      <a:pt x="95" y="52"/>
                      <a:pt x="95" y="52"/>
                      <a:pt x="95" y="52"/>
                    </a:cubicBezTo>
                    <a:cubicBezTo>
                      <a:pt x="94" y="53"/>
                      <a:pt x="93" y="53"/>
                      <a:pt x="92" y="53"/>
                    </a:cubicBezTo>
                    <a:close/>
                    <a:moveTo>
                      <a:pt x="38" y="52"/>
                    </a:moveTo>
                    <a:cubicBezTo>
                      <a:pt x="37" y="52"/>
                      <a:pt x="36" y="52"/>
                      <a:pt x="35" y="52"/>
                    </a:cubicBezTo>
                    <a:cubicBezTo>
                      <a:pt x="35" y="51"/>
                      <a:pt x="35" y="51"/>
                      <a:pt x="35" y="51"/>
                    </a:cubicBezTo>
                    <a:cubicBezTo>
                      <a:pt x="36" y="51"/>
                      <a:pt x="37" y="51"/>
                      <a:pt x="38" y="51"/>
                    </a:cubicBezTo>
                    <a:lnTo>
                      <a:pt x="38" y="52"/>
                    </a:lnTo>
                    <a:close/>
                    <a:moveTo>
                      <a:pt x="98" y="52"/>
                    </a:moveTo>
                    <a:cubicBezTo>
                      <a:pt x="98" y="51"/>
                      <a:pt x="98" y="51"/>
                      <a:pt x="98" y="51"/>
                    </a:cubicBezTo>
                    <a:cubicBezTo>
                      <a:pt x="99" y="51"/>
                      <a:pt x="100" y="50"/>
                      <a:pt x="101" y="50"/>
                    </a:cubicBezTo>
                    <a:cubicBezTo>
                      <a:pt x="101" y="51"/>
                      <a:pt x="101" y="51"/>
                      <a:pt x="101" y="51"/>
                    </a:cubicBezTo>
                    <a:cubicBezTo>
                      <a:pt x="100" y="51"/>
                      <a:pt x="99" y="52"/>
                      <a:pt x="98" y="52"/>
                    </a:cubicBezTo>
                    <a:close/>
                    <a:moveTo>
                      <a:pt x="32" y="51"/>
                    </a:moveTo>
                    <a:cubicBezTo>
                      <a:pt x="31" y="51"/>
                      <a:pt x="30" y="50"/>
                      <a:pt x="29" y="50"/>
                    </a:cubicBezTo>
                    <a:cubicBezTo>
                      <a:pt x="29" y="49"/>
                      <a:pt x="29" y="49"/>
                      <a:pt x="29" y="49"/>
                    </a:cubicBezTo>
                    <a:cubicBezTo>
                      <a:pt x="30" y="49"/>
                      <a:pt x="31" y="50"/>
                      <a:pt x="32" y="50"/>
                    </a:cubicBezTo>
                    <a:lnTo>
                      <a:pt x="32" y="51"/>
                    </a:lnTo>
                    <a:close/>
                    <a:moveTo>
                      <a:pt x="105" y="50"/>
                    </a:moveTo>
                    <a:cubicBezTo>
                      <a:pt x="104" y="49"/>
                      <a:pt x="104" y="49"/>
                      <a:pt x="104" y="49"/>
                    </a:cubicBezTo>
                    <a:cubicBezTo>
                      <a:pt x="105" y="49"/>
                      <a:pt x="106" y="49"/>
                      <a:pt x="107" y="48"/>
                    </a:cubicBezTo>
                    <a:cubicBezTo>
                      <a:pt x="108" y="49"/>
                      <a:pt x="108" y="49"/>
                      <a:pt x="108" y="49"/>
                    </a:cubicBezTo>
                    <a:cubicBezTo>
                      <a:pt x="107" y="50"/>
                      <a:pt x="106" y="50"/>
                      <a:pt x="105" y="50"/>
                    </a:cubicBezTo>
                    <a:close/>
                    <a:moveTo>
                      <a:pt x="26" y="49"/>
                    </a:moveTo>
                    <a:cubicBezTo>
                      <a:pt x="25" y="49"/>
                      <a:pt x="24" y="49"/>
                      <a:pt x="23" y="48"/>
                    </a:cubicBezTo>
                    <a:cubicBezTo>
                      <a:pt x="23" y="47"/>
                      <a:pt x="23" y="47"/>
                      <a:pt x="23" y="47"/>
                    </a:cubicBezTo>
                    <a:cubicBezTo>
                      <a:pt x="24" y="48"/>
                      <a:pt x="25" y="48"/>
                      <a:pt x="26" y="48"/>
                    </a:cubicBezTo>
                    <a:lnTo>
                      <a:pt x="26" y="49"/>
                    </a:lnTo>
                    <a:close/>
                    <a:moveTo>
                      <a:pt x="111" y="48"/>
                    </a:moveTo>
                    <a:cubicBezTo>
                      <a:pt x="110" y="47"/>
                      <a:pt x="110" y="47"/>
                      <a:pt x="110" y="47"/>
                    </a:cubicBezTo>
                    <a:cubicBezTo>
                      <a:pt x="111" y="47"/>
                      <a:pt x="112" y="47"/>
                      <a:pt x="113" y="46"/>
                    </a:cubicBezTo>
                    <a:cubicBezTo>
                      <a:pt x="114" y="47"/>
                      <a:pt x="114" y="47"/>
                      <a:pt x="114" y="47"/>
                    </a:cubicBezTo>
                    <a:cubicBezTo>
                      <a:pt x="113" y="48"/>
                      <a:pt x="112" y="48"/>
                      <a:pt x="111" y="48"/>
                    </a:cubicBezTo>
                    <a:close/>
                    <a:moveTo>
                      <a:pt x="20" y="47"/>
                    </a:moveTo>
                    <a:cubicBezTo>
                      <a:pt x="19" y="47"/>
                      <a:pt x="18" y="46"/>
                      <a:pt x="17" y="46"/>
                    </a:cubicBezTo>
                    <a:cubicBezTo>
                      <a:pt x="17" y="45"/>
                      <a:pt x="17" y="45"/>
                      <a:pt x="17" y="45"/>
                    </a:cubicBezTo>
                    <a:cubicBezTo>
                      <a:pt x="18" y="45"/>
                      <a:pt x="19" y="46"/>
                      <a:pt x="20" y="46"/>
                    </a:cubicBezTo>
                    <a:lnTo>
                      <a:pt x="20" y="47"/>
                    </a:lnTo>
                    <a:close/>
                    <a:moveTo>
                      <a:pt x="117" y="46"/>
                    </a:moveTo>
                    <a:cubicBezTo>
                      <a:pt x="116" y="45"/>
                      <a:pt x="116" y="45"/>
                      <a:pt x="116" y="45"/>
                    </a:cubicBezTo>
                    <a:cubicBezTo>
                      <a:pt x="117" y="44"/>
                      <a:pt x="118" y="44"/>
                      <a:pt x="119" y="44"/>
                    </a:cubicBezTo>
                    <a:cubicBezTo>
                      <a:pt x="119" y="44"/>
                      <a:pt x="119" y="44"/>
                      <a:pt x="119" y="44"/>
                    </a:cubicBezTo>
                    <a:cubicBezTo>
                      <a:pt x="119" y="45"/>
                      <a:pt x="118" y="45"/>
                      <a:pt x="117" y="46"/>
                    </a:cubicBezTo>
                    <a:close/>
                    <a:moveTo>
                      <a:pt x="14" y="44"/>
                    </a:moveTo>
                    <a:cubicBezTo>
                      <a:pt x="13" y="44"/>
                      <a:pt x="12" y="43"/>
                      <a:pt x="11" y="43"/>
                    </a:cubicBezTo>
                    <a:cubicBezTo>
                      <a:pt x="12" y="42"/>
                      <a:pt x="12" y="42"/>
                      <a:pt x="12" y="42"/>
                    </a:cubicBezTo>
                    <a:cubicBezTo>
                      <a:pt x="12" y="42"/>
                      <a:pt x="13" y="43"/>
                      <a:pt x="14" y="43"/>
                    </a:cubicBezTo>
                    <a:lnTo>
                      <a:pt x="14" y="44"/>
                    </a:lnTo>
                    <a:close/>
                    <a:moveTo>
                      <a:pt x="122" y="43"/>
                    </a:moveTo>
                    <a:cubicBezTo>
                      <a:pt x="122" y="42"/>
                      <a:pt x="122" y="42"/>
                      <a:pt x="122" y="42"/>
                    </a:cubicBezTo>
                    <a:cubicBezTo>
                      <a:pt x="123" y="41"/>
                      <a:pt x="124" y="41"/>
                      <a:pt x="124" y="40"/>
                    </a:cubicBezTo>
                    <a:cubicBezTo>
                      <a:pt x="125" y="41"/>
                      <a:pt x="125" y="41"/>
                      <a:pt x="125" y="41"/>
                    </a:cubicBezTo>
                    <a:cubicBezTo>
                      <a:pt x="124" y="42"/>
                      <a:pt x="123" y="42"/>
                      <a:pt x="122" y="43"/>
                    </a:cubicBezTo>
                    <a:close/>
                    <a:moveTo>
                      <a:pt x="8" y="41"/>
                    </a:moveTo>
                    <a:cubicBezTo>
                      <a:pt x="7" y="40"/>
                      <a:pt x="7" y="40"/>
                      <a:pt x="6" y="39"/>
                    </a:cubicBezTo>
                    <a:cubicBezTo>
                      <a:pt x="7" y="38"/>
                      <a:pt x="7" y="38"/>
                      <a:pt x="7" y="38"/>
                    </a:cubicBezTo>
                    <a:cubicBezTo>
                      <a:pt x="7" y="39"/>
                      <a:pt x="8" y="39"/>
                      <a:pt x="9" y="40"/>
                    </a:cubicBezTo>
                    <a:lnTo>
                      <a:pt x="8" y="41"/>
                    </a:lnTo>
                    <a:close/>
                    <a:moveTo>
                      <a:pt x="127" y="39"/>
                    </a:moveTo>
                    <a:cubicBezTo>
                      <a:pt x="127" y="38"/>
                      <a:pt x="127" y="38"/>
                      <a:pt x="127" y="38"/>
                    </a:cubicBezTo>
                    <a:cubicBezTo>
                      <a:pt x="128" y="37"/>
                      <a:pt x="128" y="37"/>
                      <a:pt x="129" y="36"/>
                    </a:cubicBezTo>
                    <a:cubicBezTo>
                      <a:pt x="130" y="37"/>
                      <a:pt x="130" y="37"/>
                      <a:pt x="130" y="37"/>
                    </a:cubicBezTo>
                    <a:cubicBezTo>
                      <a:pt x="129" y="37"/>
                      <a:pt x="128" y="38"/>
                      <a:pt x="127" y="39"/>
                    </a:cubicBezTo>
                    <a:close/>
                    <a:moveTo>
                      <a:pt x="4" y="37"/>
                    </a:moveTo>
                    <a:cubicBezTo>
                      <a:pt x="3" y="36"/>
                      <a:pt x="2" y="35"/>
                      <a:pt x="2" y="34"/>
                    </a:cubicBezTo>
                    <a:cubicBezTo>
                      <a:pt x="3" y="33"/>
                      <a:pt x="3" y="33"/>
                      <a:pt x="3" y="33"/>
                    </a:cubicBezTo>
                    <a:cubicBezTo>
                      <a:pt x="3" y="34"/>
                      <a:pt x="4" y="35"/>
                      <a:pt x="4" y="36"/>
                    </a:cubicBezTo>
                    <a:lnTo>
                      <a:pt x="4" y="37"/>
                    </a:lnTo>
                    <a:close/>
                    <a:moveTo>
                      <a:pt x="132" y="34"/>
                    </a:moveTo>
                    <a:cubicBezTo>
                      <a:pt x="131" y="33"/>
                      <a:pt x="131" y="33"/>
                      <a:pt x="131" y="33"/>
                    </a:cubicBezTo>
                    <a:cubicBezTo>
                      <a:pt x="131" y="33"/>
                      <a:pt x="132" y="32"/>
                      <a:pt x="132" y="31"/>
                    </a:cubicBezTo>
                    <a:cubicBezTo>
                      <a:pt x="133" y="31"/>
                      <a:pt x="133" y="31"/>
                      <a:pt x="133" y="31"/>
                    </a:cubicBezTo>
                    <a:cubicBezTo>
                      <a:pt x="133" y="32"/>
                      <a:pt x="132" y="33"/>
                      <a:pt x="132" y="34"/>
                    </a:cubicBezTo>
                    <a:close/>
                    <a:moveTo>
                      <a:pt x="0" y="31"/>
                    </a:moveTo>
                    <a:cubicBezTo>
                      <a:pt x="0" y="30"/>
                      <a:pt x="0" y="29"/>
                      <a:pt x="0" y="28"/>
                    </a:cubicBezTo>
                    <a:cubicBezTo>
                      <a:pt x="1" y="28"/>
                      <a:pt x="1" y="28"/>
                      <a:pt x="1" y="28"/>
                    </a:cubicBezTo>
                    <a:cubicBezTo>
                      <a:pt x="1" y="28"/>
                      <a:pt x="1" y="28"/>
                      <a:pt x="1" y="28"/>
                    </a:cubicBezTo>
                    <a:cubicBezTo>
                      <a:pt x="1" y="29"/>
                      <a:pt x="1" y="30"/>
                      <a:pt x="1" y="31"/>
                    </a:cubicBezTo>
                    <a:lnTo>
                      <a:pt x="0" y="31"/>
                    </a:lnTo>
                    <a:close/>
                    <a:moveTo>
                      <a:pt x="133" y="28"/>
                    </a:moveTo>
                    <a:cubicBezTo>
                      <a:pt x="132" y="28"/>
                      <a:pt x="132" y="28"/>
                      <a:pt x="132" y="28"/>
                    </a:cubicBezTo>
                    <a:cubicBezTo>
                      <a:pt x="133" y="28"/>
                      <a:pt x="133" y="28"/>
                      <a:pt x="133" y="28"/>
                    </a:cubicBezTo>
                    <a:cubicBezTo>
                      <a:pt x="132" y="28"/>
                      <a:pt x="132" y="28"/>
                      <a:pt x="132" y="28"/>
                    </a:cubicBezTo>
                    <a:cubicBezTo>
                      <a:pt x="132" y="27"/>
                      <a:pt x="132" y="26"/>
                      <a:pt x="132" y="25"/>
                    </a:cubicBezTo>
                    <a:cubicBezTo>
                      <a:pt x="133" y="24"/>
                      <a:pt x="133" y="24"/>
                      <a:pt x="133" y="24"/>
                    </a:cubicBezTo>
                    <a:cubicBezTo>
                      <a:pt x="133" y="25"/>
                      <a:pt x="133" y="27"/>
                      <a:pt x="133" y="28"/>
                    </a:cubicBezTo>
                    <a:close/>
                    <a:moveTo>
                      <a:pt x="1" y="25"/>
                    </a:moveTo>
                    <a:cubicBezTo>
                      <a:pt x="0" y="24"/>
                      <a:pt x="0" y="24"/>
                      <a:pt x="0" y="24"/>
                    </a:cubicBezTo>
                    <a:cubicBezTo>
                      <a:pt x="1" y="23"/>
                      <a:pt x="1" y="22"/>
                      <a:pt x="2" y="21"/>
                    </a:cubicBezTo>
                    <a:cubicBezTo>
                      <a:pt x="3" y="22"/>
                      <a:pt x="3" y="22"/>
                      <a:pt x="3" y="22"/>
                    </a:cubicBezTo>
                    <a:cubicBezTo>
                      <a:pt x="2" y="23"/>
                      <a:pt x="2" y="24"/>
                      <a:pt x="1" y="25"/>
                    </a:cubicBezTo>
                    <a:close/>
                    <a:moveTo>
                      <a:pt x="131" y="22"/>
                    </a:moveTo>
                    <a:cubicBezTo>
                      <a:pt x="130" y="21"/>
                      <a:pt x="130" y="20"/>
                      <a:pt x="129" y="19"/>
                    </a:cubicBezTo>
                    <a:cubicBezTo>
                      <a:pt x="130" y="19"/>
                      <a:pt x="130" y="19"/>
                      <a:pt x="130" y="19"/>
                    </a:cubicBezTo>
                    <a:cubicBezTo>
                      <a:pt x="131" y="20"/>
                      <a:pt x="131" y="20"/>
                      <a:pt x="132" y="21"/>
                    </a:cubicBezTo>
                    <a:lnTo>
                      <a:pt x="131" y="22"/>
                    </a:lnTo>
                    <a:close/>
                    <a:moveTo>
                      <a:pt x="4" y="19"/>
                    </a:moveTo>
                    <a:cubicBezTo>
                      <a:pt x="4" y="19"/>
                      <a:pt x="4" y="19"/>
                      <a:pt x="4" y="19"/>
                    </a:cubicBezTo>
                    <a:cubicBezTo>
                      <a:pt x="4" y="18"/>
                      <a:pt x="5" y="17"/>
                      <a:pt x="6" y="16"/>
                    </a:cubicBezTo>
                    <a:cubicBezTo>
                      <a:pt x="7" y="17"/>
                      <a:pt x="7" y="17"/>
                      <a:pt x="7" y="17"/>
                    </a:cubicBezTo>
                    <a:cubicBezTo>
                      <a:pt x="6" y="18"/>
                      <a:pt x="5" y="19"/>
                      <a:pt x="4" y="19"/>
                    </a:cubicBezTo>
                    <a:close/>
                    <a:moveTo>
                      <a:pt x="127" y="17"/>
                    </a:moveTo>
                    <a:cubicBezTo>
                      <a:pt x="126" y="16"/>
                      <a:pt x="125" y="16"/>
                      <a:pt x="124" y="15"/>
                    </a:cubicBezTo>
                    <a:cubicBezTo>
                      <a:pt x="125" y="14"/>
                      <a:pt x="125" y="14"/>
                      <a:pt x="125" y="14"/>
                    </a:cubicBezTo>
                    <a:cubicBezTo>
                      <a:pt x="126" y="15"/>
                      <a:pt x="127" y="16"/>
                      <a:pt x="128" y="16"/>
                    </a:cubicBezTo>
                    <a:lnTo>
                      <a:pt x="127" y="17"/>
                    </a:lnTo>
                    <a:close/>
                    <a:moveTo>
                      <a:pt x="9" y="15"/>
                    </a:moveTo>
                    <a:cubicBezTo>
                      <a:pt x="8" y="14"/>
                      <a:pt x="8" y="14"/>
                      <a:pt x="8" y="14"/>
                    </a:cubicBezTo>
                    <a:cubicBezTo>
                      <a:pt x="9" y="14"/>
                      <a:pt x="10" y="13"/>
                      <a:pt x="11" y="12"/>
                    </a:cubicBezTo>
                    <a:cubicBezTo>
                      <a:pt x="12" y="13"/>
                      <a:pt x="12" y="13"/>
                      <a:pt x="12" y="13"/>
                    </a:cubicBezTo>
                    <a:cubicBezTo>
                      <a:pt x="11" y="14"/>
                      <a:pt x="10" y="14"/>
                      <a:pt x="9" y="15"/>
                    </a:cubicBezTo>
                    <a:close/>
                    <a:moveTo>
                      <a:pt x="122" y="13"/>
                    </a:moveTo>
                    <a:cubicBezTo>
                      <a:pt x="121" y="13"/>
                      <a:pt x="120" y="12"/>
                      <a:pt x="119" y="12"/>
                    </a:cubicBezTo>
                    <a:cubicBezTo>
                      <a:pt x="120" y="11"/>
                      <a:pt x="120" y="11"/>
                      <a:pt x="120" y="11"/>
                    </a:cubicBezTo>
                    <a:cubicBezTo>
                      <a:pt x="121" y="11"/>
                      <a:pt x="122" y="12"/>
                      <a:pt x="122" y="12"/>
                    </a:cubicBezTo>
                    <a:lnTo>
                      <a:pt x="122" y="13"/>
                    </a:lnTo>
                    <a:close/>
                    <a:moveTo>
                      <a:pt x="14" y="12"/>
                    </a:moveTo>
                    <a:cubicBezTo>
                      <a:pt x="14" y="11"/>
                      <a:pt x="14" y="11"/>
                      <a:pt x="14" y="11"/>
                    </a:cubicBezTo>
                    <a:cubicBezTo>
                      <a:pt x="15" y="10"/>
                      <a:pt x="16" y="10"/>
                      <a:pt x="17" y="9"/>
                    </a:cubicBezTo>
                    <a:cubicBezTo>
                      <a:pt x="17" y="10"/>
                      <a:pt x="17" y="10"/>
                      <a:pt x="17" y="10"/>
                    </a:cubicBezTo>
                    <a:cubicBezTo>
                      <a:pt x="16" y="11"/>
                      <a:pt x="15" y="11"/>
                      <a:pt x="14" y="12"/>
                    </a:cubicBezTo>
                    <a:close/>
                    <a:moveTo>
                      <a:pt x="116" y="10"/>
                    </a:moveTo>
                    <a:cubicBezTo>
                      <a:pt x="115" y="10"/>
                      <a:pt x="114" y="10"/>
                      <a:pt x="113" y="9"/>
                    </a:cubicBezTo>
                    <a:cubicBezTo>
                      <a:pt x="114" y="8"/>
                      <a:pt x="114" y="8"/>
                      <a:pt x="114" y="8"/>
                    </a:cubicBezTo>
                    <a:cubicBezTo>
                      <a:pt x="115" y="9"/>
                      <a:pt x="116" y="9"/>
                      <a:pt x="117" y="9"/>
                    </a:cubicBezTo>
                    <a:lnTo>
                      <a:pt x="116" y="10"/>
                    </a:lnTo>
                    <a:close/>
                    <a:moveTo>
                      <a:pt x="20" y="9"/>
                    </a:moveTo>
                    <a:cubicBezTo>
                      <a:pt x="20" y="8"/>
                      <a:pt x="20" y="8"/>
                      <a:pt x="20" y="8"/>
                    </a:cubicBezTo>
                    <a:cubicBezTo>
                      <a:pt x="21" y="8"/>
                      <a:pt x="22" y="7"/>
                      <a:pt x="23" y="7"/>
                    </a:cubicBezTo>
                    <a:cubicBezTo>
                      <a:pt x="23" y="8"/>
                      <a:pt x="23" y="8"/>
                      <a:pt x="23" y="8"/>
                    </a:cubicBezTo>
                    <a:cubicBezTo>
                      <a:pt x="22" y="8"/>
                      <a:pt x="21" y="9"/>
                      <a:pt x="20" y="9"/>
                    </a:cubicBezTo>
                    <a:close/>
                    <a:moveTo>
                      <a:pt x="110" y="8"/>
                    </a:moveTo>
                    <a:cubicBezTo>
                      <a:pt x="110" y="8"/>
                      <a:pt x="108" y="7"/>
                      <a:pt x="107" y="7"/>
                    </a:cubicBezTo>
                    <a:cubicBezTo>
                      <a:pt x="108" y="6"/>
                      <a:pt x="108" y="6"/>
                      <a:pt x="108" y="6"/>
                    </a:cubicBezTo>
                    <a:cubicBezTo>
                      <a:pt x="109" y="6"/>
                      <a:pt x="110" y="7"/>
                      <a:pt x="111" y="7"/>
                    </a:cubicBezTo>
                    <a:lnTo>
                      <a:pt x="110" y="8"/>
                    </a:lnTo>
                    <a:close/>
                    <a:moveTo>
                      <a:pt x="26" y="7"/>
                    </a:moveTo>
                    <a:cubicBezTo>
                      <a:pt x="26" y="6"/>
                      <a:pt x="26" y="6"/>
                      <a:pt x="26" y="6"/>
                    </a:cubicBezTo>
                    <a:cubicBezTo>
                      <a:pt x="27" y="6"/>
                      <a:pt x="28" y="5"/>
                      <a:pt x="29" y="5"/>
                    </a:cubicBezTo>
                    <a:cubicBezTo>
                      <a:pt x="29" y="6"/>
                      <a:pt x="29" y="6"/>
                      <a:pt x="29" y="6"/>
                    </a:cubicBezTo>
                    <a:cubicBezTo>
                      <a:pt x="28" y="6"/>
                      <a:pt x="27" y="7"/>
                      <a:pt x="26" y="7"/>
                    </a:cubicBezTo>
                    <a:close/>
                    <a:moveTo>
                      <a:pt x="104" y="6"/>
                    </a:moveTo>
                    <a:cubicBezTo>
                      <a:pt x="103" y="6"/>
                      <a:pt x="102" y="5"/>
                      <a:pt x="101" y="5"/>
                    </a:cubicBezTo>
                    <a:cubicBezTo>
                      <a:pt x="102" y="4"/>
                      <a:pt x="102" y="4"/>
                      <a:pt x="102" y="4"/>
                    </a:cubicBezTo>
                    <a:cubicBezTo>
                      <a:pt x="103" y="4"/>
                      <a:pt x="104" y="5"/>
                      <a:pt x="105" y="5"/>
                    </a:cubicBezTo>
                    <a:lnTo>
                      <a:pt x="104" y="6"/>
                    </a:lnTo>
                    <a:close/>
                    <a:moveTo>
                      <a:pt x="32" y="5"/>
                    </a:moveTo>
                    <a:cubicBezTo>
                      <a:pt x="32" y="4"/>
                      <a:pt x="32" y="4"/>
                      <a:pt x="32" y="4"/>
                    </a:cubicBezTo>
                    <a:cubicBezTo>
                      <a:pt x="33" y="4"/>
                      <a:pt x="34" y="4"/>
                      <a:pt x="35" y="3"/>
                    </a:cubicBezTo>
                    <a:cubicBezTo>
                      <a:pt x="35" y="4"/>
                      <a:pt x="35" y="4"/>
                      <a:pt x="35" y="4"/>
                    </a:cubicBezTo>
                    <a:cubicBezTo>
                      <a:pt x="34" y="5"/>
                      <a:pt x="33" y="5"/>
                      <a:pt x="32" y="5"/>
                    </a:cubicBezTo>
                    <a:close/>
                    <a:moveTo>
                      <a:pt x="98" y="4"/>
                    </a:moveTo>
                    <a:cubicBezTo>
                      <a:pt x="97" y="4"/>
                      <a:pt x="96" y="4"/>
                      <a:pt x="95" y="4"/>
                    </a:cubicBezTo>
                    <a:cubicBezTo>
                      <a:pt x="95" y="3"/>
                      <a:pt x="95" y="3"/>
                      <a:pt x="95" y="3"/>
                    </a:cubicBezTo>
                    <a:cubicBezTo>
                      <a:pt x="96" y="3"/>
                      <a:pt x="98" y="3"/>
                      <a:pt x="99" y="3"/>
                    </a:cubicBezTo>
                    <a:lnTo>
                      <a:pt x="98" y="4"/>
                    </a:lnTo>
                    <a:close/>
                    <a:moveTo>
                      <a:pt x="38" y="4"/>
                    </a:moveTo>
                    <a:cubicBezTo>
                      <a:pt x="38" y="3"/>
                      <a:pt x="38" y="3"/>
                      <a:pt x="38" y="3"/>
                    </a:cubicBezTo>
                    <a:cubicBezTo>
                      <a:pt x="39" y="3"/>
                      <a:pt x="40" y="2"/>
                      <a:pt x="41" y="2"/>
                    </a:cubicBezTo>
                    <a:cubicBezTo>
                      <a:pt x="41" y="3"/>
                      <a:pt x="41" y="3"/>
                      <a:pt x="41" y="3"/>
                    </a:cubicBezTo>
                    <a:cubicBezTo>
                      <a:pt x="40" y="3"/>
                      <a:pt x="39" y="4"/>
                      <a:pt x="38" y="4"/>
                    </a:cubicBezTo>
                    <a:close/>
                    <a:moveTo>
                      <a:pt x="92" y="3"/>
                    </a:moveTo>
                    <a:cubicBezTo>
                      <a:pt x="91" y="3"/>
                      <a:pt x="90" y="3"/>
                      <a:pt x="89" y="3"/>
                    </a:cubicBezTo>
                    <a:cubicBezTo>
                      <a:pt x="89" y="2"/>
                      <a:pt x="89" y="2"/>
                      <a:pt x="89" y="2"/>
                    </a:cubicBezTo>
                    <a:cubicBezTo>
                      <a:pt x="90" y="2"/>
                      <a:pt x="91" y="2"/>
                      <a:pt x="92" y="2"/>
                    </a:cubicBezTo>
                    <a:lnTo>
                      <a:pt x="92" y="3"/>
                    </a:lnTo>
                    <a:close/>
                    <a:moveTo>
                      <a:pt x="45" y="3"/>
                    </a:moveTo>
                    <a:cubicBezTo>
                      <a:pt x="44" y="2"/>
                      <a:pt x="44" y="2"/>
                      <a:pt x="44" y="2"/>
                    </a:cubicBezTo>
                    <a:cubicBezTo>
                      <a:pt x="45" y="2"/>
                      <a:pt x="46" y="1"/>
                      <a:pt x="48" y="1"/>
                    </a:cubicBezTo>
                    <a:cubicBezTo>
                      <a:pt x="48" y="2"/>
                      <a:pt x="48" y="2"/>
                      <a:pt x="48" y="2"/>
                    </a:cubicBezTo>
                    <a:cubicBezTo>
                      <a:pt x="47" y="2"/>
                      <a:pt x="46" y="3"/>
                      <a:pt x="45" y="3"/>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1"/>
                      <a:pt x="53" y="1"/>
                      <a:pt x="54" y="1"/>
                    </a:cubicBezTo>
                    <a:cubicBezTo>
                      <a:pt x="54" y="2"/>
                      <a:pt x="54" y="2"/>
                      <a:pt x="54" y="2"/>
                    </a:cubicBezTo>
                    <a:cubicBezTo>
                      <a:pt x="53" y="2"/>
                      <a:pt x="52" y="2"/>
                      <a:pt x="51" y="2"/>
                    </a:cubicBezTo>
                    <a:close/>
                    <a:moveTo>
                      <a:pt x="79" y="2"/>
                    </a:moveTo>
                    <a:cubicBezTo>
                      <a:pt x="78" y="2"/>
                      <a:pt x="77" y="2"/>
                      <a:pt x="76" y="1"/>
                    </a:cubicBezTo>
                    <a:cubicBezTo>
                      <a:pt x="76" y="0"/>
                      <a:pt x="76" y="0"/>
                      <a:pt x="76" y="0"/>
                    </a:cubicBezTo>
                    <a:cubicBezTo>
                      <a:pt x="77" y="0"/>
                      <a:pt x="79" y="1"/>
                      <a:pt x="80" y="1"/>
                    </a:cubicBezTo>
                    <a:lnTo>
                      <a:pt x="79" y="2"/>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619"/>
              <p:cNvSpPr>
                <a:spLocks/>
              </p:cNvSpPr>
              <p:nvPr/>
            </p:nvSpPr>
            <p:spPr bwMode="auto">
              <a:xfrm>
                <a:off x="8650278" y="8774341"/>
                <a:ext cx="972927" cy="1001306"/>
              </a:xfrm>
              <a:custGeom>
                <a:avLst/>
                <a:gdLst>
                  <a:gd name="T0" fmla="*/ 27 w 40"/>
                  <a:gd name="T1" fmla="*/ 15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5 h 41"/>
                  <a:gd name="T52" fmla="*/ 27 w 40"/>
                  <a:gd name="T5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5"/>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6"/>
                      <a:pt x="13" y="34"/>
                      <a:pt x="12" y="32"/>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9"/>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6"/>
                      <a:pt x="27" y="7"/>
                    </a:cubicBezTo>
                    <a:cubicBezTo>
                      <a:pt x="27" y="4"/>
                      <a:pt x="27" y="4"/>
                      <a:pt x="27" y="4"/>
                    </a:cubicBezTo>
                    <a:cubicBezTo>
                      <a:pt x="36" y="4"/>
                      <a:pt x="36" y="4"/>
                      <a:pt x="36" y="4"/>
                    </a:cubicBezTo>
                    <a:cubicBezTo>
                      <a:pt x="37" y="15"/>
                      <a:pt x="37" y="15"/>
                      <a:pt x="37" y="15"/>
                    </a:cubicBezTo>
                    <a:lnTo>
                      <a:pt x="27" y="15"/>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620"/>
              <p:cNvSpPr>
                <a:spLocks/>
              </p:cNvSpPr>
              <p:nvPr/>
            </p:nvSpPr>
            <p:spPr bwMode="auto">
              <a:xfrm>
                <a:off x="7142243" y="9337833"/>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4"/>
                      <a:pt x="29" y="22"/>
                    </a:cubicBezTo>
                    <a:cubicBezTo>
                      <a:pt x="23" y="20"/>
                      <a:pt x="18" y="18"/>
                      <a:pt x="14" y="15"/>
                    </a:cubicBezTo>
                    <a:cubicBezTo>
                      <a:pt x="7" y="11"/>
                      <a:pt x="2" y="5"/>
                      <a:pt x="0" y="0"/>
                    </a:cubicBezTo>
                    <a:cubicBezTo>
                      <a:pt x="0" y="5"/>
                      <a:pt x="0" y="15"/>
                      <a:pt x="0" y="19"/>
                    </a:cubicBezTo>
                    <a:cubicBezTo>
                      <a:pt x="3" y="24"/>
                      <a:pt x="7" y="29"/>
                      <a:pt x="14" y="34"/>
                    </a:cubicBezTo>
                    <a:cubicBezTo>
                      <a:pt x="19" y="36"/>
                      <a:pt x="23" y="39"/>
                      <a:pt x="29" y="41"/>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2"/>
                      <a:pt x="130" y="41"/>
                    </a:cubicBezTo>
                    <a:cubicBezTo>
                      <a:pt x="136" y="39"/>
                      <a:pt x="140" y="36"/>
                      <a:pt x="145" y="34"/>
                    </a:cubicBezTo>
                    <a:cubicBezTo>
                      <a:pt x="152" y="30"/>
                      <a:pt x="157" y="25"/>
                      <a:pt x="159" y="19"/>
                    </a:cubicBezTo>
                    <a:cubicBezTo>
                      <a:pt x="159" y="15"/>
                      <a:pt x="159" y="5"/>
                      <a:pt x="159" y="0"/>
                    </a:cubicBezTo>
                    <a:cubicBezTo>
                      <a:pt x="157" y="6"/>
                      <a:pt x="152" y="11"/>
                      <a:pt x="145" y="15"/>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Oval 621"/>
              <p:cNvSpPr>
                <a:spLocks noChangeArrowheads="1"/>
              </p:cNvSpPr>
              <p:nvPr/>
            </p:nvSpPr>
            <p:spPr bwMode="auto">
              <a:xfrm>
                <a:off x="7142243" y="7850060"/>
                <a:ext cx="3867386" cy="1779648"/>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Oval 622"/>
              <p:cNvSpPr>
                <a:spLocks noChangeArrowheads="1"/>
              </p:cNvSpPr>
              <p:nvPr/>
            </p:nvSpPr>
            <p:spPr bwMode="auto">
              <a:xfrm>
                <a:off x="7458442" y="7995999"/>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Freeform 623"/>
              <p:cNvSpPr>
                <a:spLocks noEditPoints="1"/>
              </p:cNvSpPr>
              <p:nvPr/>
            </p:nvSpPr>
            <p:spPr bwMode="auto">
              <a:xfrm>
                <a:off x="7458442" y="7995999"/>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132 w 133"/>
                  <a:gd name="T55" fmla="*/ 34 h 55"/>
                  <a:gd name="T56" fmla="*/ 132 w 133"/>
                  <a:gd name="T57" fmla="*/ 34 h 55"/>
                  <a:gd name="T58" fmla="*/ 1 w 133"/>
                  <a:gd name="T59" fmla="*/ 27 h 55"/>
                  <a:gd name="T60" fmla="*/ 132 w 133"/>
                  <a:gd name="T61" fmla="*/ 27 h 55"/>
                  <a:gd name="T62" fmla="*/ 133 w 133"/>
                  <a:gd name="T63" fmla="*/ 24 h 55"/>
                  <a:gd name="T64" fmla="*/ 2 w 133"/>
                  <a:gd name="T65" fmla="*/ 21 h 55"/>
                  <a:gd name="T66" fmla="*/ 129 w 133"/>
                  <a:gd name="T67" fmla="*/ 19 h 55"/>
                  <a:gd name="T68" fmla="*/ 4 w 133"/>
                  <a:gd name="T69" fmla="*/ 19 h 55"/>
                  <a:gd name="T70" fmla="*/ 4 w 133"/>
                  <a:gd name="T71" fmla="*/ 19 h 55"/>
                  <a:gd name="T72" fmla="*/ 128 w 133"/>
                  <a:gd name="T73" fmla="*/ 16 h 55"/>
                  <a:gd name="T74" fmla="*/ 11 w 133"/>
                  <a:gd name="T75" fmla="*/ 12 h 55"/>
                  <a:gd name="T76" fmla="*/ 119 w 133"/>
                  <a:gd name="T77" fmla="*/ 11 h 55"/>
                  <a:gd name="T78" fmla="*/ 14 w 133"/>
                  <a:gd name="T79" fmla="*/ 11 h 55"/>
                  <a:gd name="T80" fmla="*/ 14 w 133"/>
                  <a:gd name="T81" fmla="*/ 11 h 55"/>
                  <a:gd name="T82" fmla="*/ 117 w 133"/>
                  <a:gd name="T83" fmla="*/ 9 h 55"/>
                  <a:gd name="T84" fmla="*/ 23 w 133"/>
                  <a:gd name="T85" fmla="*/ 7 h 55"/>
                  <a:gd name="T86" fmla="*/ 107 w 133"/>
                  <a:gd name="T87" fmla="*/ 7 h 55"/>
                  <a:gd name="T88" fmla="*/ 26 w 133"/>
                  <a:gd name="T89" fmla="*/ 7 h 55"/>
                  <a:gd name="T90" fmla="*/ 26 w 133"/>
                  <a:gd name="T91" fmla="*/ 7 h 55"/>
                  <a:gd name="T92" fmla="*/ 105 w 133"/>
                  <a:gd name="T93" fmla="*/ 5 h 55"/>
                  <a:gd name="T94" fmla="*/ 35 w 133"/>
                  <a:gd name="T95" fmla="*/ 3 h 55"/>
                  <a:gd name="T96" fmla="*/ 95 w 133"/>
                  <a:gd name="T97" fmla="*/ 4 h 55"/>
                  <a:gd name="T98" fmla="*/ 38 w 133"/>
                  <a:gd name="T99" fmla="*/ 3 h 55"/>
                  <a:gd name="T100" fmla="*/ 38 w 133"/>
                  <a:gd name="T101" fmla="*/ 3 h 55"/>
                  <a:gd name="T102" fmla="*/ 92 w 133"/>
                  <a:gd name="T103" fmla="*/ 2 h 55"/>
                  <a:gd name="T104" fmla="*/ 48 w 133"/>
                  <a:gd name="T105" fmla="*/ 1 h 55"/>
                  <a:gd name="T106" fmla="*/ 83 w 133"/>
                  <a:gd name="T107" fmla="*/ 2 h 55"/>
                  <a:gd name="T108" fmla="*/ 51 w 133"/>
                  <a:gd name="T109" fmla="*/ 2 h 55"/>
                  <a:gd name="T110" fmla="*/ 51 w 133"/>
                  <a:gd name="T111" fmla="*/ 2 h 55"/>
                  <a:gd name="T112" fmla="*/ 80 w 133"/>
                  <a:gd name="T113" fmla="*/ 0 h 55"/>
                  <a:gd name="T114" fmla="*/ 60 w 133"/>
                  <a:gd name="T115" fmla="*/ 0 h 55"/>
                  <a:gd name="T116" fmla="*/ 70 w 133"/>
                  <a:gd name="T117" fmla="*/ 1 h 55"/>
                  <a:gd name="T118" fmla="*/ 63 w 133"/>
                  <a:gd name="T119" fmla="*/ 1 h 55"/>
                  <a:gd name="T120" fmla="*/ 67 w 133"/>
                  <a:gd name="T1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4"/>
                      <a:pt x="75" y="54"/>
                      <a:pt x="76" y="53"/>
                    </a:cubicBezTo>
                    <a:cubicBezTo>
                      <a:pt x="76" y="55"/>
                      <a:pt x="76" y="55"/>
                      <a:pt x="76" y="55"/>
                    </a:cubicBezTo>
                    <a:cubicBezTo>
                      <a:pt x="75" y="55"/>
                      <a:pt x="74" y="55"/>
                      <a:pt x="73" y="55"/>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4"/>
                    </a:cubicBezTo>
                    <a:cubicBezTo>
                      <a:pt x="48" y="53"/>
                      <a:pt x="48" y="53"/>
                      <a:pt x="48" y="53"/>
                    </a:cubicBezTo>
                    <a:cubicBezTo>
                      <a:pt x="49" y="53"/>
                      <a:pt x="50" y="53"/>
                      <a:pt x="51" y="53"/>
                    </a:cubicBezTo>
                    <a:lnTo>
                      <a:pt x="51" y="54"/>
                    </a:lnTo>
                    <a:close/>
                    <a:moveTo>
                      <a:pt x="86" y="54"/>
                    </a:moveTo>
                    <a:cubicBezTo>
                      <a:pt x="86" y="53"/>
                      <a:pt x="86" y="53"/>
                      <a:pt x="86" y="53"/>
                    </a:cubicBezTo>
                    <a:cubicBezTo>
                      <a:pt x="87" y="52"/>
                      <a:pt x="88" y="52"/>
                      <a:pt x="89" y="52"/>
                    </a:cubicBezTo>
                    <a:cubicBezTo>
                      <a:pt x="89" y="53"/>
                      <a:pt x="89" y="53"/>
                      <a:pt x="89" y="53"/>
                    </a:cubicBezTo>
                    <a:cubicBezTo>
                      <a:pt x="88" y="53"/>
                      <a:pt x="87" y="54"/>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2"/>
                      <a:pt x="94" y="51"/>
                      <a:pt x="95" y="51"/>
                    </a:cubicBezTo>
                    <a:cubicBezTo>
                      <a:pt x="95" y="52"/>
                      <a:pt x="95" y="52"/>
                      <a:pt x="95" y="52"/>
                    </a:cubicBezTo>
                    <a:cubicBezTo>
                      <a:pt x="94" y="52"/>
                      <a:pt x="93" y="53"/>
                      <a:pt x="92" y="53"/>
                    </a:cubicBezTo>
                    <a:close/>
                    <a:moveTo>
                      <a:pt x="38" y="52"/>
                    </a:moveTo>
                    <a:cubicBezTo>
                      <a:pt x="37" y="52"/>
                      <a:pt x="36" y="52"/>
                      <a:pt x="35" y="51"/>
                    </a:cubicBezTo>
                    <a:cubicBezTo>
                      <a:pt x="35" y="50"/>
                      <a:pt x="35" y="50"/>
                      <a:pt x="35" y="50"/>
                    </a:cubicBezTo>
                    <a:cubicBezTo>
                      <a:pt x="36" y="51"/>
                      <a:pt x="37" y="51"/>
                      <a:pt x="38" y="51"/>
                    </a:cubicBezTo>
                    <a:lnTo>
                      <a:pt x="38" y="52"/>
                    </a:lnTo>
                    <a:close/>
                    <a:moveTo>
                      <a:pt x="98" y="51"/>
                    </a:moveTo>
                    <a:cubicBezTo>
                      <a:pt x="98" y="50"/>
                      <a:pt x="98" y="50"/>
                      <a:pt x="98" y="50"/>
                    </a:cubicBezTo>
                    <a:cubicBezTo>
                      <a:pt x="99" y="50"/>
                      <a:pt x="100" y="50"/>
                      <a:pt x="101" y="50"/>
                    </a:cubicBezTo>
                    <a:cubicBezTo>
                      <a:pt x="101" y="51"/>
                      <a:pt x="101" y="51"/>
                      <a:pt x="101" y="51"/>
                    </a:cubicBezTo>
                    <a:cubicBezTo>
                      <a:pt x="100" y="51"/>
                      <a:pt x="99" y="51"/>
                      <a:pt x="98" y="51"/>
                    </a:cubicBezTo>
                    <a:close/>
                    <a:moveTo>
                      <a:pt x="32" y="51"/>
                    </a:moveTo>
                    <a:cubicBezTo>
                      <a:pt x="31" y="50"/>
                      <a:pt x="30" y="50"/>
                      <a:pt x="29" y="50"/>
                    </a:cubicBezTo>
                    <a:cubicBezTo>
                      <a:pt x="29" y="49"/>
                      <a:pt x="29" y="49"/>
                      <a:pt x="29" y="49"/>
                    </a:cubicBezTo>
                    <a:cubicBezTo>
                      <a:pt x="30" y="49"/>
                      <a:pt x="31" y="49"/>
                      <a:pt x="32" y="50"/>
                    </a:cubicBezTo>
                    <a:lnTo>
                      <a:pt x="32" y="51"/>
                    </a:lnTo>
                    <a:close/>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close/>
                    <a:moveTo>
                      <a:pt x="26" y="49"/>
                    </a:moveTo>
                    <a:cubicBezTo>
                      <a:pt x="25" y="49"/>
                      <a:pt x="24" y="48"/>
                      <a:pt x="23" y="48"/>
                    </a:cubicBezTo>
                    <a:cubicBezTo>
                      <a:pt x="23" y="47"/>
                      <a:pt x="23" y="47"/>
                      <a:pt x="23" y="47"/>
                    </a:cubicBezTo>
                    <a:cubicBezTo>
                      <a:pt x="24" y="47"/>
                      <a:pt x="25" y="48"/>
                      <a:pt x="26" y="48"/>
                    </a:cubicBezTo>
                    <a:lnTo>
                      <a:pt x="26" y="49"/>
                    </a:lnTo>
                    <a:close/>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close/>
                    <a:moveTo>
                      <a:pt x="20" y="47"/>
                    </a:moveTo>
                    <a:cubicBezTo>
                      <a:pt x="19" y="46"/>
                      <a:pt x="18" y="46"/>
                      <a:pt x="17" y="46"/>
                    </a:cubicBezTo>
                    <a:cubicBezTo>
                      <a:pt x="17" y="45"/>
                      <a:pt x="17" y="45"/>
                      <a:pt x="17" y="45"/>
                    </a:cubicBezTo>
                    <a:cubicBezTo>
                      <a:pt x="18" y="45"/>
                      <a:pt x="19" y="45"/>
                      <a:pt x="20" y="46"/>
                    </a:cubicBezTo>
                    <a:lnTo>
                      <a:pt x="20" y="47"/>
                    </a:lnTo>
                    <a:close/>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close/>
                    <a:moveTo>
                      <a:pt x="14" y="44"/>
                    </a:moveTo>
                    <a:cubicBezTo>
                      <a:pt x="13" y="44"/>
                      <a:pt x="12" y="43"/>
                      <a:pt x="11" y="42"/>
                    </a:cubicBezTo>
                    <a:cubicBezTo>
                      <a:pt x="12" y="42"/>
                      <a:pt x="12" y="42"/>
                      <a:pt x="12" y="42"/>
                    </a:cubicBezTo>
                    <a:cubicBezTo>
                      <a:pt x="12" y="42"/>
                      <a:pt x="13" y="43"/>
                      <a:pt x="14" y="43"/>
                    </a:cubicBezTo>
                    <a:lnTo>
                      <a:pt x="14" y="44"/>
                    </a:lnTo>
                    <a:close/>
                    <a:moveTo>
                      <a:pt x="122" y="43"/>
                    </a:moveTo>
                    <a:cubicBezTo>
                      <a:pt x="122" y="42"/>
                      <a:pt x="122" y="42"/>
                      <a:pt x="122" y="42"/>
                    </a:cubicBezTo>
                    <a:cubicBezTo>
                      <a:pt x="123" y="41"/>
                      <a:pt x="124" y="40"/>
                      <a:pt x="124" y="40"/>
                    </a:cubicBezTo>
                    <a:cubicBezTo>
                      <a:pt x="125" y="41"/>
                      <a:pt x="125" y="41"/>
                      <a:pt x="125" y="41"/>
                    </a:cubicBezTo>
                    <a:cubicBezTo>
                      <a:pt x="124" y="41"/>
                      <a:pt x="123" y="42"/>
                      <a:pt x="122" y="43"/>
                    </a:cubicBezTo>
                    <a:close/>
                    <a:moveTo>
                      <a:pt x="8" y="41"/>
                    </a:moveTo>
                    <a:cubicBezTo>
                      <a:pt x="7" y="40"/>
                      <a:pt x="7" y="39"/>
                      <a:pt x="6" y="39"/>
                    </a:cubicBezTo>
                    <a:cubicBezTo>
                      <a:pt x="7" y="38"/>
                      <a:pt x="7" y="38"/>
                      <a:pt x="7" y="38"/>
                    </a:cubicBezTo>
                    <a:cubicBezTo>
                      <a:pt x="7" y="38"/>
                      <a:pt x="8" y="39"/>
                      <a:pt x="9" y="40"/>
                    </a:cubicBezTo>
                    <a:lnTo>
                      <a:pt x="8" y="41"/>
                    </a:lnTo>
                    <a:close/>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close/>
                    <a:moveTo>
                      <a:pt x="4" y="36"/>
                    </a:moveTo>
                    <a:cubicBezTo>
                      <a:pt x="3" y="35"/>
                      <a:pt x="2" y="34"/>
                      <a:pt x="2" y="34"/>
                    </a:cubicBezTo>
                    <a:cubicBezTo>
                      <a:pt x="3" y="33"/>
                      <a:pt x="3" y="33"/>
                      <a:pt x="3" y="33"/>
                    </a:cubicBezTo>
                    <a:cubicBezTo>
                      <a:pt x="3" y="34"/>
                      <a:pt x="4" y="35"/>
                      <a:pt x="4" y="36"/>
                    </a:cubicBezTo>
                    <a:close/>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close/>
                    <a:moveTo>
                      <a:pt x="0" y="31"/>
                    </a:moveTo>
                    <a:cubicBezTo>
                      <a:pt x="0" y="29"/>
                      <a:pt x="0" y="28"/>
                      <a:pt x="0" y="27"/>
                    </a:cubicBezTo>
                    <a:cubicBezTo>
                      <a:pt x="1" y="27"/>
                      <a:pt x="1" y="27"/>
                      <a:pt x="1" y="27"/>
                    </a:cubicBezTo>
                    <a:cubicBezTo>
                      <a:pt x="1" y="27"/>
                      <a:pt x="1" y="27"/>
                      <a:pt x="1" y="27"/>
                    </a:cubicBezTo>
                    <a:cubicBezTo>
                      <a:pt x="1" y="28"/>
                      <a:pt x="1" y="29"/>
                      <a:pt x="1" y="30"/>
                    </a:cubicBezTo>
                    <a:lnTo>
                      <a:pt x="0" y="31"/>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2"/>
                    </a:moveTo>
                    <a:cubicBezTo>
                      <a:pt x="130" y="21"/>
                      <a:pt x="130" y="20"/>
                      <a:pt x="129" y="19"/>
                    </a:cubicBezTo>
                    <a:cubicBezTo>
                      <a:pt x="130" y="18"/>
                      <a:pt x="130" y="18"/>
                      <a:pt x="130" y="18"/>
                    </a:cubicBezTo>
                    <a:cubicBezTo>
                      <a:pt x="131" y="19"/>
                      <a:pt x="131" y="20"/>
                      <a:pt x="132" y="21"/>
                    </a:cubicBezTo>
                    <a:lnTo>
                      <a:pt x="131" y="22"/>
                    </a:lnTo>
                    <a:close/>
                    <a:moveTo>
                      <a:pt x="4" y="19"/>
                    </a:moveTo>
                    <a:cubicBezTo>
                      <a:pt x="4" y="18"/>
                      <a:pt x="4" y="18"/>
                      <a:pt x="4" y="18"/>
                    </a:cubicBezTo>
                    <a:cubicBezTo>
                      <a:pt x="4" y="17"/>
                      <a:pt x="5" y="17"/>
                      <a:pt x="6" y="16"/>
                    </a:cubicBezTo>
                    <a:cubicBezTo>
                      <a:pt x="7" y="17"/>
                      <a:pt x="7" y="17"/>
                      <a:pt x="7" y="17"/>
                    </a:cubicBezTo>
                    <a:cubicBezTo>
                      <a:pt x="6" y="17"/>
                      <a:pt x="5" y="18"/>
                      <a:pt x="4" y="19"/>
                    </a:cubicBezTo>
                    <a:close/>
                    <a:moveTo>
                      <a:pt x="127" y="17"/>
                    </a:moveTo>
                    <a:cubicBezTo>
                      <a:pt x="126" y="16"/>
                      <a:pt x="125" y="15"/>
                      <a:pt x="124" y="15"/>
                    </a:cubicBezTo>
                    <a:cubicBezTo>
                      <a:pt x="125" y="14"/>
                      <a:pt x="125" y="14"/>
                      <a:pt x="125" y="14"/>
                    </a:cubicBezTo>
                    <a:cubicBezTo>
                      <a:pt x="126" y="15"/>
                      <a:pt x="127" y="15"/>
                      <a:pt x="128" y="16"/>
                    </a:cubicBezTo>
                    <a:lnTo>
                      <a:pt x="127" y="17"/>
                    </a:lnTo>
                    <a:close/>
                    <a:moveTo>
                      <a:pt x="9" y="15"/>
                    </a:moveTo>
                    <a:cubicBezTo>
                      <a:pt x="8" y="14"/>
                      <a:pt x="8" y="14"/>
                      <a:pt x="8" y="14"/>
                    </a:cubicBezTo>
                    <a:cubicBezTo>
                      <a:pt x="9" y="13"/>
                      <a:pt x="10" y="13"/>
                      <a:pt x="11" y="12"/>
                    </a:cubicBezTo>
                    <a:cubicBezTo>
                      <a:pt x="12" y="13"/>
                      <a:pt x="12" y="13"/>
                      <a:pt x="12" y="13"/>
                    </a:cubicBezTo>
                    <a:cubicBezTo>
                      <a:pt x="11" y="14"/>
                      <a:pt x="10" y="14"/>
                      <a:pt x="9" y="15"/>
                    </a:cubicBezTo>
                    <a:close/>
                    <a:moveTo>
                      <a:pt x="122" y="13"/>
                    </a:moveTo>
                    <a:cubicBezTo>
                      <a:pt x="121" y="13"/>
                      <a:pt x="120" y="12"/>
                      <a:pt x="119" y="11"/>
                    </a:cubicBezTo>
                    <a:cubicBezTo>
                      <a:pt x="120" y="11"/>
                      <a:pt x="120" y="11"/>
                      <a:pt x="120" y="11"/>
                    </a:cubicBezTo>
                    <a:cubicBezTo>
                      <a:pt x="121" y="11"/>
                      <a:pt x="122" y="12"/>
                      <a:pt x="122" y="12"/>
                    </a:cubicBezTo>
                    <a:lnTo>
                      <a:pt x="122" y="13"/>
                    </a:lnTo>
                    <a:close/>
                    <a:moveTo>
                      <a:pt x="14" y="11"/>
                    </a:moveTo>
                    <a:cubicBezTo>
                      <a:pt x="14" y="10"/>
                      <a:pt x="14" y="10"/>
                      <a:pt x="14" y="10"/>
                    </a:cubicBezTo>
                    <a:cubicBezTo>
                      <a:pt x="15" y="10"/>
                      <a:pt x="16" y="10"/>
                      <a:pt x="17" y="9"/>
                    </a:cubicBezTo>
                    <a:cubicBezTo>
                      <a:pt x="17" y="10"/>
                      <a:pt x="17" y="10"/>
                      <a:pt x="17" y="10"/>
                    </a:cubicBezTo>
                    <a:cubicBezTo>
                      <a:pt x="16" y="10"/>
                      <a:pt x="15" y="11"/>
                      <a:pt x="14" y="11"/>
                    </a:cubicBezTo>
                    <a:close/>
                    <a:moveTo>
                      <a:pt x="116" y="10"/>
                    </a:moveTo>
                    <a:cubicBezTo>
                      <a:pt x="115" y="10"/>
                      <a:pt x="114" y="9"/>
                      <a:pt x="113" y="9"/>
                    </a:cubicBezTo>
                    <a:cubicBezTo>
                      <a:pt x="114" y="8"/>
                      <a:pt x="114" y="8"/>
                      <a:pt x="114" y="8"/>
                    </a:cubicBezTo>
                    <a:cubicBezTo>
                      <a:pt x="115" y="8"/>
                      <a:pt x="116" y="9"/>
                      <a:pt x="117" y="9"/>
                    </a:cubicBezTo>
                    <a:lnTo>
                      <a:pt x="116" y="10"/>
                    </a:lnTo>
                    <a:close/>
                    <a:moveTo>
                      <a:pt x="20" y="9"/>
                    </a:moveTo>
                    <a:cubicBezTo>
                      <a:pt x="20" y="8"/>
                      <a:pt x="20" y="8"/>
                      <a:pt x="20" y="8"/>
                    </a:cubicBezTo>
                    <a:cubicBezTo>
                      <a:pt x="21" y="7"/>
                      <a:pt x="22" y="7"/>
                      <a:pt x="23" y="7"/>
                    </a:cubicBezTo>
                    <a:cubicBezTo>
                      <a:pt x="23" y="8"/>
                      <a:pt x="23" y="8"/>
                      <a:pt x="23" y="8"/>
                    </a:cubicBezTo>
                    <a:cubicBezTo>
                      <a:pt x="22" y="8"/>
                      <a:pt x="21" y="8"/>
                      <a:pt x="20" y="9"/>
                    </a:cubicBezTo>
                    <a:close/>
                    <a:moveTo>
                      <a:pt x="110" y="8"/>
                    </a:moveTo>
                    <a:cubicBezTo>
                      <a:pt x="110" y="7"/>
                      <a:pt x="108" y="7"/>
                      <a:pt x="107" y="7"/>
                    </a:cubicBezTo>
                    <a:cubicBezTo>
                      <a:pt x="108" y="6"/>
                      <a:pt x="108" y="6"/>
                      <a:pt x="108" y="6"/>
                    </a:cubicBezTo>
                    <a:cubicBezTo>
                      <a:pt x="109" y="6"/>
                      <a:pt x="110" y="6"/>
                      <a:pt x="111" y="7"/>
                    </a:cubicBezTo>
                    <a:lnTo>
                      <a:pt x="110" y="8"/>
                    </a:lnTo>
                    <a:close/>
                    <a:moveTo>
                      <a:pt x="26" y="7"/>
                    </a:moveTo>
                    <a:cubicBezTo>
                      <a:pt x="26" y="6"/>
                      <a:pt x="26" y="6"/>
                      <a:pt x="26" y="6"/>
                    </a:cubicBezTo>
                    <a:cubicBezTo>
                      <a:pt x="27" y="5"/>
                      <a:pt x="28" y="5"/>
                      <a:pt x="29" y="5"/>
                    </a:cubicBezTo>
                    <a:cubicBezTo>
                      <a:pt x="29" y="6"/>
                      <a:pt x="29" y="6"/>
                      <a:pt x="29" y="6"/>
                    </a:cubicBezTo>
                    <a:cubicBezTo>
                      <a:pt x="28" y="6"/>
                      <a:pt x="27" y="6"/>
                      <a:pt x="26" y="7"/>
                    </a:cubicBezTo>
                    <a:close/>
                    <a:moveTo>
                      <a:pt x="104" y="6"/>
                    </a:moveTo>
                    <a:cubicBezTo>
                      <a:pt x="103" y="5"/>
                      <a:pt x="102" y="5"/>
                      <a:pt x="101" y="5"/>
                    </a:cubicBezTo>
                    <a:cubicBezTo>
                      <a:pt x="102" y="4"/>
                      <a:pt x="102" y="4"/>
                      <a:pt x="102" y="4"/>
                    </a:cubicBezTo>
                    <a:cubicBezTo>
                      <a:pt x="103" y="4"/>
                      <a:pt x="104" y="4"/>
                      <a:pt x="105" y="5"/>
                    </a:cubicBezTo>
                    <a:lnTo>
                      <a:pt x="104" y="6"/>
                    </a:lnTo>
                    <a:close/>
                    <a:moveTo>
                      <a:pt x="32" y="5"/>
                    </a:moveTo>
                    <a:cubicBezTo>
                      <a:pt x="32" y="4"/>
                      <a:pt x="32" y="4"/>
                      <a:pt x="32" y="4"/>
                    </a:cubicBezTo>
                    <a:cubicBezTo>
                      <a:pt x="33" y="4"/>
                      <a:pt x="34" y="3"/>
                      <a:pt x="35" y="3"/>
                    </a:cubicBezTo>
                    <a:cubicBezTo>
                      <a:pt x="35" y="4"/>
                      <a:pt x="35" y="4"/>
                      <a:pt x="35" y="4"/>
                    </a:cubicBezTo>
                    <a:cubicBezTo>
                      <a:pt x="34" y="4"/>
                      <a:pt x="33" y="5"/>
                      <a:pt x="32" y="5"/>
                    </a:cubicBezTo>
                    <a:close/>
                    <a:moveTo>
                      <a:pt x="98" y="4"/>
                    </a:moveTo>
                    <a:cubicBezTo>
                      <a:pt x="97" y="4"/>
                      <a:pt x="96" y="4"/>
                      <a:pt x="95" y="4"/>
                    </a:cubicBezTo>
                    <a:cubicBezTo>
                      <a:pt x="95" y="2"/>
                      <a:pt x="95" y="2"/>
                      <a:pt x="95" y="2"/>
                    </a:cubicBezTo>
                    <a:cubicBezTo>
                      <a:pt x="96" y="3"/>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3"/>
                      <a:pt x="89" y="2"/>
                    </a:cubicBezTo>
                    <a:cubicBezTo>
                      <a:pt x="89" y="1"/>
                      <a:pt x="89" y="1"/>
                      <a:pt x="89" y="1"/>
                    </a:cubicBezTo>
                    <a:cubicBezTo>
                      <a:pt x="90" y="2"/>
                      <a:pt x="91" y="2"/>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1"/>
                      <a:pt x="53" y="0"/>
                      <a:pt x="54" y="0"/>
                    </a:cubicBezTo>
                    <a:cubicBezTo>
                      <a:pt x="54" y="1"/>
                      <a:pt x="54" y="1"/>
                      <a:pt x="54" y="1"/>
                    </a:cubicBezTo>
                    <a:cubicBezTo>
                      <a:pt x="53" y="1"/>
                      <a:pt x="52" y="2"/>
                      <a:pt x="51" y="2"/>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Freeform 624"/>
              <p:cNvSpPr>
                <a:spLocks/>
              </p:cNvSpPr>
              <p:nvPr/>
            </p:nvSpPr>
            <p:spPr bwMode="auto">
              <a:xfrm>
                <a:off x="8650278" y="8141938"/>
                <a:ext cx="972927" cy="1001306"/>
              </a:xfrm>
              <a:custGeom>
                <a:avLst/>
                <a:gdLst>
                  <a:gd name="T0" fmla="*/ 27 w 40"/>
                  <a:gd name="T1" fmla="*/ 14 h 41"/>
                  <a:gd name="T2" fmla="*/ 20 w 40"/>
                  <a:gd name="T3" fmla="*/ 9 h 41"/>
                  <a:gd name="T4" fmla="*/ 16 w 40"/>
                  <a:gd name="T5" fmla="*/ 11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6 h 41"/>
                  <a:gd name="T22" fmla="*/ 0 w 40"/>
                  <a:gd name="T23" fmla="*/ 36 h 41"/>
                  <a:gd name="T24" fmla="*/ 1 w 40"/>
                  <a:gd name="T25" fmla="*/ 23 h 41"/>
                  <a:gd name="T26" fmla="*/ 12 w 40"/>
                  <a:gd name="T27" fmla="*/ 23 h 41"/>
                  <a:gd name="T28" fmla="*/ 19 w 40"/>
                  <a:gd name="T29" fmla="*/ 28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5"/>
                      <a:pt x="13" y="34"/>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8"/>
                      <a:pt x="17" y="28"/>
                      <a:pt x="19" y="28"/>
                    </a:cubicBezTo>
                    <a:cubicBezTo>
                      <a:pt x="21" y="28"/>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lnTo>
                      <a:pt x="27" y="14"/>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625"/>
              <p:cNvSpPr>
                <a:spLocks/>
              </p:cNvSpPr>
              <p:nvPr/>
            </p:nvSpPr>
            <p:spPr bwMode="auto">
              <a:xfrm>
                <a:off x="7142243" y="8774341"/>
                <a:ext cx="3867386" cy="1195892"/>
              </a:xfrm>
              <a:custGeom>
                <a:avLst/>
                <a:gdLst>
                  <a:gd name="T0" fmla="*/ 145 w 159"/>
                  <a:gd name="T1" fmla="*/ 16 h 49"/>
                  <a:gd name="T2" fmla="*/ 130 w 159"/>
                  <a:gd name="T3" fmla="*/ 22 h 49"/>
                  <a:gd name="T4" fmla="*/ 116 w 159"/>
                  <a:gd name="T5" fmla="*/ 27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7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6"/>
                    </a:moveTo>
                    <a:cubicBezTo>
                      <a:pt x="140" y="18"/>
                      <a:pt x="136" y="20"/>
                      <a:pt x="130" y="22"/>
                    </a:cubicBezTo>
                    <a:cubicBezTo>
                      <a:pt x="126" y="24"/>
                      <a:pt x="121" y="25"/>
                      <a:pt x="116" y="27"/>
                    </a:cubicBezTo>
                    <a:cubicBezTo>
                      <a:pt x="111" y="28"/>
                      <a:pt x="106" y="28"/>
                      <a:pt x="101" y="29"/>
                    </a:cubicBezTo>
                    <a:cubicBezTo>
                      <a:pt x="97" y="30"/>
                      <a:pt x="92" y="30"/>
                      <a:pt x="87" y="30"/>
                    </a:cubicBezTo>
                    <a:cubicBezTo>
                      <a:pt x="84" y="30"/>
                      <a:pt x="82" y="30"/>
                      <a:pt x="80" y="30"/>
                    </a:cubicBezTo>
                    <a:cubicBezTo>
                      <a:pt x="77" y="30"/>
                      <a:pt x="75" y="30"/>
                      <a:pt x="72" y="30"/>
                    </a:cubicBezTo>
                    <a:cubicBezTo>
                      <a:pt x="67" y="30"/>
                      <a:pt x="62" y="30"/>
                      <a:pt x="58" y="29"/>
                    </a:cubicBezTo>
                    <a:cubicBezTo>
                      <a:pt x="53" y="28"/>
                      <a:pt x="48" y="28"/>
                      <a:pt x="43" y="27"/>
                    </a:cubicBezTo>
                    <a:cubicBezTo>
                      <a:pt x="38" y="25"/>
                      <a:pt x="33" y="24"/>
                      <a:pt x="29" y="22"/>
                    </a:cubicBezTo>
                    <a:cubicBezTo>
                      <a:pt x="23" y="20"/>
                      <a:pt x="18" y="18"/>
                      <a:pt x="14" y="15"/>
                    </a:cubicBezTo>
                    <a:cubicBezTo>
                      <a:pt x="7" y="11"/>
                      <a:pt x="2" y="6"/>
                      <a:pt x="0" y="0"/>
                    </a:cubicBezTo>
                    <a:cubicBezTo>
                      <a:pt x="0" y="5"/>
                      <a:pt x="0" y="15"/>
                      <a:pt x="0" y="19"/>
                    </a:cubicBezTo>
                    <a:cubicBezTo>
                      <a:pt x="3" y="25"/>
                      <a:pt x="7" y="30"/>
                      <a:pt x="14" y="34"/>
                    </a:cubicBezTo>
                    <a:cubicBezTo>
                      <a:pt x="19" y="37"/>
                      <a:pt x="23" y="39"/>
                      <a:pt x="29" y="41"/>
                    </a:cubicBezTo>
                    <a:cubicBezTo>
                      <a:pt x="33" y="43"/>
                      <a:pt x="38" y="44"/>
                      <a:pt x="43" y="45"/>
                    </a:cubicBezTo>
                    <a:cubicBezTo>
                      <a:pt x="48" y="46"/>
                      <a:pt x="53" y="47"/>
                      <a:pt x="58" y="48"/>
                    </a:cubicBezTo>
                    <a:cubicBezTo>
                      <a:pt x="62" y="49"/>
                      <a:pt x="67" y="49"/>
                      <a:pt x="72" y="49"/>
                    </a:cubicBezTo>
                    <a:cubicBezTo>
                      <a:pt x="75" y="49"/>
                      <a:pt x="77" y="49"/>
                      <a:pt x="80" y="49"/>
                    </a:cubicBezTo>
                    <a:cubicBezTo>
                      <a:pt x="82" y="49"/>
                      <a:pt x="84" y="49"/>
                      <a:pt x="87" y="49"/>
                    </a:cubicBezTo>
                    <a:cubicBezTo>
                      <a:pt x="92" y="49"/>
                      <a:pt x="97" y="49"/>
                      <a:pt x="101" y="48"/>
                    </a:cubicBezTo>
                    <a:cubicBezTo>
                      <a:pt x="106" y="47"/>
                      <a:pt x="111" y="46"/>
                      <a:pt x="116" y="45"/>
                    </a:cubicBezTo>
                    <a:cubicBezTo>
                      <a:pt x="121" y="44"/>
                      <a:pt x="126" y="43"/>
                      <a:pt x="130" y="41"/>
                    </a:cubicBezTo>
                    <a:cubicBezTo>
                      <a:pt x="136" y="39"/>
                      <a:pt x="140" y="37"/>
                      <a:pt x="145" y="34"/>
                    </a:cubicBezTo>
                    <a:cubicBezTo>
                      <a:pt x="152" y="30"/>
                      <a:pt x="157" y="25"/>
                      <a:pt x="159" y="19"/>
                    </a:cubicBezTo>
                    <a:cubicBezTo>
                      <a:pt x="159" y="15"/>
                      <a:pt x="159" y="5"/>
                      <a:pt x="159" y="0"/>
                    </a:cubicBezTo>
                    <a:cubicBezTo>
                      <a:pt x="157" y="6"/>
                      <a:pt x="152" y="11"/>
                      <a:pt x="145" y="16"/>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Oval 626"/>
              <p:cNvSpPr>
                <a:spLocks noChangeArrowheads="1"/>
              </p:cNvSpPr>
              <p:nvPr/>
            </p:nvSpPr>
            <p:spPr bwMode="auto">
              <a:xfrm>
                <a:off x="7142243" y="7314950"/>
                <a:ext cx="3867386" cy="1779648"/>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Oval 627"/>
              <p:cNvSpPr>
                <a:spLocks noChangeArrowheads="1"/>
              </p:cNvSpPr>
              <p:nvPr/>
            </p:nvSpPr>
            <p:spPr bwMode="auto">
              <a:xfrm>
                <a:off x="7458442" y="7460889"/>
                <a:ext cx="3234984" cy="1313452"/>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Freeform 628"/>
              <p:cNvSpPr>
                <a:spLocks noEditPoints="1"/>
              </p:cNvSpPr>
              <p:nvPr/>
            </p:nvSpPr>
            <p:spPr bwMode="auto">
              <a:xfrm>
                <a:off x="7458442" y="7460889"/>
                <a:ext cx="3234984" cy="1337776"/>
              </a:xfrm>
              <a:custGeom>
                <a:avLst/>
                <a:gdLst>
                  <a:gd name="T0" fmla="*/ 67 w 133"/>
                  <a:gd name="T1" fmla="*/ 54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4 w 133"/>
                  <a:gd name="T55" fmla="*/ 36 h 55"/>
                  <a:gd name="T56" fmla="*/ 133 w 133"/>
                  <a:gd name="T57" fmla="*/ 31 h 55"/>
                  <a:gd name="T58" fmla="*/ 1 w 133"/>
                  <a:gd name="T59" fmla="*/ 27 h 55"/>
                  <a:gd name="T60" fmla="*/ 133 w 133"/>
                  <a:gd name="T61" fmla="*/ 27 h 55"/>
                  <a:gd name="T62" fmla="*/ 132 w 133"/>
                  <a:gd name="T63" fmla="*/ 24 h 55"/>
                  <a:gd name="T64" fmla="*/ 1 w 133"/>
                  <a:gd name="T65" fmla="*/ 24 h 55"/>
                  <a:gd name="T66" fmla="*/ 1 w 133"/>
                  <a:gd name="T67" fmla="*/ 24 h 55"/>
                  <a:gd name="T68" fmla="*/ 132 w 133"/>
                  <a:gd name="T69" fmla="*/ 21 h 55"/>
                  <a:gd name="T70" fmla="*/ 6 w 133"/>
                  <a:gd name="T71" fmla="*/ 16 h 55"/>
                  <a:gd name="T72" fmla="*/ 124 w 133"/>
                  <a:gd name="T73" fmla="*/ 15 h 55"/>
                  <a:gd name="T74" fmla="*/ 9 w 133"/>
                  <a:gd name="T75" fmla="*/ 15 h 55"/>
                  <a:gd name="T76" fmla="*/ 9 w 133"/>
                  <a:gd name="T77" fmla="*/ 15 h 55"/>
                  <a:gd name="T78" fmla="*/ 122 w 133"/>
                  <a:gd name="T79" fmla="*/ 12 h 55"/>
                  <a:gd name="T80" fmla="*/ 17 w 133"/>
                  <a:gd name="T81" fmla="*/ 9 h 55"/>
                  <a:gd name="T82" fmla="*/ 113 w 133"/>
                  <a:gd name="T83" fmla="*/ 9 h 55"/>
                  <a:gd name="T84" fmla="*/ 20 w 133"/>
                  <a:gd name="T85" fmla="*/ 9 h 55"/>
                  <a:gd name="T86" fmla="*/ 20 w 133"/>
                  <a:gd name="T87" fmla="*/ 9 h 55"/>
                  <a:gd name="T88" fmla="*/ 111 w 133"/>
                  <a:gd name="T89" fmla="*/ 7 h 55"/>
                  <a:gd name="T90" fmla="*/ 29 w 133"/>
                  <a:gd name="T91" fmla="*/ 5 h 55"/>
                  <a:gd name="T92" fmla="*/ 101 w 133"/>
                  <a:gd name="T93" fmla="*/ 5 h 55"/>
                  <a:gd name="T94" fmla="*/ 32 w 133"/>
                  <a:gd name="T95" fmla="*/ 5 h 55"/>
                  <a:gd name="T96" fmla="*/ 32 w 133"/>
                  <a:gd name="T97" fmla="*/ 5 h 55"/>
                  <a:gd name="T98" fmla="*/ 99 w 133"/>
                  <a:gd name="T99" fmla="*/ 3 h 55"/>
                  <a:gd name="T100" fmla="*/ 41 w 133"/>
                  <a:gd name="T101" fmla="*/ 2 h 55"/>
                  <a:gd name="T102" fmla="*/ 89 w 133"/>
                  <a:gd name="T103" fmla="*/ 2 h 55"/>
                  <a:gd name="T104" fmla="*/ 45 w 133"/>
                  <a:gd name="T105" fmla="*/ 2 h 55"/>
                  <a:gd name="T106" fmla="*/ 45 w 133"/>
                  <a:gd name="T107" fmla="*/ 2 h 55"/>
                  <a:gd name="T108" fmla="*/ 86 w 133"/>
                  <a:gd name="T109" fmla="*/ 1 h 55"/>
                  <a:gd name="T110" fmla="*/ 54 w 133"/>
                  <a:gd name="T111" fmla="*/ 0 h 55"/>
                  <a:gd name="T112" fmla="*/ 76 w 133"/>
                  <a:gd name="T113" fmla="*/ 1 h 55"/>
                  <a:gd name="T114" fmla="*/ 57 w 133"/>
                  <a:gd name="T115" fmla="*/ 1 h 55"/>
                  <a:gd name="T116" fmla="*/ 57 w 133"/>
                  <a:gd name="T117" fmla="*/ 1 h 55"/>
                  <a:gd name="T118" fmla="*/ 73 w 133"/>
                  <a:gd name="T119" fmla="*/ 0 h 55"/>
                  <a:gd name="T120" fmla="*/ 67 w 133"/>
                  <a:gd name="T121" fmla="*/ 0 h 55"/>
                  <a:gd name="T122" fmla="*/ 63 w 133"/>
                  <a:gd name="T12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moveTo>
                      <a:pt x="63" y="55"/>
                    </a:moveTo>
                    <a:cubicBezTo>
                      <a:pt x="62" y="55"/>
                      <a:pt x="61" y="55"/>
                      <a:pt x="60" y="55"/>
                    </a:cubicBezTo>
                    <a:cubicBezTo>
                      <a:pt x="60" y="54"/>
                      <a:pt x="60" y="54"/>
                      <a:pt x="60" y="54"/>
                    </a:cubicBezTo>
                    <a:cubicBezTo>
                      <a:pt x="61" y="54"/>
                      <a:pt x="62" y="54"/>
                      <a:pt x="63" y="54"/>
                    </a:cubicBezTo>
                    <a:cubicBezTo>
                      <a:pt x="63" y="55"/>
                      <a:pt x="63" y="55"/>
                      <a:pt x="63" y="55"/>
                    </a:cubicBezTo>
                    <a:moveTo>
                      <a:pt x="73" y="55"/>
                    </a:moveTo>
                    <a:cubicBezTo>
                      <a:pt x="73" y="54"/>
                      <a:pt x="73" y="54"/>
                      <a:pt x="73" y="54"/>
                    </a:cubicBezTo>
                    <a:cubicBezTo>
                      <a:pt x="74" y="54"/>
                      <a:pt x="75" y="53"/>
                      <a:pt x="76" y="53"/>
                    </a:cubicBezTo>
                    <a:cubicBezTo>
                      <a:pt x="76" y="54"/>
                      <a:pt x="76" y="54"/>
                      <a:pt x="76" y="54"/>
                    </a:cubicBezTo>
                    <a:cubicBezTo>
                      <a:pt x="75" y="55"/>
                      <a:pt x="74" y="55"/>
                      <a:pt x="73" y="55"/>
                    </a:cubicBezTo>
                    <a:moveTo>
                      <a:pt x="57" y="54"/>
                    </a:moveTo>
                    <a:cubicBezTo>
                      <a:pt x="56" y="54"/>
                      <a:pt x="55" y="54"/>
                      <a:pt x="54" y="54"/>
                    </a:cubicBezTo>
                    <a:cubicBezTo>
                      <a:pt x="54" y="53"/>
                      <a:pt x="54" y="53"/>
                      <a:pt x="54" y="53"/>
                    </a:cubicBezTo>
                    <a:cubicBezTo>
                      <a:pt x="55" y="53"/>
                      <a:pt x="56" y="53"/>
                      <a:pt x="57" y="53"/>
                    </a:cubicBezTo>
                    <a:cubicBezTo>
                      <a:pt x="57" y="54"/>
                      <a:pt x="57" y="54"/>
                      <a:pt x="57" y="54"/>
                    </a:cubicBezTo>
                    <a:moveTo>
                      <a:pt x="79" y="54"/>
                    </a:moveTo>
                    <a:cubicBezTo>
                      <a:pt x="79" y="53"/>
                      <a:pt x="79" y="53"/>
                      <a:pt x="79" y="53"/>
                    </a:cubicBezTo>
                    <a:cubicBezTo>
                      <a:pt x="80" y="53"/>
                      <a:pt x="81" y="53"/>
                      <a:pt x="82" y="53"/>
                    </a:cubicBezTo>
                    <a:cubicBezTo>
                      <a:pt x="83" y="54"/>
                      <a:pt x="83" y="54"/>
                      <a:pt x="83" y="54"/>
                    </a:cubicBezTo>
                    <a:cubicBezTo>
                      <a:pt x="82" y="54"/>
                      <a:pt x="80" y="54"/>
                      <a:pt x="79" y="54"/>
                    </a:cubicBezTo>
                    <a:moveTo>
                      <a:pt x="51" y="54"/>
                    </a:moveTo>
                    <a:cubicBezTo>
                      <a:pt x="50" y="54"/>
                      <a:pt x="49" y="54"/>
                      <a:pt x="47" y="54"/>
                    </a:cubicBezTo>
                    <a:cubicBezTo>
                      <a:pt x="48" y="53"/>
                      <a:pt x="48" y="53"/>
                      <a:pt x="48" y="53"/>
                    </a:cubicBezTo>
                    <a:cubicBezTo>
                      <a:pt x="49" y="53"/>
                      <a:pt x="50" y="53"/>
                      <a:pt x="51" y="53"/>
                    </a:cubicBezTo>
                    <a:cubicBezTo>
                      <a:pt x="51" y="54"/>
                      <a:pt x="51" y="54"/>
                      <a:pt x="51" y="54"/>
                    </a:cubicBezTo>
                    <a:moveTo>
                      <a:pt x="86" y="54"/>
                    </a:moveTo>
                    <a:cubicBezTo>
                      <a:pt x="86" y="53"/>
                      <a:pt x="86" y="53"/>
                      <a:pt x="86" y="53"/>
                    </a:cubicBezTo>
                    <a:cubicBezTo>
                      <a:pt x="87" y="52"/>
                      <a:pt x="88" y="52"/>
                      <a:pt x="89" y="52"/>
                    </a:cubicBezTo>
                    <a:cubicBezTo>
                      <a:pt x="89" y="53"/>
                      <a:pt x="89" y="53"/>
                      <a:pt x="89" y="53"/>
                    </a:cubicBezTo>
                    <a:cubicBezTo>
                      <a:pt x="88" y="53"/>
                      <a:pt x="87" y="53"/>
                      <a:pt x="86" y="54"/>
                    </a:cubicBezTo>
                    <a:moveTo>
                      <a:pt x="44" y="53"/>
                    </a:moveTo>
                    <a:cubicBezTo>
                      <a:pt x="43" y="53"/>
                      <a:pt x="42" y="53"/>
                      <a:pt x="41" y="53"/>
                    </a:cubicBezTo>
                    <a:cubicBezTo>
                      <a:pt x="41" y="52"/>
                      <a:pt x="41" y="52"/>
                      <a:pt x="41" y="52"/>
                    </a:cubicBezTo>
                    <a:cubicBezTo>
                      <a:pt x="42" y="52"/>
                      <a:pt x="43" y="52"/>
                      <a:pt x="44" y="52"/>
                    </a:cubicBezTo>
                    <a:cubicBezTo>
                      <a:pt x="44" y="53"/>
                      <a:pt x="44" y="53"/>
                      <a:pt x="44" y="53"/>
                    </a:cubicBezTo>
                    <a:moveTo>
                      <a:pt x="92" y="53"/>
                    </a:moveTo>
                    <a:cubicBezTo>
                      <a:pt x="92" y="52"/>
                      <a:pt x="92" y="52"/>
                      <a:pt x="92" y="52"/>
                    </a:cubicBezTo>
                    <a:cubicBezTo>
                      <a:pt x="93" y="51"/>
                      <a:pt x="94" y="51"/>
                      <a:pt x="95" y="51"/>
                    </a:cubicBezTo>
                    <a:cubicBezTo>
                      <a:pt x="95" y="52"/>
                      <a:pt x="95" y="52"/>
                      <a:pt x="95" y="52"/>
                    </a:cubicBezTo>
                    <a:cubicBezTo>
                      <a:pt x="94" y="52"/>
                      <a:pt x="93" y="53"/>
                      <a:pt x="92" y="53"/>
                    </a:cubicBezTo>
                    <a:moveTo>
                      <a:pt x="38" y="52"/>
                    </a:moveTo>
                    <a:cubicBezTo>
                      <a:pt x="37" y="52"/>
                      <a:pt x="36" y="52"/>
                      <a:pt x="35" y="51"/>
                    </a:cubicBezTo>
                    <a:cubicBezTo>
                      <a:pt x="35" y="50"/>
                      <a:pt x="35" y="50"/>
                      <a:pt x="35" y="50"/>
                    </a:cubicBezTo>
                    <a:cubicBezTo>
                      <a:pt x="36" y="51"/>
                      <a:pt x="37" y="51"/>
                      <a:pt x="38" y="51"/>
                    </a:cubicBezTo>
                    <a:cubicBezTo>
                      <a:pt x="38" y="52"/>
                      <a:pt x="38" y="52"/>
                      <a:pt x="38" y="52"/>
                    </a:cubicBezTo>
                    <a:moveTo>
                      <a:pt x="98" y="51"/>
                    </a:moveTo>
                    <a:cubicBezTo>
                      <a:pt x="98" y="50"/>
                      <a:pt x="98" y="50"/>
                      <a:pt x="98" y="50"/>
                    </a:cubicBezTo>
                    <a:cubicBezTo>
                      <a:pt x="99" y="50"/>
                      <a:pt x="100" y="50"/>
                      <a:pt x="101" y="50"/>
                    </a:cubicBezTo>
                    <a:cubicBezTo>
                      <a:pt x="101" y="51"/>
                      <a:pt x="101" y="51"/>
                      <a:pt x="101" y="51"/>
                    </a:cubicBezTo>
                    <a:cubicBezTo>
                      <a:pt x="100" y="51"/>
                      <a:pt x="99" y="51"/>
                      <a:pt x="98" y="51"/>
                    </a:cubicBezTo>
                    <a:moveTo>
                      <a:pt x="32" y="51"/>
                    </a:moveTo>
                    <a:cubicBezTo>
                      <a:pt x="31" y="50"/>
                      <a:pt x="30" y="50"/>
                      <a:pt x="29" y="50"/>
                    </a:cubicBezTo>
                    <a:cubicBezTo>
                      <a:pt x="29" y="49"/>
                      <a:pt x="29" y="49"/>
                      <a:pt x="29" y="49"/>
                    </a:cubicBezTo>
                    <a:cubicBezTo>
                      <a:pt x="30" y="49"/>
                      <a:pt x="31" y="49"/>
                      <a:pt x="32" y="50"/>
                    </a:cubicBezTo>
                    <a:cubicBezTo>
                      <a:pt x="32" y="51"/>
                      <a:pt x="32" y="51"/>
                      <a:pt x="32" y="51"/>
                    </a:cubicBezTo>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moveTo>
                      <a:pt x="26" y="49"/>
                    </a:moveTo>
                    <a:cubicBezTo>
                      <a:pt x="25" y="49"/>
                      <a:pt x="24" y="48"/>
                      <a:pt x="23" y="48"/>
                    </a:cubicBezTo>
                    <a:cubicBezTo>
                      <a:pt x="23" y="47"/>
                      <a:pt x="23" y="47"/>
                      <a:pt x="23" y="47"/>
                    </a:cubicBezTo>
                    <a:cubicBezTo>
                      <a:pt x="24" y="47"/>
                      <a:pt x="25" y="48"/>
                      <a:pt x="26" y="48"/>
                    </a:cubicBezTo>
                    <a:cubicBezTo>
                      <a:pt x="26" y="49"/>
                      <a:pt x="26" y="49"/>
                      <a:pt x="26" y="49"/>
                    </a:cubicBezTo>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moveTo>
                      <a:pt x="20" y="47"/>
                    </a:moveTo>
                    <a:cubicBezTo>
                      <a:pt x="19" y="46"/>
                      <a:pt x="18" y="46"/>
                      <a:pt x="17" y="45"/>
                    </a:cubicBezTo>
                    <a:cubicBezTo>
                      <a:pt x="17" y="45"/>
                      <a:pt x="17" y="45"/>
                      <a:pt x="17" y="45"/>
                    </a:cubicBezTo>
                    <a:cubicBezTo>
                      <a:pt x="18" y="45"/>
                      <a:pt x="19" y="45"/>
                      <a:pt x="20" y="46"/>
                    </a:cubicBezTo>
                    <a:cubicBezTo>
                      <a:pt x="20" y="47"/>
                      <a:pt x="20" y="47"/>
                      <a:pt x="20" y="47"/>
                    </a:cubicBezTo>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moveTo>
                      <a:pt x="14" y="44"/>
                    </a:moveTo>
                    <a:cubicBezTo>
                      <a:pt x="13" y="44"/>
                      <a:pt x="12" y="43"/>
                      <a:pt x="11" y="42"/>
                    </a:cubicBezTo>
                    <a:cubicBezTo>
                      <a:pt x="12" y="42"/>
                      <a:pt x="12" y="42"/>
                      <a:pt x="12" y="42"/>
                    </a:cubicBezTo>
                    <a:cubicBezTo>
                      <a:pt x="12" y="42"/>
                      <a:pt x="13" y="43"/>
                      <a:pt x="14" y="43"/>
                    </a:cubicBezTo>
                    <a:cubicBezTo>
                      <a:pt x="14" y="44"/>
                      <a:pt x="14" y="44"/>
                      <a:pt x="14" y="44"/>
                    </a:cubicBezTo>
                    <a:moveTo>
                      <a:pt x="122" y="43"/>
                    </a:moveTo>
                    <a:cubicBezTo>
                      <a:pt x="122" y="42"/>
                      <a:pt x="122" y="42"/>
                      <a:pt x="122" y="42"/>
                    </a:cubicBezTo>
                    <a:cubicBezTo>
                      <a:pt x="123" y="41"/>
                      <a:pt x="124" y="40"/>
                      <a:pt x="124" y="40"/>
                    </a:cubicBezTo>
                    <a:cubicBezTo>
                      <a:pt x="125" y="41"/>
                      <a:pt x="125" y="41"/>
                      <a:pt x="125" y="41"/>
                    </a:cubicBezTo>
                    <a:cubicBezTo>
                      <a:pt x="124" y="41"/>
                      <a:pt x="123" y="42"/>
                      <a:pt x="122" y="43"/>
                    </a:cubicBezTo>
                    <a:moveTo>
                      <a:pt x="8" y="41"/>
                    </a:moveTo>
                    <a:cubicBezTo>
                      <a:pt x="7" y="40"/>
                      <a:pt x="7" y="39"/>
                      <a:pt x="6" y="39"/>
                    </a:cubicBezTo>
                    <a:cubicBezTo>
                      <a:pt x="7" y="38"/>
                      <a:pt x="7" y="38"/>
                      <a:pt x="7" y="38"/>
                    </a:cubicBezTo>
                    <a:cubicBezTo>
                      <a:pt x="7" y="38"/>
                      <a:pt x="8" y="39"/>
                      <a:pt x="9" y="40"/>
                    </a:cubicBezTo>
                    <a:cubicBezTo>
                      <a:pt x="8" y="41"/>
                      <a:pt x="8" y="41"/>
                      <a:pt x="8" y="41"/>
                    </a:cubicBezTo>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moveTo>
                      <a:pt x="4" y="36"/>
                    </a:moveTo>
                    <a:cubicBezTo>
                      <a:pt x="3" y="35"/>
                      <a:pt x="2" y="34"/>
                      <a:pt x="2" y="34"/>
                    </a:cubicBezTo>
                    <a:cubicBezTo>
                      <a:pt x="3" y="33"/>
                      <a:pt x="3" y="33"/>
                      <a:pt x="3" y="33"/>
                    </a:cubicBezTo>
                    <a:cubicBezTo>
                      <a:pt x="3" y="34"/>
                      <a:pt x="4" y="35"/>
                      <a:pt x="4" y="36"/>
                    </a:cubicBezTo>
                    <a:cubicBezTo>
                      <a:pt x="4" y="36"/>
                      <a:pt x="4" y="36"/>
                      <a:pt x="4" y="36"/>
                    </a:cubicBezTo>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moveTo>
                      <a:pt x="0" y="31"/>
                    </a:moveTo>
                    <a:cubicBezTo>
                      <a:pt x="0" y="29"/>
                      <a:pt x="0" y="28"/>
                      <a:pt x="0" y="27"/>
                    </a:cubicBezTo>
                    <a:cubicBezTo>
                      <a:pt x="1" y="27"/>
                      <a:pt x="1" y="27"/>
                      <a:pt x="1" y="27"/>
                    </a:cubicBezTo>
                    <a:cubicBezTo>
                      <a:pt x="1" y="27"/>
                      <a:pt x="1" y="27"/>
                      <a:pt x="1" y="27"/>
                    </a:cubicBezTo>
                    <a:cubicBezTo>
                      <a:pt x="1" y="28"/>
                      <a:pt x="1" y="29"/>
                      <a:pt x="1" y="30"/>
                    </a:cubicBezTo>
                    <a:cubicBezTo>
                      <a:pt x="0" y="31"/>
                      <a:pt x="0" y="31"/>
                      <a:pt x="0" y="31"/>
                    </a:cubicBezTo>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ubicBezTo>
                      <a:pt x="133" y="27"/>
                      <a:pt x="133" y="27"/>
                      <a:pt x="133" y="27"/>
                    </a:cubicBezTo>
                    <a:moveTo>
                      <a:pt x="1" y="24"/>
                    </a:moveTo>
                    <a:cubicBezTo>
                      <a:pt x="0" y="24"/>
                      <a:pt x="0" y="24"/>
                      <a:pt x="0" y="24"/>
                    </a:cubicBezTo>
                    <a:cubicBezTo>
                      <a:pt x="1" y="23"/>
                      <a:pt x="1" y="22"/>
                      <a:pt x="2" y="21"/>
                    </a:cubicBezTo>
                    <a:cubicBezTo>
                      <a:pt x="3" y="21"/>
                      <a:pt x="3" y="21"/>
                      <a:pt x="3" y="21"/>
                    </a:cubicBezTo>
                    <a:cubicBezTo>
                      <a:pt x="2" y="22"/>
                      <a:pt x="2" y="23"/>
                      <a:pt x="1" y="24"/>
                    </a:cubicBezTo>
                    <a:moveTo>
                      <a:pt x="131" y="22"/>
                    </a:moveTo>
                    <a:cubicBezTo>
                      <a:pt x="130" y="21"/>
                      <a:pt x="130" y="20"/>
                      <a:pt x="129" y="19"/>
                    </a:cubicBezTo>
                    <a:cubicBezTo>
                      <a:pt x="130" y="18"/>
                      <a:pt x="130" y="18"/>
                      <a:pt x="130" y="18"/>
                    </a:cubicBezTo>
                    <a:cubicBezTo>
                      <a:pt x="131" y="19"/>
                      <a:pt x="131" y="20"/>
                      <a:pt x="132" y="21"/>
                    </a:cubicBezTo>
                    <a:cubicBezTo>
                      <a:pt x="131" y="22"/>
                      <a:pt x="131" y="22"/>
                      <a:pt x="131" y="22"/>
                    </a:cubicBezTo>
                    <a:moveTo>
                      <a:pt x="4" y="19"/>
                    </a:moveTo>
                    <a:cubicBezTo>
                      <a:pt x="4" y="18"/>
                      <a:pt x="4" y="18"/>
                      <a:pt x="4" y="18"/>
                    </a:cubicBezTo>
                    <a:cubicBezTo>
                      <a:pt x="4" y="17"/>
                      <a:pt x="5" y="17"/>
                      <a:pt x="6" y="16"/>
                    </a:cubicBezTo>
                    <a:cubicBezTo>
                      <a:pt x="7" y="17"/>
                      <a:pt x="7" y="17"/>
                      <a:pt x="7" y="17"/>
                    </a:cubicBezTo>
                    <a:cubicBezTo>
                      <a:pt x="6" y="17"/>
                      <a:pt x="5" y="18"/>
                      <a:pt x="4" y="19"/>
                    </a:cubicBezTo>
                    <a:moveTo>
                      <a:pt x="127" y="17"/>
                    </a:moveTo>
                    <a:cubicBezTo>
                      <a:pt x="126" y="16"/>
                      <a:pt x="125" y="15"/>
                      <a:pt x="124" y="15"/>
                    </a:cubicBezTo>
                    <a:cubicBezTo>
                      <a:pt x="125" y="14"/>
                      <a:pt x="125" y="14"/>
                      <a:pt x="125" y="14"/>
                    </a:cubicBezTo>
                    <a:cubicBezTo>
                      <a:pt x="126" y="15"/>
                      <a:pt x="127" y="15"/>
                      <a:pt x="128" y="16"/>
                    </a:cubicBezTo>
                    <a:cubicBezTo>
                      <a:pt x="127" y="17"/>
                      <a:pt x="127" y="17"/>
                      <a:pt x="127" y="17"/>
                    </a:cubicBezTo>
                    <a:moveTo>
                      <a:pt x="9" y="15"/>
                    </a:moveTo>
                    <a:cubicBezTo>
                      <a:pt x="8" y="14"/>
                      <a:pt x="8" y="14"/>
                      <a:pt x="8" y="14"/>
                    </a:cubicBezTo>
                    <a:cubicBezTo>
                      <a:pt x="9" y="13"/>
                      <a:pt x="10" y="13"/>
                      <a:pt x="11" y="12"/>
                    </a:cubicBezTo>
                    <a:cubicBezTo>
                      <a:pt x="12" y="13"/>
                      <a:pt x="12" y="13"/>
                      <a:pt x="12" y="13"/>
                    </a:cubicBezTo>
                    <a:cubicBezTo>
                      <a:pt x="11" y="14"/>
                      <a:pt x="10" y="14"/>
                      <a:pt x="9" y="15"/>
                    </a:cubicBezTo>
                    <a:moveTo>
                      <a:pt x="122" y="13"/>
                    </a:moveTo>
                    <a:cubicBezTo>
                      <a:pt x="121" y="13"/>
                      <a:pt x="120" y="12"/>
                      <a:pt x="119" y="11"/>
                    </a:cubicBezTo>
                    <a:cubicBezTo>
                      <a:pt x="120" y="11"/>
                      <a:pt x="120" y="11"/>
                      <a:pt x="120" y="11"/>
                    </a:cubicBezTo>
                    <a:cubicBezTo>
                      <a:pt x="121" y="11"/>
                      <a:pt x="122" y="12"/>
                      <a:pt x="122" y="12"/>
                    </a:cubicBezTo>
                    <a:cubicBezTo>
                      <a:pt x="122" y="13"/>
                      <a:pt x="122" y="13"/>
                      <a:pt x="122" y="13"/>
                    </a:cubicBezTo>
                    <a:moveTo>
                      <a:pt x="14" y="11"/>
                    </a:moveTo>
                    <a:cubicBezTo>
                      <a:pt x="14" y="10"/>
                      <a:pt x="14" y="10"/>
                      <a:pt x="14" y="10"/>
                    </a:cubicBezTo>
                    <a:cubicBezTo>
                      <a:pt x="15" y="10"/>
                      <a:pt x="16" y="10"/>
                      <a:pt x="17" y="9"/>
                    </a:cubicBezTo>
                    <a:cubicBezTo>
                      <a:pt x="17" y="10"/>
                      <a:pt x="17" y="10"/>
                      <a:pt x="17" y="10"/>
                    </a:cubicBezTo>
                    <a:cubicBezTo>
                      <a:pt x="16" y="10"/>
                      <a:pt x="15" y="11"/>
                      <a:pt x="14" y="11"/>
                    </a:cubicBezTo>
                    <a:moveTo>
                      <a:pt x="116" y="10"/>
                    </a:moveTo>
                    <a:cubicBezTo>
                      <a:pt x="115" y="10"/>
                      <a:pt x="114" y="9"/>
                      <a:pt x="113" y="9"/>
                    </a:cubicBezTo>
                    <a:cubicBezTo>
                      <a:pt x="114" y="8"/>
                      <a:pt x="114" y="8"/>
                      <a:pt x="114" y="8"/>
                    </a:cubicBezTo>
                    <a:cubicBezTo>
                      <a:pt x="115" y="8"/>
                      <a:pt x="116" y="9"/>
                      <a:pt x="117" y="9"/>
                    </a:cubicBezTo>
                    <a:cubicBezTo>
                      <a:pt x="116" y="10"/>
                      <a:pt x="116" y="10"/>
                      <a:pt x="116" y="10"/>
                    </a:cubicBezTo>
                    <a:moveTo>
                      <a:pt x="20" y="9"/>
                    </a:moveTo>
                    <a:cubicBezTo>
                      <a:pt x="20" y="8"/>
                      <a:pt x="20" y="8"/>
                      <a:pt x="20" y="8"/>
                    </a:cubicBezTo>
                    <a:cubicBezTo>
                      <a:pt x="21" y="7"/>
                      <a:pt x="22" y="7"/>
                      <a:pt x="23" y="7"/>
                    </a:cubicBezTo>
                    <a:cubicBezTo>
                      <a:pt x="23" y="8"/>
                      <a:pt x="23" y="8"/>
                      <a:pt x="23" y="8"/>
                    </a:cubicBezTo>
                    <a:cubicBezTo>
                      <a:pt x="22" y="8"/>
                      <a:pt x="21" y="8"/>
                      <a:pt x="20" y="9"/>
                    </a:cubicBezTo>
                    <a:moveTo>
                      <a:pt x="110" y="8"/>
                    </a:moveTo>
                    <a:cubicBezTo>
                      <a:pt x="110" y="7"/>
                      <a:pt x="108" y="7"/>
                      <a:pt x="107" y="7"/>
                    </a:cubicBezTo>
                    <a:cubicBezTo>
                      <a:pt x="108" y="6"/>
                      <a:pt x="108" y="6"/>
                      <a:pt x="108" y="6"/>
                    </a:cubicBezTo>
                    <a:cubicBezTo>
                      <a:pt x="109" y="6"/>
                      <a:pt x="110" y="6"/>
                      <a:pt x="111" y="7"/>
                    </a:cubicBezTo>
                    <a:cubicBezTo>
                      <a:pt x="110" y="8"/>
                      <a:pt x="110" y="8"/>
                      <a:pt x="110" y="8"/>
                    </a:cubicBezTo>
                    <a:moveTo>
                      <a:pt x="26" y="7"/>
                    </a:moveTo>
                    <a:cubicBezTo>
                      <a:pt x="26" y="6"/>
                      <a:pt x="26" y="6"/>
                      <a:pt x="26" y="6"/>
                    </a:cubicBezTo>
                    <a:cubicBezTo>
                      <a:pt x="27" y="5"/>
                      <a:pt x="28" y="5"/>
                      <a:pt x="29" y="5"/>
                    </a:cubicBezTo>
                    <a:cubicBezTo>
                      <a:pt x="29" y="6"/>
                      <a:pt x="29" y="6"/>
                      <a:pt x="29" y="6"/>
                    </a:cubicBezTo>
                    <a:cubicBezTo>
                      <a:pt x="28" y="6"/>
                      <a:pt x="27" y="6"/>
                      <a:pt x="26" y="7"/>
                    </a:cubicBezTo>
                    <a:moveTo>
                      <a:pt x="104" y="6"/>
                    </a:moveTo>
                    <a:cubicBezTo>
                      <a:pt x="103" y="5"/>
                      <a:pt x="102" y="5"/>
                      <a:pt x="101" y="5"/>
                    </a:cubicBezTo>
                    <a:cubicBezTo>
                      <a:pt x="102" y="4"/>
                      <a:pt x="102" y="4"/>
                      <a:pt x="102" y="4"/>
                    </a:cubicBezTo>
                    <a:cubicBezTo>
                      <a:pt x="103" y="4"/>
                      <a:pt x="104" y="4"/>
                      <a:pt x="105" y="5"/>
                    </a:cubicBezTo>
                    <a:cubicBezTo>
                      <a:pt x="104" y="6"/>
                      <a:pt x="104" y="6"/>
                      <a:pt x="104" y="6"/>
                    </a:cubicBezTo>
                    <a:moveTo>
                      <a:pt x="32" y="5"/>
                    </a:moveTo>
                    <a:cubicBezTo>
                      <a:pt x="32" y="4"/>
                      <a:pt x="32" y="4"/>
                      <a:pt x="32" y="4"/>
                    </a:cubicBezTo>
                    <a:cubicBezTo>
                      <a:pt x="33" y="4"/>
                      <a:pt x="34" y="3"/>
                      <a:pt x="35" y="3"/>
                    </a:cubicBezTo>
                    <a:cubicBezTo>
                      <a:pt x="35" y="4"/>
                      <a:pt x="35" y="4"/>
                      <a:pt x="35" y="4"/>
                    </a:cubicBezTo>
                    <a:cubicBezTo>
                      <a:pt x="34" y="4"/>
                      <a:pt x="33" y="5"/>
                      <a:pt x="32" y="5"/>
                    </a:cubicBezTo>
                    <a:moveTo>
                      <a:pt x="98" y="4"/>
                    </a:moveTo>
                    <a:cubicBezTo>
                      <a:pt x="97" y="4"/>
                      <a:pt x="96" y="4"/>
                      <a:pt x="95" y="4"/>
                    </a:cubicBezTo>
                    <a:cubicBezTo>
                      <a:pt x="95" y="2"/>
                      <a:pt x="95" y="2"/>
                      <a:pt x="95" y="2"/>
                    </a:cubicBezTo>
                    <a:cubicBezTo>
                      <a:pt x="96" y="3"/>
                      <a:pt x="98" y="3"/>
                      <a:pt x="99" y="3"/>
                    </a:cubicBezTo>
                    <a:cubicBezTo>
                      <a:pt x="98" y="4"/>
                      <a:pt x="98" y="4"/>
                      <a:pt x="98" y="4"/>
                    </a:cubicBezTo>
                    <a:moveTo>
                      <a:pt x="38" y="3"/>
                    </a:moveTo>
                    <a:cubicBezTo>
                      <a:pt x="38" y="2"/>
                      <a:pt x="38" y="2"/>
                      <a:pt x="38" y="2"/>
                    </a:cubicBezTo>
                    <a:cubicBezTo>
                      <a:pt x="39" y="2"/>
                      <a:pt x="40" y="2"/>
                      <a:pt x="41" y="2"/>
                    </a:cubicBezTo>
                    <a:cubicBezTo>
                      <a:pt x="41" y="3"/>
                      <a:pt x="41" y="3"/>
                      <a:pt x="41" y="3"/>
                    </a:cubicBezTo>
                    <a:cubicBezTo>
                      <a:pt x="40" y="3"/>
                      <a:pt x="39" y="3"/>
                      <a:pt x="38" y="3"/>
                    </a:cubicBezTo>
                    <a:moveTo>
                      <a:pt x="92" y="3"/>
                    </a:moveTo>
                    <a:cubicBezTo>
                      <a:pt x="91" y="3"/>
                      <a:pt x="90" y="3"/>
                      <a:pt x="89" y="2"/>
                    </a:cubicBezTo>
                    <a:cubicBezTo>
                      <a:pt x="89" y="1"/>
                      <a:pt x="89" y="1"/>
                      <a:pt x="89" y="1"/>
                    </a:cubicBezTo>
                    <a:cubicBezTo>
                      <a:pt x="90" y="2"/>
                      <a:pt x="91" y="2"/>
                      <a:pt x="92" y="2"/>
                    </a:cubicBezTo>
                    <a:cubicBezTo>
                      <a:pt x="92" y="3"/>
                      <a:pt x="92" y="3"/>
                      <a:pt x="92" y="3"/>
                    </a:cubicBezTo>
                    <a:moveTo>
                      <a:pt x="45" y="2"/>
                    </a:moveTo>
                    <a:cubicBezTo>
                      <a:pt x="44" y="1"/>
                      <a:pt x="44" y="1"/>
                      <a:pt x="44" y="1"/>
                    </a:cubicBezTo>
                    <a:cubicBezTo>
                      <a:pt x="45" y="1"/>
                      <a:pt x="46" y="1"/>
                      <a:pt x="48" y="1"/>
                    </a:cubicBezTo>
                    <a:cubicBezTo>
                      <a:pt x="48" y="2"/>
                      <a:pt x="48" y="2"/>
                      <a:pt x="48" y="2"/>
                    </a:cubicBezTo>
                    <a:cubicBezTo>
                      <a:pt x="47" y="2"/>
                      <a:pt x="46" y="2"/>
                      <a:pt x="45" y="2"/>
                    </a:cubicBezTo>
                    <a:moveTo>
                      <a:pt x="86" y="2"/>
                    </a:moveTo>
                    <a:cubicBezTo>
                      <a:pt x="85" y="2"/>
                      <a:pt x="84" y="2"/>
                      <a:pt x="83" y="2"/>
                    </a:cubicBezTo>
                    <a:cubicBezTo>
                      <a:pt x="83" y="1"/>
                      <a:pt x="83" y="1"/>
                      <a:pt x="83" y="1"/>
                    </a:cubicBezTo>
                    <a:cubicBezTo>
                      <a:pt x="84" y="1"/>
                      <a:pt x="85" y="1"/>
                      <a:pt x="86" y="1"/>
                    </a:cubicBezTo>
                    <a:cubicBezTo>
                      <a:pt x="86" y="2"/>
                      <a:pt x="86" y="2"/>
                      <a:pt x="86" y="2"/>
                    </a:cubicBezTo>
                    <a:moveTo>
                      <a:pt x="51" y="2"/>
                    </a:moveTo>
                    <a:cubicBezTo>
                      <a:pt x="51" y="1"/>
                      <a:pt x="51" y="1"/>
                      <a:pt x="51" y="1"/>
                    </a:cubicBezTo>
                    <a:cubicBezTo>
                      <a:pt x="52" y="0"/>
                      <a:pt x="53" y="0"/>
                      <a:pt x="54" y="0"/>
                    </a:cubicBezTo>
                    <a:cubicBezTo>
                      <a:pt x="54" y="1"/>
                      <a:pt x="54" y="1"/>
                      <a:pt x="54" y="1"/>
                    </a:cubicBezTo>
                    <a:cubicBezTo>
                      <a:pt x="53" y="1"/>
                      <a:pt x="52" y="2"/>
                      <a:pt x="51" y="2"/>
                    </a:cubicBezTo>
                    <a:moveTo>
                      <a:pt x="79" y="1"/>
                    </a:moveTo>
                    <a:cubicBezTo>
                      <a:pt x="78" y="1"/>
                      <a:pt x="77" y="1"/>
                      <a:pt x="76" y="1"/>
                    </a:cubicBezTo>
                    <a:cubicBezTo>
                      <a:pt x="76" y="0"/>
                      <a:pt x="76" y="0"/>
                      <a:pt x="76" y="0"/>
                    </a:cubicBezTo>
                    <a:cubicBezTo>
                      <a:pt x="77" y="0"/>
                      <a:pt x="79" y="0"/>
                      <a:pt x="80" y="0"/>
                    </a:cubicBezTo>
                    <a:cubicBezTo>
                      <a:pt x="79" y="1"/>
                      <a:pt x="79" y="1"/>
                      <a:pt x="79" y="1"/>
                    </a:cubicBezTo>
                    <a:moveTo>
                      <a:pt x="57" y="1"/>
                    </a:moveTo>
                    <a:cubicBezTo>
                      <a:pt x="57" y="0"/>
                      <a:pt x="57" y="0"/>
                      <a:pt x="57" y="0"/>
                    </a:cubicBezTo>
                    <a:cubicBezTo>
                      <a:pt x="58" y="0"/>
                      <a:pt x="59" y="0"/>
                      <a:pt x="60" y="0"/>
                    </a:cubicBezTo>
                    <a:cubicBezTo>
                      <a:pt x="60" y="1"/>
                      <a:pt x="60" y="1"/>
                      <a:pt x="60" y="1"/>
                    </a:cubicBezTo>
                    <a:cubicBezTo>
                      <a:pt x="59" y="1"/>
                      <a:pt x="58" y="1"/>
                      <a:pt x="57" y="1"/>
                    </a:cubicBezTo>
                    <a:moveTo>
                      <a:pt x="73" y="1"/>
                    </a:moveTo>
                    <a:cubicBezTo>
                      <a:pt x="72" y="1"/>
                      <a:pt x="71" y="1"/>
                      <a:pt x="70" y="1"/>
                    </a:cubicBezTo>
                    <a:cubicBezTo>
                      <a:pt x="70" y="0"/>
                      <a:pt x="70" y="0"/>
                      <a:pt x="70" y="0"/>
                    </a:cubicBezTo>
                    <a:cubicBezTo>
                      <a:pt x="71" y="0"/>
                      <a:pt x="72" y="0"/>
                      <a:pt x="73" y="0"/>
                    </a:cubicBezTo>
                    <a:cubicBezTo>
                      <a:pt x="73" y="1"/>
                      <a:pt x="73" y="1"/>
                      <a:pt x="73" y="1"/>
                    </a:cubicBezTo>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Freeform 629"/>
              <p:cNvSpPr>
                <a:spLocks/>
              </p:cNvSpPr>
              <p:nvPr/>
            </p:nvSpPr>
            <p:spPr bwMode="auto">
              <a:xfrm>
                <a:off x="8650278" y="7606828"/>
                <a:ext cx="972927" cy="997251"/>
              </a:xfrm>
              <a:custGeom>
                <a:avLst/>
                <a:gdLst>
                  <a:gd name="T0" fmla="*/ 27 w 40"/>
                  <a:gd name="T1" fmla="*/ 14 h 41"/>
                  <a:gd name="T2" fmla="*/ 20 w 40"/>
                  <a:gd name="T3" fmla="*/ 9 h 41"/>
                  <a:gd name="T4" fmla="*/ 16 w 40"/>
                  <a:gd name="T5" fmla="*/ 11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6 h 41"/>
                  <a:gd name="T22" fmla="*/ 0 w 40"/>
                  <a:gd name="T23" fmla="*/ 36 h 41"/>
                  <a:gd name="T24" fmla="*/ 1 w 40"/>
                  <a:gd name="T25" fmla="*/ 23 h 41"/>
                  <a:gd name="T26" fmla="*/ 12 w 40"/>
                  <a:gd name="T27" fmla="*/ 23 h 41"/>
                  <a:gd name="T28" fmla="*/ 19 w 40"/>
                  <a:gd name="T29" fmla="*/ 28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5"/>
                      <a:pt x="13" y="34"/>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8"/>
                      <a:pt x="17" y="28"/>
                      <a:pt x="19" y="28"/>
                    </a:cubicBezTo>
                    <a:cubicBezTo>
                      <a:pt x="21" y="28"/>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cubicBezTo>
                      <a:pt x="27" y="14"/>
                      <a:pt x="27" y="14"/>
                      <a:pt x="27" y="14"/>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Freeform 631"/>
              <p:cNvSpPr>
                <a:spLocks/>
              </p:cNvSpPr>
              <p:nvPr/>
            </p:nvSpPr>
            <p:spPr bwMode="auto">
              <a:xfrm>
                <a:off x="7142243" y="8239234"/>
                <a:ext cx="3867386" cy="1195892"/>
              </a:xfrm>
              <a:custGeom>
                <a:avLst/>
                <a:gdLst>
                  <a:gd name="T0" fmla="*/ 145 w 159"/>
                  <a:gd name="T1" fmla="*/ 16 h 49"/>
                  <a:gd name="T2" fmla="*/ 130 w 159"/>
                  <a:gd name="T3" fmla="*/ 22 h 49"/>
                  <a:gd name="T4" fmla="*/ 116 w 159"/>
                  <a:gd name="T5" fmla="*/ 27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7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6"/>
                    </a:moveTo>
                    <a:cubicBezTo>
                      <a:pt x="140" y="18"/>
                      <a:pt x="136" y="20"/>
                      <a:pt x="130" y="22"/>
                    </a:cubicBezTo>
                    <a:cubicBezTo>
                      <a:pt x="126" y="24"/>
                      <a:pt x="121" y="25"/>
                      <a:pt x="116" y="27"/>
                    </a:cubicBezTo>
                    <a:cubicBezTo>
                      <a:pt x="111" y="28"/>
                      <a:pt x="106" y="28"/>
                      <a:pt x="101" y="29"/>
                    </a:cubicBezTo>
                    <a:cubicBezTo>
                      <a:pt x="97" y="30"/>
                      <a:pt x="92" y="30"/>
                      <a:pt x="87" y="30"/>
                    </a:cubicBezTo>
                    <a:cubicBezTo>
                      <a:pt x="84" y="30"/>
                      <a:pt x="82" y="30"/>
                      <a:pt x="80" y="30"/>
                    </a:cubicBezTo>
                    <a:cubicBezTo>
                      <a:pt x="77" y="30"/>
                      <a:pt x="75" y="30"/>
                      <a:pt x="72" y="30"/>
                    </a:cubicBezTo>
                    <a:cubicBezTo>
                      <a:pt x="67" y="30"/>
                      <a:pt x="62" y="30"/>
                      <a:pt x="58" y="29"/>
                    </a:cubicBezTo>
                    <a:cubicBezTo>
                      <a:pt x="53" y="28"/>
                      <a:pt x="48" y="28"/>
                      <a:pt x="43" y="27"/>
                    </a:cubicBezTo>
                    <a:cubicBezTo>
                      <a:pt x="38" y="25"/>
                      <a:pt x="33" y="24"/>
                      <a:pt x="29" y="22"/>
                    </a:cubicBezTo>
                    <a:cubicBezTo>
                      <a:pt x="23" y="20"/>
                      <a:pt x="18" y="18"/>
                      <a:pt x="14" y="15"/>
                    </a:cubicBezTo>
                    <a:cubicBezTo>
                      <a:pt x="7" y="11"/>
                      <a:pt x="2" y="6"/>
                      <a:pt x="0" y="0"/>
                    </a:cubicBezTo>
                    <a:cubicBezTo>
                      <a:pt x="0" y="5"/>
                      <a:pt x="0" y="15"/>
                      <a:pt x="0" y="19"/>
                    </a:cubicBezTo>
                    <a:cubicBezTo>
                      <a:pt x="3" y="25"/>
                      <a:pt x="7" y="30"/>
                      <a:pt x="14" y="34"/>
                    </a:cubicBezTo>
                    <a:cubicBezTo>
                      <a:pt x="19" y="37"/>
                      <a:pt x="23" y="39"/>
                      <a:pt x="29" y="41"/>
                    </a:cubicBezTo>
                    <a:cubicBezTo>
                      <a:pt x="33" y="43"/>
                      <a:pt x="38" y="44"/>
                      <a:pt x="43" y="45"/>
                    </a:cubicBezTo>
                    <a:cubicBezTo>
                      <a:pt x="48" y="46"/>
                      <a:pt x="53" y="47"/>
                      <a:pt x="58" y="48"/>
                    </a:cubicBezTo>
                    <a:cubicBezTo>
                      <a:pt x="62" y="49"/>
                      <a:pt x="67" y="49"/>
                      <a:pt x="72" y="49"/>
                    </a:cubicBezTo>
                    <a:cubicBezTo>
                      <a:pt x="75" y="49"/>
                      <a:pt x="77" y="49"/>
                      <a:pt x="80" y="49"/>
                    </a:cubicBezTo>
                    <a:cubicBezTo>
                      <a:pt x="82" y="49"/>
                      <a:pt x="84" y="49"/>
                      <a:pt x="87" y="49"/>
                    </a:cubicBezTo>
                    <a:cubicBezTo>
                      <a:pt x="92" y="49"/>
                      <a:pt x="97" y="49"/>
                      <a:pt x="101" y="48"/>
                    </a:cubicBezTo>
                    <a:cubicBezTo>
                      <a:pt x="106" y="47"/>
                      <a:pt x="111" y="46"/>
                      <a:pt x="116" y="45"/>
                    </a:cubicBezTo>
                    <a:cubicBezTo>
                      <a:pt x="121" y="44"/>
                      <a:pt x="126" y="43"/>
                      <a:pt x="130" y="41"/>
                    </a:cubicBezTo>
                    <a:cubicBezTo>
                      <a:pt x="136" y="39"/>
                      <a:pt x="140" y="37"/>
                      <a:pt x="145" y="34"/>
                    </a:cubicBezTo>
                    <a:cubicBezTo>
                      <a:pt x="152" y="30"/>
                      <a:pt x="157" y="25"/>
                      <a:pt x="159" y="19"/>
                    </a:cubicBezTo>
                    <a:cubicBezTo>
                      <a:pt x="159" y="15"/>
                      <a:pt x="159" y="5"/>
                      <a:pt x="159" y="0"/>
                    </a:cubicBezTo>
                    <a:cubicBezTo>
                      <a:pt x="157" y="6"/>
                      <a:pt x="152" y="11"/>
                      <a:pt x="145" y="16"/>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Oval 632"/>
              <p:cNvSpPr>
                <a:spLocks noChangeArrowheads="1"/>
              </p:cNvSpPr>
              <p:nvPr/>
            </p:nvSpPr>
            <p:spPr bwMode="auto">
              <a:xfrm>
                <a:off x="7142243" y="6775787"/>
                <a:ext cx="3867386" cy="1755325"/>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Freeform 633"/>
              <p:cNvSpPr>
                <a:spLocks/>
              </p:cNvSpPr>
              <p:nvPr/>
            </p:nvSpPr>
            <p:spPr bwMode="auto">
              <a:xfrm>
                <a:off x="7458442" y="6921726"/>
                <a:ext cx="3234984" cy="1317508"/>
              </a:xfrm>
              <a:custGeom>
                <a:avLst/>
                <a:gdLst>
                  <a:gd name="T0" fmla="*/ 67 w 133"/>
                  <a:gd name="T1" fmla="*/ 0 h 54"/>
                  <a:gd name="T2" fmla="*/ 0 w 133"/>
                  <a:gd name="T3" fmla="*/ 27 h 54"/>
                  <a:gd name="T4" fmla="*/ 67 w 133"/>
                  <a:gd name="T5" fmla="*/ 54 h 54"/>
                  <a:gd name="T6" fmla="*/ 133 w 133"/>
                  <a:gd name="T7" fmla="*/ 27 h 54"/>
                  <a:gd name="T8" fmla="*/ 67 w 133"/>
                  <a:gd name="T9" fmla="*/ 0 h 54"/>
                </a:gdLst>
                <a:ahLst/>
                <a:cxnLst>
                  <a:cxn ang="0">
                    <a:pos x="T0" y="T1"/>
                  </a:cxn>
                  <a:cxn ang="0">
                    <a:pos x="T2" y="T3"/>
                  </a:cxn>
                  <a:cxn ang="0">
                    <a:pos x="T4" y="T5"/>
                  </a:cxn>
                  <a:cxn ang="0">
                    <a:pos x="T6" y="T7"/>
                  </a:cxn>
                  <a:cxn ang="0">
                    <a:pos x="T8" y="T9"/>
                  </a:cxn>
                </a:cxnLst>
                <a:rect l="0" t="0" r="r" b="b"/>
                <a:pathLst>
                  <a:path w="133" h="54">
                    <a:moveTo>
                      <a:pt x="67" y="0"/>
                    </a:moveTo>
                    <a:cubicBezTo>
                      <a:pt x="30" y="0"/>
                      <a:pt x="0" y="12"/>
                      <a:pt x="0" y="27"/>
                    </a:cubicBezTo>
                    <a:cubicBezTo>
                      <a:pt x="0" y="41"/>
                      <a:pt x="30" y="53"/>
                      <a:pt x="67" y="54"/>
                    </a:cubicBezTo>
                    <a:cubicBezTo>
                      <a:pt x="103" y="53"/>
                      <a:pt x="133" y="41"/>
                      <a:pt x="133" y="27"/>
                    </a:cubicBezTo>
                    <a:cubicBezTo>
                      <a:pt x="133" y="12"/>
                      <a:pt x="103" y="0"/>
                      <a:pt x="67" y="0"/>
                    </a:cubicBezTo>
                  </a:path>
                </a:pathLst>
              </a:cu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Freeform 634"/>
              <p:cNvSpPr>
                <a:spLocks noEditPoints="1"/>
              </p:cNvSpPr>
              <p:nvPr/>
            </p:nvSpPr>
            <p:spPr bwMode="auto">
              <a:xfrm>
                <a:off x="7458442" y="6897403"/>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7 h 55"/>
                  <a:gd name="T54" fmla="*/ 4 w 133"/>
                  <a:gd name="T55" fmla="*/ 37 h 55"/>
                  <a:gd name="T56" fmla="*/ 133 w 133"/>
                  <a:gd name="T57" fmla="*/ 31 h 55"/>
                  <a:gd name="T58" fmla="*/ 1 w 133"/>
                  <a:gd name="T59" fmla="*/ 28 h 55"/>
                  <a:gd name="T60" fmla="*/ 133 w 133"/>
                  <a:gd name="T61" fmla="*/ 28 h 55"/>
                  <a:gd name="T62" fmla="*/ 132 w 133"/>
                  <a:gd name="T63" fmla="*/ 25 h 55"/>
                  <a:gd name="T64" fmla="*/ 1 w 133"/>
                  <a:gd name="T65" fmla="*/ 25 h 55"/>
                  <a:gd name="T66" fmla="*/ 1 w 133"/>
                  <a:gd name="T67" fmla="*/ 25 h 55"/>
                  <a:gd name="T68" fmla="*/ 132 w 133"/>
                  <a:gd name="T69" fmla="*/ 21 h 55"/>
                  <a:gd name="T70" fmla="*/ 6 w 133"/>
                  <a:gd name="T71" fmla="*/ 16 h 55"/>
                  <a:gd name="T72" fmla="*/ 124 w 133"/>
                  <a:gd name="T73" fmla="*/ 15 h 55"/>
                  <a:gd name="T74" fmla="*/ 9 w 133"/>
                  <a:gd name="T75" fmla="*/ 15 h 55"/>
                  <a:gd name="T76" fmla="*/ 9 w 133"/>
                  <a:gd name="T77" fmla="*/ 15 h 55"/>
                  <a:gd name="T78" fmla="*/ 122 w 133"/>
                  <a:gd name="T79" fmla="*/ 12 h 55"/>
                  <a:gd name="T80" fmla="*/ 17 w 133"/>
                  <a:gd name="T81" fmla="*/ 9 h 55"/>
                  <a:gd name="T82" fmla="*/ 113 w 133"/>
                  <a:gd name="T83" fmla="*/ 9 h 55"/>
                  <a:gd name="T84" fmla="*/ 20 w 133"/>
                  <a:gd name="T85" fmla="*/ 9 h 55"/>
                  <a:gd name="T86" fmla="*/ 20 w 133"/>
                  <a:gd name="T87" fmla="*/ 9 h 55"/>
                  <a:gd name="T88" fmla="*/ 111 w 133"/>
                  <a:gd name="T89" fmla="*/ 7 h 55"/>
                  <a:gd name="T90" fmla="*/ 29 w 133"/>
                  <a:gd name="T91" fmla="*/ 5 h 55"/>
                  <a:gd name="T92" fmla="*/ 101 w 133"/>
                  <a:gd name="T93" fmla="*/ 5 h 55"/>
                  <a:gd name="T94" fmla="*/ 32 w 133"/>
                  <a:gd name="T95" fmla="*/ 5 h 55"/>
                  <a:gd name="T96" fmla="*/ 32 w 133"/>
                  <a:gd name="T97" fmla="*/ 5 h 55"/>
                  <a:gd name="T98" fmla="*/ 99 w 133"/>
                  <a:gd name="T99" fmla="*/ 3 h 55"/>
                  <a:gd name="T100" fmla="*/ 41 w 133"/>
                  <a:gd name="T101" fmla="*/ 2 h 55"/>
                  <a:gd name="T102" fmla="*/ 89 w 133"/>
                  <a:gd name="T103" fmla="*/ 3 h 55"/>
                  <a:gd name="T104" fmla="*/ 45 w 133"/>
                  <a:gd name="T105" fmla="*/ 3 h 55"/>
                  <a:gd name="T106" fmla="*/ 45 w 133"/>
                  <a:gd name="T107" fmla="*/ 3 h 55"/>
                  <a:gd name="T108" fmla="*/ 86 w 133"/>
                  <a:gd name="T109" fmla="*/ 1 h 55"/>
                  <a:gd name="T110" fmla="*/ 54 w 133"/>
                  <a:gd name="T111" fmla="*/ 1 h 55"/>
                  <a:gd name="T112" fmla="*/ 76 w 133"/>
                  <a:gd name="T113" fmla="*/ 1 h 55"/>
                  <a:gd name="T114" fmla="*/ 57 w 133"/>
                  <a:gd name="T115" fmla="*/ 1 h 55"/>
                  <a:gd name="T116" fmla="*/ 57 w 133"/>
                  <a:gd name="T117" fmla="*/ 1 h 55"/>
                  <a:gd name="T118" fmla="*/ 73 w 133"/>
                  <a:gd name="T119" fmla="*/ 0 h 55"/>
                  <a:gd name="T120" fmla="*/ 67 w 133"/>
                  <a:gd name="T121" fmla="*/ 0 h 55"/>
                  <a:gd name="T122" fmla="*/ 63 w 133"/>
                  <a:gd name="T12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55">
                    <a:moveTo>
                      <a:pt x="67" y="55"/>
                    </a:moveTo>
                    <a:cubicBezTo>
                      <a:pt x="67" y="55"/>
                      <a:pt x="67" y="55"/>
                      <a:pt x="67" y="55"/>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moveTo>
                      <a:pt x="63" y="55"/>
                    </a:moveTo>
                    <a:cubicBezTo>
                      <a:pt x="62" y="55"/>
                      <a:pt x="61" y="55"/>
                      <a:pt x="60" y="55"/>
                    </a:cubicBezTo>
                    <a:cubicBezTo>
                      <a:pt x="60" y="54"/>
                      <a:pt x="60" y="54"/>
                      <a:pt x="60" y="54"/>
                    </a:cubicBezTo>
                    <a:cubicBezTo>
                      <a:pt x="61" y="54"/>
                      <a:pt x="62" y="54"/>
                      <a:pt x="63" y="54"/>
                    </a:cubicBezTo>
                    <a:cubicBezTo>
                      <a:pt x="63" y="55"/>
                      <a:pt x="63" y="55"/>
                      <a:pt x="63" y="55"/>
                    </a:cubicBezTo>
                    <a:moveTo>
                      <a:pt x="73" y="55"/>
                    </a:moveTo>
                    <a:cubicBezTo>
                      <a:pt x="73" y="54"/>
                      <a:pt x="73" y="54"/>
                      <a:pt x="73" y="54"/>
                    </a:cubicBezTo>
                    <a:cubicBezTo>
                      <a:pt x="74" y="54"/>
                      <a:pt x="75" y="54"/>
                      <a:pt x="76" y="54"/>
                    </a:cubicBezTo>
                    <a:cubicBezTo>
                      <a:pt x="76" y="55"/>
                      <a:pt x="76" y="55"/>
                      <a:pt x="76" y="55"/>
                    </a:cubicBezTo>
                    <a:cubicBezTo>
                      <a:pt x="75" y="55"/>
                      <a:pt x="74" y="55"/>
                      <a:pt x="73" y="55"/>
                    </a:cubicBezTo>
                    <a:moveTo>
                      <a:pt x="57" y="55"/>
                    </a:moveTo>
                    <a:cubicBezTo>
                      <a:pt x="56" y="55"/>
                      <a:pt x="55" y="55"/>
                      <a:pt x="54" y="55"/>
                    </a:cubicBezTo>
                    <a:cubicBezTo>
                      <a:pt x="54" y="53"/>
                      <a:pt x="54" y="53"/>
                      <a:pt x="54" y="53"/>
                    </a:cubicBezTo>
                    <a:cubicBezTo>
                      <a:pt x="55" y="54"/>
                      <a:pt x="56" y="54"/>
                      <a:pt x="57" y="54"/>
                    </a:cubicBezTo>
                    <a:cubicBezTo>
                      <a:pt x="57" y="55"/>
                      <a:pt x="57" y="55"/>
                      <a:pt x="57" y="55"/>
                    </a:cubicBezTo>
                    <a:moveTo>
                      <a:pt x="79" y="55"/>
                    </a:moveTo>
                    <a:cubicBezTo>
                      <a:pt x="79" y="53"/>
                      <a:pt x="79" y="53"/>
                      <a:pt x="79" y="53"/>
                    </a:cubicBezTo>
                    <a:cubicBezTo>
                      <a:pt x="80" y="53"/>
                      <a:pt x="81" y="53"/>
                      <a:pt x="82" y="53"/>
                    </a:cubicBezTo>
                    <a:cubicBezTo>
                      <a:pt x="83" y="54"/>
                      <a:pt x="83" y="54"/>
                      <a:pt x="83" y="54"/>
                    </a:cubicBezTo>
                    <a:cubicBezTo>
                      <a:pt x="82" y="54"/>
                      <a:pt x="80" y="54"/>
                      <a:pt x="79" y="55"/>
                    </a:cubicBezTo>
                    <a:moveTo>
                      <a:pt x="51" y="54"/>
                    </a:moveTo>
                    <a:cubicBezTo>
                      <a:pt x="50" y="54"/>
                      <a:pt x="49" y="54"/>
                      <a:pt x="47" y="54"/>
                    </a:cubicBezTo>
                    <a:cubicBezTo>
                      <a:pt x="48" y="53"/>
                      <a:pt x="48" y="53"/>
                      <a:pt x="48" y="53"/>
                    </a:cubicBezTo>
                    <a:cubicBezTo>
                      <a:pt x="49" y="53"/>
                      <a:pt x="50" y="53"/>
                      <a:pt x="51" y="53"/>
                    </a:cubicBezTo>
                    <a:cubicBezTo>
                      <a:pt x="51" y="54"/>
                      <a:pt x="51" y="54"/>
                      <a:pt x="51" y="54"/>
                    </a:cubicBezTo>
                    <a:moveTo>
                      <a:pt x="86" y="54"/>
                    </a:moveTo>
                    <a:cubicBezTo>
                      <a:pt x="86" y="53"/>
                      <a:pt x="86" y="53"/>
                      <a:pt x="86" y="53"/>
                    </a:cubicBezTo>
                    <a:cubicBezTo>
                      <a:pt x="87" y="53"/>
                      <a:pt x="88" y="53"/>
                      <a:pt x="89" y="52"/>
                    </a:cubicBezTo>
                    <a:cubicBezTo>
                      <a:pt x="89" y="53"/>
                      <a:pt x="89" y="53"/>
                      <a:pt x="89" y="53"/>
                    </a:cubicBezTo>
                    <a:cubicBezTo>
                      <a:pt x="88" y="54"/>
                      <a:pt x="87" y="54"/>
                      <a:pt x="86" y="54"/>
                    </a:cubicBezTo>
                    <a:moveTo>
                      <a:pt x="44" y="53"/>
                    </a:moveTo>
                    <a:cubicBezTo>
                      <a:pt x="43" y="53"/>
                      <a:pt x="42" y="53"/>
                      <a:pt x="41" y="53"/>
                    </a:cubicBezTo>
                    <a:cubicBezTo>
                      <a:pt x="41" y="52"/>
                      <a:pt x="41" y="52"/>
                      <a:pt x="41" y="52"/>
                    </a:cubicBezTo>
                    <a:cubicBezTo>
                      <a:pt x="42" y="52"/>
                      <a:pt x="43" y="52"/>
                      <a:pt x="44" y="52"/>
                    </a:cubicBezTo>
                    <a:cubicBezTo>
                      <a:pt x="44" y="53"/>
                      <a:pt x="44" y="53"/>
                      <a:pt x="44" y="53"/>
                    </a:cubicBezTo>
                    <a:moveTo>
                      <a:pt x="92" y="53"/>
                    </a:moveTo>
                    <a:cubicBezTo>
                      <a:pt x="92" y="52"/>
                      <a:pt x="92" y="52"/>
                      <a:pt x="92" y="52"/>
                    </a:cubicBezTo>
                    <a:cubicBezTo>
                      <a:pt x="93" y="52"/>
                      <a:pt x="94" y="52"/>
                      <a:pt x="95" y="51"/>
                    </a:cubicBezTo>
                    <a:cubicBezTo>
                      <a:pt x="95" y="52"/>
                      <a:pt x="95" y="52"/>
                      <a:pt x="95" y="52"/>
                    </a:cubicBezTo>
                    <a:cubicBezTo>
                      <a:pt x="94" y="53"/>
                      <a:pt x="93" y="53"/>
                      <a:pt x="92" y="53"/>
                    </a:cubicBezTo>
                    <a:moveTo>
                      <a:pt x="38" y="52"/>
                    </a:moveTo>
                    <a:cubicBezTo>
                      <a:pt x="37" y="52"/>
                      <a:pt x="36" y="52"/>
                      <a:pt x="35" y="52"/>
                    </a:cubicBezTo>
                    <a:cubicBezTo>
                      <a:pt x="35" y="51"/>
                      <a:pt x="35" y="51"/>
                      <a:pt x="35" y="51"/>
                    </a:cubicBezTo>
                    <a:cubicBezTo>
                      <a:pt x="36" y="51"/>
                      <a:pt x="37" y="51"/>
                      <a:pt x="38" y="51"/>
                    </a:cubicBezTo>
                    <a:cubicBezTo>
                      <a:pt x="38" y="52"/>
                      <a:pt x="38" y="52"/>
                      <a:pt x="38" y="52"/>
                    </a:cubicBezTo>
                    <a:moveTo>
                      <a:pt x="98" y="52"/>
                    </a:moveTo>
                    <a:cubicBezTo>
                      <a:pt x="98" y="51"/>
                      <a:pt x="98" y="51"/>
                      <a:pt x="98" y="51"/>
                    </a:cubicBezTo>
                    <a:cubicBezTo>
                      <a:pt x="99" y="50"/>
                      <a:pt x="100" y="50"/>
                      <a:pt x="101" y="50"/>
                    </a:cubicBezTo>
                    <a:cubicBezTo>
                      <a:pt x="101" y="51"/>
                      <a:pt x="101" y="51"/>
                      <a:pt x="101" y="51"/>
                    </a:cubicBezTo>
                    <a:cubicBezTo>
                      <a:pt x="100" y="51"/>
                      <a:pt x="99" y="52"/>
                      <a:pt x="98" y="52"/>
                    </a:cubicBezTo>
                    <a:moveTo>
                      <a:pt x="32" y="51"/>
                    </a:moveTo>
                    <a:cubicBezTo>
                      <a:pt x="31" y="51"/>
                      <a:pt x="30" y="50"/>
                      <a:pt x="29" y="50"/>
                    </a:cubicBezTo>
                    <a:cubicBezTo>
                      <a:pt x="29" y="49"/>
                      <a:pt x="29" y="49"/>
                      <a:pt x="29" y="49"/>
                    </a:cubicBezTo>
                    <a:cubicBezTo>
                      <a:pt x="30" y="49"/>
                      <a:pt x="31" y="50"/>
                      <a:pt x="32" y="50"/>
                    </a:cubicBezTo>
                    <a:cubicBezTo>
                      <a:pt x="32" y="51"/>
                      <a:pt x="32" y="51"/>
                      <a:pt x="32" y="51"/>
                    </a:cubicBezTo>
                    <a:moveTo>
                      <a:pt x="105" y="50"/>
                    </a:moveTo>
                    <a:cubicBezTo>
                      <a:pt x="104" y="49"/>
                      <a:pt x="104" y="49"/>
                      <a:pt x="104" y="49"/>
                    </a:cubicBezTo>
                    <a:cubicBezTo>
                      <a:pt x="105" y="49"/>
                      <a:pt x="106" y="49"/>
                      <a:pt x="107" y="48"/>
                    </a:cubicBezTo>
                    <a:cubicBezTo>
                      <a:pt x="108" y="49"/>
                      <a:pt x="108" y="49"/>
                      <a:pt x="108" y="49"/>
                    </a:cubicBezTo>
                    <a:cubicBezTo>
                      <a:pt x="107" y="50"/>
                      <a:pt x="106" y="50"/>
                      <a:pt x="105" y="50"/>
                    </a:cubicBezTo>
                    <a:moveTo>
                      <a:pt x="26" y="49"/>
                    </a:moveTo>
                    <a:cubicBezTo>
                      <a:pt x="25" y="49"/>
                      <a:pt x="24" y="49"/>
                      <a:pt x="23" y="48"/>
                    </a:cubicBezTo>
                    <a:cubicBezTo>
                      <a:pt x="23" y="47"/>
                      <a:pt x="23" y="47"/>
                      <a:pt x="23" y="47"/>
                    </a:cubicBezTo>
                    <a:cubicBezTo>
                      <a:pt x="24" y="48"/>
                      <a:pt x="25" y="48"/>
                      <a:pt x="26" y="48"/>
                    </a:cubicBezTo>
                    <a:cubicBezTo>
                      <a:pt x="26" y="49"/>
                      <a:pt x="26" y="49"/>
                      <a:pt x="26" y="49"/>
                    </a:cubicBezTo>
                    <a:moveTo>
                      <a:pt x="111" y="48"/>
                    </a:moveTo>
                    <a:cubicBezTo>
                      <a:pt x="110" y="47"/>
                      <a:pt x="110" y="47"/>
                      <a:pt x="110" y="47"/>
                    </a:cubicBezTo>
                    <a:cubicBezTo>
                      <a:pt x="111" y="47"/>
                      <a:pt x="112" y="47"/>
                      <a:pt x="113" y="46"/>
                    </a:cubicBezTo>
                    <a:cubicBezTo>
                      <a:pt x="114" y="47"/>
                      <a:pt x="114" y="47"/>
                      <a:pt x="114" y="47"/>
                    </a:cubicBezTo>
                    <a:cubicBezTo>
                      <a:pt x="113" y="47"/>
                      <a:pt x="112" y="48"/>
                      <a:pt x="111" y="48"/>
                    </a:cubicBezTo>
                    <a:moveTo>
                      <a:pt x="20" y="47"/>
                    </a:moveTo>
                    <a:cubicBezTo>
                      <a:pt x="19" y="47"/>
                      <a:pt x="18" y="46"/>
                      <a:pt x="17" y="46"/>
                    </a:cubicBezTo>
                    <a:cubicBezTo>
                      <a:pt x="17" y="45"/>
                      <a:pt x="17" y="45"/>
                      <a:pt x="17" y="45"/>
                    </a:cubicBezTo>
                    <a:cubicBezTo>
                      <a:pt x="18" y="45"/>
                      <a:pt x="19" y="46"/>
                      <a:pt x="20" y="46"/>
                    </a:cubicBezTo>
                    <a:cubicBezTo>
                      <a:pt x="20" y="47"/>
                      <a:pt x="20" y="47"/>
                      <a:pt x="20" y="47"/>
                    </a:cubicBezTo>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moveTo>
                      <a:pt x="14" y="44"/>
                    </a:moveTo>
                    <a:cubicBezTo>
                      <a:pt x="13" y="44"/>
                      <a:pt x="12" y="43"/>
                      <a:pt x="11" y="43"/>
                    </a:cubicBezTo>
                    <a:cubicBezTo>
                      <a:pt x="12" y="42"/>
                      <a:pt x="12" y="42"/>
                      <a:pt x="12" y="42"/>
                    </a:cubicBezTo>
                    <a:cubicBezTo>
                      <a:pt x="12" y="42"/>
                      <a:pt x="13" y="43"/>
                      <a:pt x="14" y="43"/>
                    </a:cubicBezTo>
                    <a:cubicBezTo>
                      <a:pt x="14" y="44"/>
                      <a:pt x="14" y="44"/>
                      <a:pt x="14" y="44"/>
                    </a:cubicBezTo>
                    <a:moveTo>
                      <a:pt x="122" y="43"/>
                    </a:moveTo>
                    <a:cubicBezTo>
                      <a:pt x="122" y="42"/>
                      <a:pt x="122" y="42"/>
                      <a:pt x="122" y="42"/>
                    </a:cubicBezTo>
                    <a:cubicBezTo>
                      <a:pt x="123" y="41"/>
                      <a:pt x="124" y="41"/>
                      <a:pt x="124" y="40"/>
                    </a:cubicBezTo>
                    <a:cubicBezTo>
                      <a:pt x="125" y="41"/>
                      <a:pt x="125" y="41"/>
                      <a:pt x="125" y="41"/>
                    </a:cubicBezTo>
                    <a:cubicBezTo>
                      <a:pt x="124" y="42"/>
                      <a:pt x="123" y="42"/>
                      <a:pt x="122" y="43"/>
                    </a:cubicBezTo>
                    <a:moveTo>
                      <a:pt x="8" y="41"/>
                    </a:moveTo>
                    <a:cubicBezTo>
                      <a:pt x="7" y="40"/>
                      <a:pt x="7" y="40"/>
                      <a:pt x="6" y="39"/>
                    </a:cubicBezTo>
                    <a:cubicBezTo>
                      <a:pt x="7" y="38"/>
                      <a:pt x="7" y="38"/>
                      <a:pt x="7" y="38"/>
                    </a:cubicBezTo>
                    <a:cubicBezTo>
                      <a:pt x="7" y="39"/>
                      <a:pt x="8" y="39"/>
                      <a:pt x="9" y="40"/>
                    </a:cubicBezTo>
                    <a:cubicBezTo>
                      <a:pt x="8" y="41"/>
                      <a:pt x="8" y="41"/>
                      <a:pt x="8" y="41"/>
                    </a:cubicBezTo>
                    <a:moveTo>
                      <a:pt x="127" y="39"/>
                    </a:moveTo>
                    <a:cubicBezTo>
                      <a:pt x="127" y="38"/>
                      <a:pt x="127" y="38"/>
                      <a:pt x="127" y="38"/>
                    </a:cubicBezTo>
                    <a:cubicBezTo>
                      <a:pt x="128" y="37"/>
                      <a:pt x="128" y="37"/>
                      <a:pt x="129" y="36"/>
                    </a:cubicBezTo>
                    <a:cubicBezTo>
                      <a:pt x="130" y="37"/>
                      <a:pt x="130" y="37"/>
                      <a:pt x="130" y="37"/>
                    </a:cubicBezTo>
                    <a:cubicBezTo>
                      <a:pt x="129" y="37"/>
                      <a:pt x="128" y="38"/>
                      <a:pt x="127" y="39"/>
                    </a:cubicBezTo>
                    <a:moveTo>
                      <a:pt x="4" y="37"/>
                    </a:moveTo>
                    <a:cubicBezTo>
                      <a:pt x="3" y="36"/>
                      <a:pt x="2" y="35"/>
                      <a:pt x="2" y="34"/>
                    </a:cubicBezTo>
                    <a:cubicBezTo>
                      <a:pt x="3" y="33"/>
                      <a:pt x="3" y="33"/>
                      <a:pt x="3" y="33"/>
                    </a:cubicBezTo>
                    <a:cubicBezTo>
                      <a:pt x="3" y="34"/>
                      <a:pt x="4" y="35"/>
                      <a:pt x="4" y="36"/>
                    </a:cubicBezTo>
                    <a:cubicBezTo>
                      <a:pt x="4" y="37"/>
                      <a:pt x="4" y="37"/>
                      <a:pt x="4" y="37"/>
                    </a:cubicBezTo>
                    <a:moveTo>
                      <a:pt x="132" y="34"/>
                    </a:moveTo>
                    <a:cubicBezTo>
                      <a:pt x="131" y="33"/>
                      <a:pt x="131" y="33"/>
                      <a:pt x="131" y="33"/>
                    </a:cubicBezTo>
                    <a:cubicBezTo>
                      <a:pt x="131" y="33"/>
                      <a:pt x="132" y="32"/>
                      <a:pt x="132" y="31"/>
                    </a:cubicBezTo>
                    <a:cubicBezTo>
                      <a:pt x="133" y="31"/>
                      <a:pt x="133" y="31"/>
                      <a:pt x="133" y="31"/>
                    </a:cubicBezTo>
                    <a:cubicBezTo>
                      <a:pt x="133" y="32"/>
                      <a:pt x="132" y="33"/>
                      <a:pt x="132" y="34"/>
                    </a:cubicBezTo>
                    <a:moveTo>
                      <a:pt x="0" y="31"/>
                    </a:moveTo>
                    <a:cubicBezTo>
                      <a:pt x="0" y="30"/>
                      <a:pt x="0" y="29"/>
                      <a:pt x="0" y="28"/>
                    </a:cubicBezTo>
                    <a:cubicBezTo>
                      <a:pt x="1" y="28"/>
                      <a:pt x="1" y="28"/>
                      <a:pt x="1" y="28"/>
                    </a:cubicBezTo>
                    <a:cubicBezTo>
                      <a:pt x="1" y="28"/>
                      <a:pt x="1" y="28"/>
                      <a:pt x="1" y="28"/>
                    </a:cubicBezTo>
                    <a:cubicBezTo>
                      <a:pt x="1" y="29"/>
                      <a:pt x="1" y="30"/>
                      <a:pt x="1" y="31"/>
                    </a:cubicBezTo>
                    <a:cubicBezTo>
                      <a:pt x="0" y="31"/>
                      <a:pt x="0" y="31"/>
                      <a:pt x="0" y="31"/>
                    </a:cubicBezTo>
                    <a:moveTo>
                      <a:pt x="133" y="28"/>
                    </a:moveTo>
                    <a:cubicBezTo>
                      <a:pt x="132" y="28"/>
                      <a:pt x="132" y="28"/>
                      <a:pt x="132" y="28"/>
                    </a:cubicBezTo>
                    <a:cubicBezTo>
                      <a:pt x="133" y="28"/>
                      <a:pt x="133" y="28"/>
                      <a:pt x="133" y="28"/>
                    </a:cubicBezTo>
                    <a:cubicBezTo>
                      <a:pt x="132" y="28"/>
                      <a:pt x="132" y="28"/>
                      <a:pt x="132" y="28"/>
                    </a:cubicBezTo>
                    <a:cubicBezTo>
                      <a:pt x="132" y="27"/>
                      <a:pt x="132" y="26"/>
                      <a:pt x="132" y="25"/>
                    </a:cubicBezTo>
                    <a:cubicBezTo>
                      <a:pt x="133" y="24"/>
                      <a:pt x="133" y="24"/>
                      <a:pt x="133" y="24"/>
                    </a:cubicBezTo>
                    <a:cubicBezTo>
                      <a:pt x="133" y="25"/>
                      <a:pt x="133" y="26"/>
                      <a:pt x="133" y="28"/>
                    </a:cubicBezTo>
                    <a:cubicBezTo>
                      <a:pt x="133" y="28"/>
                      <a:pt x="133" y="28"/>
                      <a:pt x="133" y="28"/>
                    </a:cubicBezTo>
                    <a:moveTo>
                      <a:pt x="1" y="25"/>
                    </a:moveTo>
                    <a:cubicBezTo>
                      <a:pt x="0" y="24"/>
                      <a:pt x="0" y="24"/>
                      <a:pt x="0" y="24"/>
                    </a:cubicBezTo>
                    <a:cubicBezTo>
                      <a:pt x="1" y="23"/>
                      <a:pt x="1" y="22"/>
                      <a:pt x="2" y="21"/>
                    </a:cubicBezTo>
                    <a:cubicBezTo>
                      <a:pt x="3" y="22"/>
                      <a:pt x="3" y="22"/>
                      <a:pt x="3" y="22"/>
                    </a:cubicBezTo>
                    <a:cubicBezTo>
                      <a:pt x="2" y="23"/>
                      <a:pt x="2" y="24"/>
                      <a:pt x="1" y="25"/>
                    </a:cubicBezTo>
                    <a:moveTo>
                      <a:pt x="131" y="22"/>
                    </a:moveTo>
                    <a:cubicBezTo>
                      <a:pt x="130" y="21"/>
                      <a:pt x="130" y="20"/>
                      <a:pt x="129" y="19"/>
                    </a:cubicBezTo>
                    <a:cubicBezTo>
                      <a:pt x="130" y="19"/>
                      <a:pt x="130" y="19"/>
                      <a:pt x="130" y="19"/>
                    </a:cubicBezTo>
                    <a:cubicBezTo>
                      <a:pt x="131" y="20"/>
                      <a:pt x="131" y="20"/>
                      <a:pt x="132" y="21"/>
                    </a:cubicBezTo>
                    <a:cubicBezTo>
                      <a:pt x="131" y="22"/>
                      <a:pt x="131" y="22"/>
                      <a:pt x="131" y="22"/>
                    </a:cubicBezTo>
                    <a:moveTo>
                      <a:pt x="4" y="19"/>
                    </a:moveTo>
                    <a:cubicBezTo>
                      <a:pt x="4" y="19"/>
                      <a:pt x="4" y="19"/>
                      <a:pt x="4" y="19"/>
                    </a:cubicBezTo>
                    <a:cubicBezTo>
                      <a:pt x="4" y="18"/>
                      <a:pt x="5" y="17"/>
                      <a:pt x="6" y="16"/>
                    </a:cubicBezTo>
                    <a:cubicBezTo>
                      <a:pt x="7" y="17"/>
                      <a:pt x="7" y="17"/>
                      <a:pt x="7" y="17"/>
                    </a:cubicBezTo>
                    <a:cubicBezTo>
                      <a:pt x="6" y="18"/>
                      <a:pt x="5" y="18"/>
                      <a:pt x="4" y="19"/>
                    </a:cubicBezTo>
                    <a:moveTo>
                      <a:pt x="127" y="17"/>
                    </a:moveTo>
                    <a:cubicBezTo>
                      <a:pt x="126" y="16"/>
                      <a:pt x="125" y="16"/>
                      <a:pt x="124" y="15"/>
                    </a:cubicBezTo>
                    <a:cubicBezTo>
                      <a:pt x="125" y="14"/>
                      <a:pt x="125" y="14"/>
                      <a:pt x="125" y="14"/>
                    </a:cubicBezTo>
                    <a:cubicBezTo>
                      <a:pt x="126" y="15"/>
                      <a:pt x="127" y="16"/>
                      <a:pt x="128" y="16"/>
                    </a:cubicBezTo>
                    <a:cubicBezTo>
                      <a:pt x="127" y="17"/>
                      <a:pt x="127" y="17"/>
                      <a:pt x="127" y="17"/>
                    </a:cubicBezTo>
                    <a:moveTo>
                      <a:pt x="9" y="15"/>
                    </a:moveTo>
                    <a:cubicBezTo>
                      <a:pt x="8" y="14"/>
                      <a:pt x="8" y="14"/>
                      <a:pt x="8" y="14"/>
                    </a:cubicBezTo>
                    <a:cubicBezTo>
                      <a:pt x="9" y="14"/>
                      <a:pt x="10" y="13"/>
                      <a:pt x="11" y="12"/>
                    </a:cubicBezTo>
                    <a:cubicBezTo>
                      <a:pt x="12" y="13"/>
                      <a:pt x="12" y="13"/>
                      <a:pt x="12" y="13"/>
                    </a:cubicBezTo>
                    <a:cubicBezTo>
                      <a:pt x="11" y="14"/>
                      <a:pt x="10" y="14"/>
                      <a:pt x="9" y="15"/>
                    </a:cubicBezTo>
                    <a:moveTo>
                      <a:pt x="122" y="13"/>
                    </a:moveTo>
                    <a:cubicBezTo>
                      <a:pt x="121" y="13"/>
                      <a:pt x="120" y="12"/>
                      <a:pt x="119" y="12"/>
                    </a:cubicBezTo>
                    <a:cubicBezTo>
                      <a:pt x="120" y="11"/>
                      <a:pt x="120" y="11"/>
                      <a:pt x="120" y="11"/>
                    </a:cubicBezTo>
                    <a:cubicBezTo>
                      <a:pt x="121" y="11"/>
                      <a:pt x="122" y="12"/>
                      <a:pt x="122" y="12"/>
                    </a:cubicBezTo>
                    <a:cubicBezTo>
                      <a:pt x="122" y="13"/>
                      <a:pt x="122" y="13"/>
                      <a:pt x="122" y="13"/>
                    </a:cubicBezTo>
                    <a:moveTo>
                      <a:pt x="14" y="12"/>
                    </a:moveTo>
                    <a:cubicBezTo>
                      <a:pt x="14" y="11"/>
                      <a:pt x="14" y="11"/>
                      <a:pt x="14" y="11"/>
                    </a:cubicBezTo>
                    <a:cubicBezTo>
                      <a:pt x="15" y="10"/>
                      <a:pt x="16" y="10"/>
                      <a:pt x="17" y="9"/>
                    </a:cubicBezTo>
                    <a:cubicBezTo>
                      <a:pt x="17" y="10"/>
                      <a:pt x="17" y="10"/>
                      <a:pt x="17" y="10"/>
                    </a:cubicBezTo>
                    <a:cubicBezTo>
                      <a:pt x="16" y="11"/>
                      <a:pt x="15" y="11"/>
                      <a:pt x="14" y="12"/>
                    </a:cubicBezTo>
                    <a:moveTo>
                      <a:pt x="116" y="10"/>
                    </a:moveTo>
                    <a:cubicBezTo>
                      <a:pt x="115" y="10"/>
                      <a:pt x="114" y="9"/>
                      <a:pt x="113" y="9"/>
                    </a:cubicBezTo>
                    <a:cubicBezTo>
                      <a:pt x="114" y="8"/>
                      <a:pt x="114" y="8"/>
                      <a:pt x="114" y="8"/>
                    </a:cubicBezTo>
                    <a:cubicBezTo>
                      <a:pt x="115" y="8"/>
                      <a:pt x="116" y="9"/>
                      <a:pt x="117" y="9"/>
                    </a:cubicBezTo>
                    <a:cubicBezTo>
                      <a:pt x="116" y="10"/>
                      <a:pt x="116" y="10"/>
                      <a:pt x="116" y="10"/>
                    </a:cubicBezTo>
                    <a:moveTo>
                      <a:pt x="20" y="9"/>
                    </a:moveTo>
                    <a:cubicBezTo>
                      <a:pt x="20" y="8"/>
                      <a:pt x="20" y="8"/>
                      <a:pt x="20" y="8"/>
                    </a:cubicBezTo>
                    <a:cubicBezTo>
                      <a:pt x="21" y="8"/>
                      <a:pt x="22" y="7"/>
                      <a:pt x="23" y="7"/>
                    </a:cubicBezTo>
                    <a:cubicBezTo>
                      <a:pt x="23" y="8"/>
                      <a:pt x="23" y="8"/>
                      <a:pt x="23" y="8"/>
                    </a:cubicBezTo>
                    <a:cubicBezTo>
                      <a:pt x="22" y="8"/>
                      <a:pt x="21" y="9"/>
                      <a:pt x="20" y="9"/>
                    </a:cubicBezTo>
                    <a:moveTo>
                      <a:pt x="110" y="8"/>
                    </a:moveTo>
                    <a:cubicBezTo>
                      <a:pt x="110" y="8"/>
                      <a:pt x="108" y="7"/>
                      <a:pt x="107" y="7"/>
                    </a:cubicBezTo>
                    <a:cubicBezTo>
                      <a:pt x="108" y="6"/>
                      <a:pt x="108" y="6"/>
                      <a:pt x="108" y="6"/>
                    </a:cubicBezTo>
                    <a:cubicBezTo>
                      <a:pt x="109" y="6"/>
                      <a:pt x="110" y="7"/>
                      <a:pt x="111" y="7"/>
                    </a:cubicBezTo>
                    <a:cubicBezTo>
                      <a:pt x="110" y="8"/>
                      <a:pt x="110" y="8"/>
                      <a:pt x="110" y="8"/>
                    </a:cubicBezTo>
                    <a:moveTo>
                      <a:pt x="26" y="7"/>
                    </a:moveTo>
                    <a:cubicBezTo>
                      <a:pt x="26" y="6"/>
                      <a:pt x="26" y="6"/>
                      <a:pt x="26" y="6"/>
                    </a:cubicBezTo>
                    <a:cubicBezTo>
                      <a:pt x="27" y="6"/>
                      <a:pt x="28" y="5"/>
                      <a:pt x="29" y="5"/>
                    </a:cubicBezTo>
                    <a:cubicBezTo>
                      <a:pt x="29" y="6"/>
                      <a:pt x="29" y="6"/>
                      <a:pt x="29" y="6"/>
                    </a:cubicBezTo>
                    <a:cubicBezTo>
                      <a:pt x="28" y="6"/>
                      <a:pt x="27" y="7"/>
                      <a:pt x="26" y="7"/>
                    </a:cubicBezTo>
                    <a:moveTo>
                      <a:pt x="104" y="6"/>
                    </a:moveTo>
                    <a:cubicBezTo>
                      <a:pt x="103" y="6"/>
                      <a:pt x="102" y="5"/>
                      <a:pt x="101" y="5"/>
                    </a:cubicBezTo>
                    <a:cubicBezTo>
                      <a:pt x="102" y="4"/>
                      <a:pt x="102" y="4"/>
                      <a:pt x="102" y="4"/>
                    </a:cubicBezTo>
                    <a:cubicBezTo>
                      <a:pt x="103" y="4"/>
                      <a:pt x="104" y="5"/>
                      <a:pt x="105" y="5"/>
                    </a:cubicBezTo>
                    <a:cubicBezTo>
                      <a:pt x="104" y="6"/>
                      <a:pt x="104" y="6"/>
                      <a:pt x="104" y="6"/>
                    </a:cubicBezTo>
                    <a:moveTo>
                      <a:pt x="32" y="5"/>
                    </a:moveTo>
                    <a:cubicBezTo>
                      <a:pt x="32" y="4"/>
                      <a:pt x="32" y="4"/>
                      <a:pt x="32" y="4"/>
                    </a:cubicBezTo>
                    <a:cubicBezTo>
                      <a:pt x="33" y="4"/>
                      <a:pt x="34" y="4"/>
                      <a:pt x="35" y="3"/>
                    </a:cubicBezTo>
                    <a:cubicBezTo>
                      <a:pt x="35" y="4"/>
                      <a:pt x="35" y="4"/>
                      <a:pt x="35" y="4"/>
                    </a:cubicBezTo>
                    <a:cubicBezTo>
                      <a:pt x="34" y="5"/>
                      <a:pt x="33" y="5"/>
                      <a:pt x="32" y="5"/>
                    </a:cubicBezTo>
                    <a:moveTo>
                      <a:pt x="98" y="4"/>
                    </a:moveTo>
                    <a:cubicBezTo>
                      <a:pt x="97" y="4"/>
                      <a:pt x="96" y="4"/>
                      <a:pt x="95" y="4"/>
                    </a:cubicBezTo>
                    <a:cubicBezTo>
                      <a:pt x="95" y="3"/>
                      <a:pt x="95" y="3"/>
                      <a:pt x="95" y="3"/>
                    </a:cubicBezTo>
                    <a:cubicBezTo>
                      <a:pt x="96" y="3"/>
                      <a:pt x="98" y="3"/>
                      <a:pt x="99" y="3"/>
                    </a:cubicBezTo>
                    <a:cubicBezTo>
                      <a:pt x="98" y="4"/>
                      <a:pt x="98" y="4"/>
                      <a:pt x="98" y="4"/>
                    </a:cubicBezTo>
                    <a:moveTo>
                      <a:pt x="38" y="4"/>
                    </a:moveTo>
                    <a:cubicBezTo>
                      <a:pt x="38" y="3"/>
                      <a:pt x="38" y="3"/>
                      <a:pt x="38" y="3"/>
                    </a:cubicBezTo>
                    <a:cubicBezTo>
                      <a:pt x="39" y="3"/>
                      <a:pt x="40" y="2"/>
                      <a:pt x="41" y="2"/>
                    </a:cubicBezTo>
                    <a:cubicBezTo>
                      <a:pt x="41" y="3"/>
                      <a:pt x="41" y="3"/>
                      <a:pt x="41" y="3"/>
                    </a:cubicBezTo>
                    <a:cubicBezTo>
                      <a:pt x="40" y="3"/>
                      <a:pt x="39" y="4"/>
                      <a:pt x="38" y="4"/>
                    </a:cubicBezTo>
                    <a:moveTo>
                      <a:pt x="92" y="3"/>
                    </a:moveTo>
                    <a:cubicBezTo>
                      <a:pt x="91" y="3"/>
                      <a:pt x="90" y="3"/>
                      <a:pt x="89" y="3"/>
                    </a:cubicBezTo>
                    <a:cubicBezTo>
                      <a:pt x="89" y="2"/>
                      <a:pt x="89" y="2"/>
                      <a:pt x="89" y="2"/>
                    </a:cubicBezTo>
                    <a:cubicBezTo>
                      <a:pt x="90" y="2"/>
                      <a:pt x="91" y="2"/>
                      <a:pt x="92" y="2"/>
                    </a:cubicBezTo>
                    <a:cubicBezTo>
                      <a:pt x="92" y="3"/>
                      <a:pt x="92" y="3"/>
                      <a:pt x="92" y="3"/>
                    </a:cubicBezTo>
                    <a:moveTo>
                      <a:pt x="45" y="3"/>
                    </a:moveTo>
                    <a:cubicBezTo>
                      <a:pt x="44" y="2"/>
                      <a:pt x="44" y="2"/>
                      <a:pt x="44" y="2"/>
                    </a:cubicBezTo>
                    <a:cubicBezTo>
                      <a:pt x="45" y="1"/>
                      <a:pt x="46" y="1"/>
                      <a:pt x="48" y="1"/>
                    </a:cubicBezTo>
                    <a:cubicBezTo>
                      <a:pt x="48" y="2"/>
                      <a:pt x="48" y="2"/>
                      <a:pt x="48" y="2"/>
                    </a:cubicBezTo>
                    <a:cubicBezTo>
                      <a:pt x="47" y="2"/>
                      <a:pt x="46" y="3"/>
                      <a:pt x="45" y="3"/>
                    </a:cubicBezTo>
                    <a:moveTo>
                      <a:pt x="86" y="2"/>
                    </a:moveTo>
                    <a:cubicBezTo>
                      <a:pt x="85" y="2"/>
                      <a:pt x="84" y="2"/>
                      <a:pt x="83" y="2"/>
                    </a:cubicBezTo>
                    <a:cubicBezTo>
                      <a:pt x="83" y="1"/>
                      <a:pt x="83" y="1"/>
                      <a:pt x="83" y="1"/>
                    </a:cubicBezTo>
                    <a:cubicBezTo>
                      <a:pt x="84" y="1"/>
                      <a:pt x="85" y="1"/>
                      <a:pt x="86" y="1"/>
                    </a:cubicBezTo>
                    <a:cubicBezTo>
                      <a:pt x="86" y="2"/>
                      <a:pt x="86" y="2"/>
                      <a:pt x="86" y="2"/>
                    </a:cubicBezTo>
                    <a:moveTo>
                      <a:pt x="51" y="2"/>
                    </a:moveTo>
                    <a:cubicBezTo>
                      <a:pt x="51" y="1"/>
                      <a:pt x="51" y="1"/>
                      <a:pt x="51" y="1"/>
                    </a:cubicBezTo>
                    <a:cubicBezTo>
                      <a:pt x="52" y="1"/>
                      <a:pt x="53" y="1"/>
                      <a:pt x="54" y="1"/>
                    </a:cubicBezTo>
                    <a:cubicBezTo>
                      <a:pt x="54" y="2"/>
                      <a:pt x="54" y="2"/>
                      <a:pt x="54" y="2"/>
                    </a:cubicBezTo>
                    <a:cubicBezTo>
                      <a:pt x="53" y="2"/>
                      <a:pt x="52" y="2"/>
                      <a:pt x="51" y="2"/>
                    </a:cubicBezTo>
                    <a:moveTo>
                      <a:pt x="79" y="2"/>
                    </a:moveTo>
                    <a:cubicBezTo>
                      <a:pt x="78" y="2"/>
                      <a:pt x="77" y="1"/>
                      <a:pt x="76" y="1"/>
                    </a:cubicBezTo>
                    <a:cubicBezTo>
                      <a:pt x="76" y="0"/>
                      <a:pt x="76" y="0"/>
                      <a:pt x="76" y="0"/>
                    </a:cubicBezTo>
                    <a:cubicBezTo>
                      <a:pt x="77" y="0"/>
                      <a:pt x="79" y="1"/>
                      <a:pt x="80" y="1"/>
                    </a:cubicBezTo>
                    <a:cubicBezTo>
                      <a:pt x="79" y="2"/>
                      <a:pt x="79" y="2"/>
                      <a:pt x="79" y="2"/>
                    </a:cubicBezTo>
                    <a:moveTo>
                      <a:pt x="57" y="1"/>
                    </a:moveTo>
                    <a:cubicBezTo>
                      <a:pt x="57" y="0"/>
                      <a:pt x="57" y="0"/>
                      <a:pt x="57" y="0"/>
                    </a:cubicBezTo>
                    <a:cubicBezTo>
                      <a:pt x="58" y="0"/>
                      <a:pt x="59" y="0"/>
                      <a:pt x="60" y="0"/>
                    </a:cubicBezTo>
                    <a:cubicBezTo>
                      <a:pt x="60" y="1"/>
                      <a:pt x="60" y="1"/>
                      <a:pt x="60" y="1"/>
                    </a:cubicBezTo>
                    <a:cubicBezTo>
                      <a:pt x="59" y="1"/>
                      <a:pt x="58" y="1"/>
                      <a:pt x="57" y="1"/>
                    </a:cubicBezTo>
                    <a:moveTo>
                      <a:pt x="73" y="1"/>
                    </a:moveTo>
                    <a:cubicBezTo>
                      <a:pt x="72" y="1"/>
                      <a:pt x="71" y="1"/>
                      <a:pt x="70" y="1"/>
                    </a:cubicBezTo>
                    <a:cubicBezTo>
                      <a:pt x="70" y="0"/>
                      <a:pt x="70" y="0"/>
                      <a:pt x="70" y="0"/>
                    </a:cubicBezTo>
                    <a:cubicBezTo>
                      <a:pt x="71" y="0"/>
                      <a:pt x="72" y="0"/>
                      <a:pt x="73" y="0"/>
                    </a:cubicBezTo>
                    <a:cubicBezTo>
                      <a:pt x="73" y="1"/>
                      <a:pt x="73" y="1"/>
                      <a:pt x="73" y="1"/>
                    </a:cubicBezTo>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Freeform 635"/>
              <p:cNvSpPr>
                <a:spLocks/>
              </p:cNvSpPr>
              <p:nvPr/>
            </p:nvSpPr>
            <p:spPr bwMode="auto">
              <a:xfrm>
                <a:off x="8650278" y="7043342"/>
                <a:ext cx="972927" cy="1001306"/>
              </a:xfrm>
              <a:custGeom>
                <a:avLst/>
                <a:gdLst>
                  <a:gd name="T0" fmla="*/ 27 w 40"/>
                  <a:gd name="T1" fmla="*/ 14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6"/>
                      <a:pt x="13" y="34"/>
                      <a:pt x="12" y="32"/>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8"/>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cubicBezTo>
                      <a:pt x="27" y="14"/>
                      <a:pt x="27" y="14"/>
                      <a:pt x="27" y="14"/>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Freeform 636"/>
              <p:cNvSpPr>
                <a:spLocks/>
              </p:cNvSpPr>
              <p:nvPr/>
            </p:nvSpPr>
            <p:spPr bwMode="auto">
              <a:xfrm>
                <a:off x="7142243" y="7679798"/>
                <a:ext cx="3867386" cy="1220215"/>
              </a:xfrm>
              <a:custGeom>
                <a:avLst/>
                <a:gdLst>
                  <a:gd name="T0" fmla="*/ 145 w 159"/>
                  <a:gd name="T1" fmla="*/ 16 h 50"/>
                  <a:gd name="T2" fmla="*/ 130 w 159"/>
                  <a:gd name="T3" fmla="*/ 23 h 50"/>
                  <a:gd name="T4" fmla="*/ 116 w 159"/>
                  <a:gd name="T5" fmla="*/ 27 h 50"/>
                  <a:gd name="T6" fmla="*/ 101 w 159"/>
                  <a:gd name="T7" fmla="*/ 29 h 50"/>
                  <a:gd name="T8" fmla="*/ 87 w 159"/>
                  <a:gd name="T9" fmla="*/ 31 h 50"/>
                  <a:gd name="T10" fmla="*/ 80 w 159"/>
                  <a:gd name="T11" fmla="*/ 31 h 50"/>
                  <a:gd name="T12" fmla="*/ 72 w 159"/>
                  <a:gd name="T13" fmla="*/ 31 h 50"/>
                  <a:gd name="T14" fmla="*/ 58 w 159"/>
                  <a:gd name="T15" fmla="*/ 29 h 50"/>
                  <a:gd name="T16" fmla="*/ 43 w 159"/>
                  <a:gd name="T17" fmla="*/ 27 h 50"/>
                  <a:gd name="T18" fmla="*/ 29 w 159"/>
                  <a:gd name="T19" fmla="*/ 23 h 50"/>
                  <a:gd name="T20" fmla="*/ 14 w 159"/>
                  <a:gd name="T21" fmla="*/ 16 h 50"/>
                  <a:gd name="T22" fmla="*/ 0 w 159"/>
                  <a:gd name="T23" fmla="*/ 0 h 50"/>
                  <a:gd name="T24" fmla="*/ 0 w 159"/>
                  <a:gd name="T25" fmla="*/ 20 h 50"/>
                  <a:gd name="T26" fmla="*/ 14 w 159"/>
                  <a:gd name="T27" fmla="*/ 34 h 50"/>
                  <a:gd name="T28" fmla="*/ 29 w 159"/>
                  <a:gd name="T29" fmla="*/ 41 h 50"/>
                  <a:gd name="T30" fmla="*/ 43 w 159"/>
                  <a:gd name="T31" fmla="*/ 46 h 50"/>
                  <a:gd name="T32" fmla="*/ 58 w 159"/>
                  <a:gd name="T33" fmla="*/ 48 h 50"/>
                  <a:gd name="T34" fmla="*/ 72 w 159"/>
                  <a:gd name="T35" fmla="*/ 50 h 50"/>
                  <a:gd name="T36" fmla="*/ 80 w 159"/>
                  <a:gd name="T37" fmla="*/ 50 h 50"/>
                  <a:gd name="T38" fmla="*/ 87 w 159"/>
                  <a:gd name="T39" fmla="*/ 50 h 50"/>
                  <a:gd name="T40" fmla="*/ 101 w 159"/>
                  <a:gd name="T41" fmla="*/ 48 h 50"/>
                  <a:gd name="T42" fmla="*/ 116 w 159"/>
                  <a:gd name="T43" fmla="*/ 46 h 50"/>
                  <a:gd name="T44" fmla="*/ 130 w 159"/>
                  <a:gd name="T45" fmla="*/ 41 h 50"/>
                  <a:gd name="T46" fmla="*/ 145 w 159"/>
                  <a:gd name="T47" fmla="*/ 34 h 50"/>
                  <a:gd name="T48" fmla="*/ 159 w 159"/>
                  <a:gd name="T49" fmla="*/ 20 h 50"/>
                  <a:gd name="T50" fmla="*/ 159 w 159"/>
                  <a:gd name="T51" fmla="*/ 0 h 50"/>
                  <a:gd name="T52" fmla="*/ 145 w 159"/>
                  <a:gd name="T5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50">
                    <a:moveTo>
                      <a:pt x="145" y="16"/>
                    </a:moveTo>
                    <a:cubicBezTo>
                      <a:pt x="140" y="18"/>
                      <a:pt x="136" y="21"/>
                      <a:pt x="130" y="23"/>
                    </a:cubicBezTo>
                    <a:cubicBezTo>
                      <a:pt x="126" y="24"/>
                      <a:pt x="121" y="26"/>
                      <a:pt x="116" y="27"/>
                    </a:cubicBezTo>
                    <a:cubicBezTo>
                      <a:pt x="111" y="28"/>
                      <a:pt x="106" y="29"/>
                      <a:pt x="101" y="29"/>
                    </a:cubicBezTo>
                    <a:cubicBezTo>
                      <a:pt x="97" y="30"/>
                      <a:pt x="92" y="30"/>
                      <a:pt x="87" y="31"/>
                    </a:cubicBezTo>
                    <a:cubicBezTo>
                      <a:pt x="84" y="31"/>
                      <a:pt x="82" y="31"/>
                      <a:pt x="80" y="31"/>
                    </a:cubicBezTo>
                    <a:cubicBezTo>
                      <a:pt x="77" y="31"/>
                      <a:pt x="75" y="31"/>
                      <a:pt x="72" y="31"/>
                    </a:cubicBezTo>
                    <a:cubicBezTo>
                      <a:pt x="67" y="30"/>
                      <a:pt x="62" y="30"/>
                      <a:pt x="58" y="29"/>
                    </a:cubicBezTo>
                    <a:cubicBezTo>
                      <a:pt x="53" y="29"/>
                      <a:pt x="48" y="28"/>
                      <a:pt x="43" y="27"/>
                    </a:cubicBezTo>
                    <a:cubicBezTo>
                      <a:pt x="38" y="26"/>
                      <a:pt x="33" y="24"/>
                      <a:pt x="29" y="23"/>
                    </a:cubicBezTo>
                    <a:cubicBezTo>
                      <a:pt x="23" y="21"/>
                      <a:pt x="18" y="18"/>
                      <a:pt x="14" y="16"/>
                    </a:cubicBezTo>
                    <a:cubicBezTo>
                      <a:pt x="7" y="11"/>
                      <a:pt x="2" y="6"/>
                      <a:pt x="0" y="0"/>
                    </a:cubicBezTo>
                    <a:cubicBezTo>
                      <a:pt x="0" y="5"/>
                      <a:pt x="0" y="15"/>
                      <a:pt x="0" y="20"/>
                    </a:cubicBezTo>
                    <a:cubicBezTo>
                      <a:pt x="3" y="25"/>
                      <a:pt x="7" y="30"/>
                      <a:pt x="14" y="34"/>
                    </a:cubicBezTo>
                    <a:cubicBezTo>
                      <a:pt x="19" y="37"/>
                      <a:pt x="23" y="39"/>
                      <a:pt x="29" y="41"/>
                    </a:cubicBezTo>
                    <a:cubicBezTo>
                      <a:pt x="33" y="43"/>
                      <a:pt x="38" y="44"/>
                      <a:pt x="43" y="46"/>
                    </a:cubicBezTo>
                    <a:cubicBezTo>
                      <a:pt x="48" y="47"/>
                      <a:pt x="53" y="48"/>
                      <a:pt x="58" y="48"/>
                    </a:cubicBezTo>
                    <a:cubicBezTo>
                      <a:pt x="62" y="49"/>
                      <a:pt x="67" y="49"/>
                      <a:pt x="72" y="50"/>
                    </a:cubicBezTo>
                    <a:cubicBezTo>
                      <a:pt x="75" y="50"/>
                      <a:pt x="77" y="50"/>
                      <a:pt x="80" y="50"/>
                    </a:cubicBezTo>
                    <a:cubicBezTo>
                      <a:pt x="82" y="50"/>
                      <a:pt x="84" y="50"/>
                      <a:pt x="87" y="50"/>
                    </a:cubicBezTo>
                    <a:cubicBezTo>
                      <a:pt x="92" y="49"/>
                      <a:pt x="97" y="49"/>
                      <a:pt x="101" y="48"/>
                    </a:cubicBezTo>
                    <a:cubicBezTo>
                      <a:pt x="106" y="48"/>
                      <a:pt x="111" y="47"/>
                      <a:pt x="116" y="46"/>
                    </a:cubicBezTo>
                    <a:cubicBezTo>
                      <a:pt x="121" y="44"/>
                      <a:pt x="126" y="43"/>
                      <a:pt x="130" y="41"/>
                    </a:cubicBezTo>
                    <a:cubicBezTo>
                      <a:pt x="136" y="39"/>
                      <a:pt x="140" y="37"/>
                      <a:pt x="145" y="34"/>
                    </a:cubicBezTo>
                    <a:cubicBezTo>
                      <a:pt x="152" y="30"/>
                      <a:pt x="157" y="25"/>
                      <a:pt x="159" y="20"/>
                    </a:cubicBezTo>
                    <a:cubicBezTo>
                      <a:pt x="159" y="15"/>
                      <a:pt x="159" y="5"/>
                      <a:pt x="159" y="0"/>
                    </a:cubicBezTo>
                    <a:cubicBezTo>
                      <a:pt x="157" y="6"/>
                      <a:pt x="152" y="11"/>
                      <a:pt x="145" y="16"/>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Oval 637"/>
              <p:cNvSpPr>
                <a:spLocks noChangeArrowheads="1"/>
              </p:cNvSpPr>
              <p:nvPr/>
            </p:nvSpPr>
            <p:spPr bwMode="auto">
              <a:xfrm>
                <a:off x="7142243" y="6216354"/>
                <a:ext cx="3867386" cy="1755325"/>
              </a:xfrm>
              <a:prstGeom prst="ellipse">
                <a:avLst/>
              </a:prstGeom>
              <a:solidFill>
                <a:srgbClr val="FFCD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Oval 638"/>
              <p:cNvSpPr>
                <a:spLocks noChangeArrowheads="1"/>
              </p:cNvSpPr>
              <p:nvPr/>
            </p:nvSpPr>
            <p:spPr bwMode="auto">
              <a:xfrm>
                <a:off x="7458442" y="6362295"/>
                <a:ext cx="3234984" cy="1317508"/>
              </a:xfrm>
              <a:prstGeom prst="ellipse">
                <a:avLst/>
              </a:prstGeom>
              <a:solidFill>
                <a:srgbClr val="FFD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639"/>
              <p:cNvSpPr>
                <a:spLocks/>
              </p:cNvSpPr>
              <p:nvPr/>
            </p:nvSpPr>
            <p:spPr bwMode="auto">
              <a:xfrm>
                <a:off x="7142243" y="7140635"/>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3 h 49"/>
                  <a:gd name="T28" fmla="*/ 29 w 159"/>
                  <a:gd name="T29" fmla="*/ 40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3"/>
                      <a:pt x="29" y="22"/>
                    </a:cubicBezTo>
                    <a:cubicBezTo>
                      <a:pt x="23" y="20"/>
                      <a:pt x="18" y="17"/>
                      <a:pt x="14" y="15"/>
                    </a:cubicBezTo>
                    <a:cubicBezTo>
                      <a:pt x="7" y="10"/>
                      <a:pt x="2" y="5"/>
                      <a:pt x="0" y="0"/>
                    </a:cubicBezTo>
                    <a:cubicBezTo>
                      <a:pt x="0" y="4"/>
                      <a:pt x="0" y="14"/>
                      <a:pt x="0" y="19"/>
                    </a:cubicBezTo>
                    <a:cubicBezTo>
                      <a:pt x="3" y="24"/>
                      <a:pt x="7" y="29"/>
                      <a:pt x="14" y="33"/>
                    </a:cubicBezTo>
                    <a:cubicBezTo>
                      <a:pt x="19" y="36"/>
                      <a:pt x="23" y="38"/>
                      <a:pt x="29" y="40"/>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2"/>
                      <a:pt x="130" y="41"/>
                    </a:cubicBezTo>
                    <a:cubicBezTo>
                      <a:pt x="136" y="39"/>
                      <a:pt x="140" y="36"/>
                      <a:pt x="145" y="34"/>
                    </a:cubicBezTo>
                    <a:cubicBezTo>
                      <a:pt x="152" y="29"/>
                      <a:pt x="157" y="24"/>
                      <a:pt x="159" y="19"/>
                    </a:cubicBezTo>
                    <a:cubicBezTo>
                      <a:pt x="159" y="14"/>
                      <a:pt x="159" y="4"/>
                      <a:pt x="159" y="0"/>
                    </a:cubicBezTo>
                    <a:cubicBezTo>
                      <a:pt x="157" y="5"/>
                      <a:pt x="152" y="11"/>
                      <a:pt x="145" y="15"/>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Freeform 640"/>
              <p:cNvSpPr>
                <a:spLocks noEditPoints="1"/>
              </p:cNvSpPr>
              <p:nvPr/>
            </p:nvSpPr>
            <p:spPr bwMode="auto">
              <a:xfrm>
                <a:off x="7458445" y="6362295"/>
                <a:ext cx="3234984" cy="1366154"/>
              </a:xfrm>
              <a:custGeom>
                <a:avLst/>
                <a:gdLst>
                  <a:gd name="T0" fmla="*/ 67 w 133"/>
                  <a:gd name="T1" fmla="*/ 56 h 56"/>
                  <a:gd name="T2" fmla="*/ 67 w 133"/>
                  <a:gd name="T3" fmla="*/ 56 h 56"/>
                  <a:gd name="T4" fmla="*/ 0 w 133"/>
                  <a:gd name="T5" fmla="*/ 28 h 56"/>
                  <a:gd name="T6" fmla="*/ 67 w 133"/>
                  <a:gd name="T7" fmla="*/ 0 h 56"/>
                  <a:gd name="T8" fmla="*/ 133 w 133"/>
                  <a:gd name="T9" fmla="*/ 28 h 56"/>
                  <a:gd name="T10" fmla="*/ 67 w 133"/>
                  <a:gd name="T11" fmla="*/ 56 h 56"/>
                  <a:gd name="T12" fmla="*/ 67 w 133"/>
                  <a:gd name="T13" fmla="*/ 7 h 56"/>
                  <a:gd name="T14" fmla="*/ 8 w 133"/>
                  <a:gd name="T15" fmla="*/ 28 h 56"/>
                  <a:gd name="T16" fmla="*/ 67 w 133"/>
                  <a:gd name="T17" fmla="*/ 48 h 56"/>
                  <a:gd name="T18" fmla="*/ 125 w 133"/>
                  <a:gd name="T19" fmla="*/ 28 h 56"/>
                  <a:gd name="T20" fmla="*/ 67 w 133"/>
                  <a:gd name="T21"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56">
                    <a:moveTo>
                      <a:pt x="67" y="56"/>
                    </a:moveTo>
                    <a:cubicBezTo>
                      <a:pt x="67" y="56"/>
                      <a:pt x="67" y="56"/>
                      <a:pt x="67" y="56"/>
                    </a:cubicBezTo>
                    <a:cubicBezTo>
                      <a:pt x="35" y="56"/>
                      <a:pt x="0" y="46"/>
                      <a:pt x="0" y="28"/>
                    </a:cubicBezTo>
                    <a:cubicBezTo>
                      <a:pt x="0" y="9"/>
                      <a:pt x="35" y="0"/>
                      <a:pt x="67" y="0"/>
                    </a:cubicBezTo>
                    <a:cubicBezTo>
                      <a:pt x="99" y="0"/>
                      <a:pt x="133" y="9"/>
                      <a:pt x="133" y="28"/>
                    </a:cubicBezTo>
                    <a:cubicBezTo>
                      <a:pt x="133" y="46"/>
                      <a:pt x="99" y="56"/>
                      <a:pt x="67" y="56"/>
                    </a:cubicBezTo>
                    <a:close/>
                    <a:moveTo>
                      <a:pt x="67" y="7"/>
                    </a:moveTo>
                    <a:cubicBezTo>
                      <a:pt x="32" y="7"/>
                      <a:pt x="8" y="18"/>
                      <a:pt x="8" y="28"/>
                    </a:cubicBezTo>
                    <a:cubicBezTo>
                      <a:pt x="8" y="37"/>
                      <a:pt x="32" y="48"/>
                      <a:pt x="67" y="48"/>
                    </a:cubicBezTo>
                    <a:cubicBezTo>
                      <a:pt x="101" y="48"/>
                      <a:pt x="125" y="37"/>
                      <a:pt x="125" y="28"/>
                    </a:cubicBezTo>
                    <a:cubicBezTo>
                      <a:pt x="125" y="18"/>
                      <a:pt x="101" y="7"/>
                      <a:pt x="67" y="7"/>
                    </a:cubicBezTo>
                    <a:close/>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Freeform 641"/>
              <p:cNvSpPr>
                <a:spLocks/>
              </p:cNvSpPr>
              <p:nvPr/>
            </p:nvSpPr>
            <p:spPr bwMode="auto">
              <a:xfrm>
                <a:off x="8528662" y="6727143"/>
                <a:ext cx="1313452" cy="612135"/>
              </a:xfrm>
              <a:custGeom>
                <a:avLst/>
                <a:gdLst>
                  <a:gd name="T0" fmla="*/ 48 w 54"/>
                  <a:gd name="T1" fmla="*/ 13 h 25"/>
                  <a:gd name="T2" fmla="*/ 37 w 54"/>
                  <a:gd name="T3" fmla="*/ 8 h 25"/>
                  <a:gd name="T4" fmla="*/ 39 w 54"/>
                  <a:gd name="T5" fmla="*/ 7 h 25"/>
                  <a:gd name="T6" fmla="*/ 42 w 54"/>
                  <a:gd name="T7" fmla="*/ 6 h 25"/>
                  <a:gd name="T8" fmla="*/ 41 w 54"/>
                  <a:gd name="T9" fmla="*/ 5 h 25"/>
                  <a:gd name="T10" fmla="*/ 39 w 54"/>
                  <a:gd name="T11" fmla="*/ 5 h 25"/>
                  <a:gd name="T12" fmla="*/ 36 w 54"/>
                  <a:gd name="T13" fmla="*/ 5 h 25"/>
                  <a:gd name="T14" fmla="*/ 34 w 54"/>
                  <a:gd name="T15" fmla="*/ 7 h 25"/>
                  <a:gd name="T16" fmla="*/ 36 w 54"/>
                  <a:gd name="T17" fmla="*/ 11 h 25"/>
                  <a:gd name="T18" fmla="*/ 38 w 54"/>
                  <a:gd name="T19" fmla="*/ 15 h 25"/>
                  <a:gd name="T20" fmla="*/ 37 w 54"/>
                  <a:gd name="T21" fmla="*/ 18 h 25"/>
                  <a:gd name="T22" fmla="*/ 33 w 54"/>
                  <a:gd name="T23" fmla="*/ 21 h 25"/>
                  <a:gd name="T24" fmla="*/ 21 w 54"/>
                  <a:gd name="T25" fmla="*/ 24 h 25"/>
                  <a:gd name="T26" fmla="*/ 9 w 54"/>
                  <a:gd name="T27" fmla="*/ 22 h 25"/>
                  <a:gd name="T28" fmla="*/ 5 w 54"/>
                  <a:gd name="T29" fmla="*/ 24 h 25"/>
                  <a:gd name="T30" fmla="*/ 0 w 54"/>
                  <a:gd name="T31" fmla="*/ 22 h 25"/>
                  <a:gd name="T32" fmla="*/ 4 w 54"/>
                  <a:gd name="T33" fmla="*/ 20 h 25"/>
                  <a:gd name="T34" fmla="*/ 1 w 54"/>
                  <a:gd name="T35" fmla="*/ 15 h 25"/>
                  <a:gd name="T36" fmla="*/ 8 w 54"/>
                  <a:gd name="T37" fmla="*/ 9 h 25"/>
                  <a:gd name="T38" fmla="*/ 10 w 54"/>
                  <a:gd name="T39" fmla="*/ 8 h 25"/>
                  <a:gd name="T40" fmla="*/ 20 w 54"/>
                  <a:gd name="T41" fmla="*/ 13 h 25"/>
                  <a:gd name="T42" fmla="*/ 17 w 54"/>
                  <a:gd name="T43" fmla="*/ 14 h 25"/>
                  <a:gd name="T44" fmla="*/ 12 w 54"/>
                  <a:gd name="T45" fmla="*/ 16 h 25"/>
                  <a:gd name="T46" fmla="*/ 13 w 54"/>
                  <a:gd name="T47" fmla="*/ 18 h 25"/>
                  <a:gd name="T48" fmla="*/ 15 w 54"/>
                  <a:gd name="T49" fmla="*/ 18 h 25"/>
                  <a:gd name="T50" fmla="*/ 18 w 54"/>
                  <a:gd name="T51" fmla="*/ 17 h 25"/>
                  <a:gd name="T52" fmla="*/ 22 w 54"/>
                  <a:gd name="T53" fmla="*/ 15 h 25"/>
                  <a:gd name="T54" fmla="*/ 22 w 54"/>
                  <a:gd name="T55" fmla="*/ 12 h 25"/>
                  <a:gd name="T56" fmla="*/ 20 w 54"/>
                  <a:gd name="T57" fmla="*/ 7 h 25"/>
                  <a:gd name="T58" fmla="*/ 21 w 54"/>
                  <a:gd name="T59" fmla="*/ 4 h 25"/>
                  <a:gd name="T60" fmla="*/ 25 w 54"/>
                  <a:gd name="T61" fmla="*/ 1 h 25"/>
                  <a:gd name="T62" fmla="*/ 34 w 54"/>
                  <a:gd name="T63" fmla="*/ 0 h 25"/>
                  <a:gd name="T64" fmla="*/ 44 w 54"/>
                  <a:gd name="T65" fmla="*/ 2 h 25"/>
                  <a:gd name="T66" fmla="*/ 47 w 54"/>
                  <a:gd name="T67" fmla="*/ 0 h 25"/>
                  <a:gd name="T68" fmla="*/ 52 w 54"/>
                  <a:gd name="T69" fmla="*/ 2 h 25"/>
                  <a:gd name="T70" fmla="*/ 49 w 54"/>
                  <a:gd name="T71" fmla="*/ 3 h 25"/>
                  <a:gd name="T72" fmla="*/ 53 w 54"/>
                  <a:gd name="T73" fmla="*/ 8 h 25"/>
                  <a:gd name="T74" fmla="*/ 50 w 54"/>
                  <a:gd name="T75" fmla="*/ 12 h 25"/>
                  <a:gd name="T76" fmla="*/ 48 w 54"/>
                  <a:gd name="T7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5">
                    <a:moveTo>
                      <a:pt x="48" y="13"/>
                    </a:moveTo>
                    <a:cubicBezTo>
                      <a:pt x="37" y="8"/>
                      <a:pt x="37" y="8"/>
                      <a:pt x="37" y="8"/>
                    </a:cubicBezTo>
                    <a:cubicBezTo>
                      <a:pt x="39" y="7"/>
                      <a:pt x="39" y="7"/>
                      <a:pt x="39" y="7"/>
                    </a:cubicBezTo>
                    <a:cubicBezTo>
                      <a:pt x="40" y="7"/>
                      <a:pt x="41" y="6"/>
                      <a:pt x="42" y="6"/>
                    </a:cubicBezTo>
                    <a:cubicBezTo>
                      <a:pt x="42" y="5"/>
                      <a:pt x="42" y="5"/>
                      <a:pt x="41" y="5"/>
                    </a:cubicBezTo>
                    <a:cubicBezTo>
                      <a:pt x="40" y="5"/>
                      <a:pt x="39" y="4"/>
                      <a:pt x="39" y="5"/>
                    </a:cubicBezTo>
                    <a:cubicBezTo>
                      <a:pt x="38" y="5"/>
                      <a:pt x="37" y="5"/>
                      <a:pt x="36" y="5"/>
                    </a:cubicBezTo>
                    <a:cubicBezTo>
                      <a:pt x="35" y="6"/>
                      <a:pt x="34" y="6"/>
                      <a:pt x="34" y="7"/>
                    </a:cubicBezTo>
                    <a:cubicBezTo>
                      <a:pt x="34" y="8"/>
                      <a:pt x="35" y="9"/>
                      <a:pt x="36" y="11"/>
                    </a:cubicBezTo>
                    <a:cubicBezTo>
                      <a:pt x="37" y="13"/>
                      <a:pt x="38" y="14"/>
                      <a:pt x="38" y="15"/>
                    </a:cubicBezTo>
                    <a:cubicBezTo>
                      <a:pt x="39" y="16"/>
                      <a:pt x="38" y="17"/>
                      <a:pt x="37" y="18"/>
                    </a:cubicBezTo>
                    <a:cubicBezTo>
                      <a:pt x="37" y="19"/>
                      <a:pt x="35" y="20"/>
                      <a:pt x="33" y="21"/>
                    </a:cubicBezTo>
                    <a:cubicBezTo>
                      <a:pt x="29" y="23"/>
                      <a:pt x="25" y="24"/>
                      <a:pt x="21" y="24"/>
                    </a:cubicBezTo>
                    <a:cubicBezTo>
                      <a:pt x="17" y="25"/>
                      <a:pt x="13" y="24"/>
                      <a:pt x="9" y="22"/>
                    </a:cubicBezTo>
                    <a:cubicBezTo>
                      <a:pt x="5" y="24"/>
                      <a:pt x="5" y="24"/>
                      <a:pt x="5" y="24"/>
                    </a:cubicBezTo>
                    <a:cubicBezTo>
                      <a:pt x="0" y="22"/>
                      <a:pt x="0" y="22"/>
                      <a:pt x="0" y="22"/>
                    </a:cubicBezTo>
                    <a:cubicBezTo>
                      <a:pt x="4" y="20"/>
                      <a:pt x="4" y="20"/>
                      <a:pt x="4" y="20"/>
                    </a:cubicBezTo>
                    <a:cubicBezTo>
                      <a:pt x="2" y="18"/>
                      <a:pt x="1" y="17"/>
                      <a:pt x="1" y="15"/>
                    </a:cubicBezTo>
                    <a:cubicBezTo>
                      <a:pt x="1" y="13"/>
                      <a:pt x="3" y="11"/>
                      <a:pt x="8" y="9"/>
                    </a:cubicBezTo>
                    <a:cubicBezTo>
                      <a:pt x="10" y="8"/>
                      <a:pt x="10" y="8"/>
                      <a:pt x="10" y="8"/>
                    </a:cubicBezTo>
                    <a:cubicBezTo>
                      <a:pt x="20" y="13"/>
                      <a:pt x="20" y="13"/>
                      <a:pt x="20" y="13"/>
                    </a:cubicBezTo>
                    <a:cubicBezTo>
                      <a:pt x="17" y="14"/>
                      <a:pt x="17" y="14"/>
                      <a:pt x="17" y="14"/>
                    </a:cubicBezTo>
                    <a:cubicBezTo>
                      <a:pt x="14" y="15"/>
                      <a:pt x="13" y="16"/>
                      <a:pt x="12" y="16"/>
                    </a:cubicBezTo>
                    <a:cubicBezTo>
                      <a:pt x="12" y="17"/>
                      <a:pt x="12" y="17"/>
                      <a:pt x="13" y="18"/>
                    </a:cubicBezTo>
                    <a:cubicBezTo>
                      <a:pt x="13" y="18"/>
                      <a:pt x="14" y="18"/>
                      <a:pt x="15" y="18"/>
                    </a:cubicBezTo>
                    <a:cubicBezTo>
                      <a:pt x="16" y="18"/>
                      <a:pt x="17" y="18"/>
                      <a:pt x="18" y="17"/>
                    </a:cubicBezTo>
                    <a:cubicBezTo>
                      <a:pt x="20" y="16"/>
                      <a:pt x="21" y="15"/>
                      <a:pt x="22" y="15"/>
                    </a:cubicBezTo>
                    <a:cubicBezTo>
                      <a:pt x="23" y="14"/>
                      <a:pt x="23" y="13"/>
                      <a:pt x="22" y="12"/>
                    </a:cubicBezTo>
                    <a:cubicBezTo>
                      <a:pt x="21" y="10"/>
                      <a:pt x="20" y="8"/>
                      <a:pt x="20" y="7"/>
                    </a:cubicBezTo>
                    <a:cubicBezTo>
                      <a:pt x="20" y="6"/>
                      <a:pt x="20" y="5"/>
                      <a:pt x="21" y="4"/>
                    </a:cubicBezTo>
                    <a:cubicBezTo>
                      <a:pt x="22" y="3"/>
                      <a:pt x="23" y="2"/>
                      <a:pt x="25" y="1"/>
                    </a:cubicBezTo>
                    <a:cubicBezTo>
                      <a:pt x="28" y="0"/>
                      <a:pt x="31" y="0"/>
                      <a:pt x="34" y="0"/>
                    </a:cubicBezTo>
                    <a:cubicBezTo>
                      <a:pt x="37" y="0"/>
                      <a:pt x="41" y="0"/>
                      <a:pt x="44" y="2"/>
                    </a:cubicBezTo>
                    <a:cubicBezTo>
                      <a:pt x="47" y="0"/>
                      <a:pt x="47" y="0"/>
                      <a:pt x="47" y="0"/>
                    </a:cubicBezTo>
                    <a:cubicBezTo>
                      <a:pt x="52" y="2"/>
                      <a:pt x="52" y="2"/>
                      <a:pt x="52" y="2"/>
                    </a:cubicBezTo>
                    <a:cubicBezTo>
                      <a:pt x="49" y="3"/>
                      <a:pt x="49" y="3"/>
                      <a:pt x="49" y="3"/>
                    </a:cubicBezTo>
                    <a:cubicBezTo>
                      <a:pt x="52" y="5"/>
                      <a:pt x="53" y="6"/>
                      <a:pt x="53" y="8"/>
                    </a:cubicBezTo>
                    <a:cubicBezTo>
                      <a:pt x="54" y="9"/>
                      <a:pt x="52" y="11"/>
                      <a:pt x="50" y="12"/>
                    </a:cubicBezTo>
                    <a:cubicBezTo>
                      <a:pt x="49" y="12"/>
                      <a:pt x="49" y="12"/>
                      <a:pt x="48" y="13"/>
                    </a:cubicBezTo>
                    <a:close/>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51" name="กลุ่ม 652"/>
            <p:cNvGrpSpPr/>
            <p:nvPr/>
          </p:nvGrpSpPr>
          <p:grpSpPr>
            <a:xfrm>
              <a:off x="8471696" y="4632161"/>
              <a:ext cx="572593" cy="884699"/>
              <a:chOff x="7142243" y="6216354"/>
              <a:chExt cx="3867386" cy="5975400"/>
            </a:xfrm>
          </p:grpSpPr>
          <p:sp>
            <p:nvSpPr>
              <p:cNvPr id="52" name="Freeform 599"/>
              <p:cNvSpPr>
                <a:spLocks/>
              </p:cNvSpPr>
              <p:nvPr/>
            </p:nvSpPr>
            <p:spPr bwMode="auto">
              <a:xfrm>
                <a:off x="7142243" y="7091991"/>
                <a:ext cx="3867386" cy="4244398"/>
              </a:xfrm>
              <a:custGeom>
                <a:avLst/>
                <a:gdLst>
                  <a:gd name="T0" fmla="*/ 954 w 954"/>
                  <a:gd name="T1" fmla="*/ 1029 h 1047"/>
                  <a:gd name="T2" fmla="*/ 954 w 954"/>
                  <a:gd name="T3" fmla="*/ 0 h 1047"/>
                  <a:gd name="T4" fmla="*/ 0 w 954"/>
                  <a:gd name="T5" fmla="*/ 0 h 1047"/>
                  <a:gd name="T6" fmla="*/ 0 w 954"/>
                  <a:gd name="T7" fmla="*/ 1047 h 1047"/>
                  <a:gd name="T8" fmla="*/ 954 w 954"/>
                  <a:gd name="T9" fmla="*/ 1029 h 1047"/>
                </a:gdLst>
                <a:ahLst/>
                <a:cxnLst>
                  <a:cxn ang="0">
                    <a:pos x="T0" y="T1"/>
                  </a:cxn>
                  <a:cxn ang="0">
                    <a:pos x="T2" y="T3"/>
                  </a:cxn>
                  <a:cxn ang="0">
                    <a:pos x="T4" y="T5"/>
                  </a:cxn>
                  <a:cxn ang="0">
                    <a:pos x="T6" y="T7"/>
                  </a:cxn>
                  <a:cxn ang="0">
                    <a:pos x="T8" y="T9"/>
                  </a:cxn>
                </a:cxnLst>
                <a:rect l="0" t="0" r="r" b="b"/>
                <a:pathLst>
                  <a:path w="954" h="1047">
                    <a:moveTo>
                      <a:pt x="954" y="1029"/>
                    </a:moveTo>
                    <a:lnTo>
                      <a:pt x="954" y="0"/>
                    </a:lnTo>
                    <a:lnTo>
                      <a:pt x="0" y="0"/>
                    </a:lnTo>
                    <a:lnTo>
                      <a:pt x="0" y="1047"/>
                    </a:lnTo>
                    <a:lnTo>
                      <a:pt x="954" y="1029"/>
                    </a:lnTo>
                    <a:close/>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Freeform 600"/>
              <p:cNvSpPr>
                <a:spLocks/>
              </p:cNvSpPr>
              <p:nvPr/>
            </p:nvSpPr>
            <p:spPr bwMode="auto">
              <a:xfrm>
                <a:off x="7142243" y="7091991"/>
                <a:ext cx="3867386" cy="4244398"/>
              </a:xfrm>
              <a:custGeom>
                <a:avLst/>
                <a:gdLst>
                  <a:gd name="T0" fmla="*/ 954 w 954"/>
                  <a:gd name="T1" fmla="*/ 1029 h 1047"/>
                  <a:gd name="T2" fmla="*/ 954 w 954"/>
                  <a:gd name="T3" fmla="*/ 0 h 1047"/>
                  <a:gd name="T4" fmla="*/ 0 w 954"/>
                  <a:gd name="T5" fmla="*/ 0 h 1047"/>
                  <a:gd name="T6" fmla="*/ 0 w 954"/>
                  <a:gd name="T7" fmla="*/ 1047 h 1047"/>
                  <a:gd name="T8" fmla="*/ 954 w 954"/>
                  <a:gd name="T9" fmla="*/ 1029 h 1047"/>
                </a:gdLst>
                <a:ahLst/>
                <a:cxnLst>
                  <a:cxn ang="0">
                    <a:pos x="T0" y="T1"/>
                  </a:cxn>
                  <a:cxn ang="0">
                    <a:pos x="T2" y="T3"/>
                  </a:cxn>
                  <a:cxn ang="0">
                    <a:pos x="T4" y="T5"/>
                  </a:cxn>
                  <a:cxn ang="0">
                    <a:pos x="T6" y="T7"/>
                  </a:cxn>
                  <a:cxn ang="0">
                    <a:pos x="T8" y="T9"/>
                  </a:cxn>
                </a:cxnLst>
                <a:rect l="0" t="0" r="r" b="b"/>
                <a:pathLst>
                  <a:path w="954" h="1047">
                    <a:moveTo>
                      <a:pt x="954" y="1029"/>
                    </a:moveTo>
                    <a:lnTo>
                      <a:pt x="954" y="0"/>
                    </a:lnTo>
                    <a:lnTo>
                      <a:pt x="0" y="0"/>
                    </a:lnTo>
                    <a:lnTo>
                      <a:pt x="0" y="1047"/>
                    </a:lnTo>
                    <a:lnTo>
                      <a:pt x="954" y="10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Oval 601"/>
              <p:cNvSpPr>
                <a:spLocks noChangeArrowheads="1"/>
              </p:cNvSpPr>
              <p:nvPr/>
            </p:nvSpPr>
            <p:spPr bwMode="auto">
              <a:xfrm>
                <a:off x="7142243" y="10067528"/>
                <a:ext cx="3867386" cy="1755325"/>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Oval 602"/>
              <p:cNvSpPr>
                <a:spLocks noChangeArrowheads="1"/>
              </p:cNvSpPr>
              <p:nvPr/>
            </p:nvSpPr>
            <p:spPr bwMode="auto">
              <a:xfrm>
                <a:off x="7458442" y="10213467"/>
                <a:ext cx="3234984" cy="1293184"/>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603"/>
              <p:cNvSpPr>
                <a:spLocks noEditPoints="1"/>
              </p:cNvSpPr>
              <p:nvPr/>
            </p:nvSpPr>
            <p:spPr bwMode="auto">
              <a:xfrm>
                <a:off x="7458442" y="10189142"/>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132 w 133"/>
                  <a:gd name="T55" fmla="*/ 34 h 55"/>
                  <a:gd name="T56" fmla="*/ 132 w 133"/>
                  <a:gd name="T57" fmla="*/ 34 h 55"/>
                  <a:gd name="T58" fmla="*/ 1 w 133"/>
                  <a:gd name="T59" fmla="*/ 28 h 55"/>
                  <a:gd name="T60" fmla="*/ 132 w 133"/>
                  <a:gd name="T61" fmla="*/ 28 h 55"/>
                  <a:gd name="T62" fmla="*/ 133 w 133"/>
                  <a:gd name="T63" fmla="*/ 24 h 55"/>
                  <a:gd name="T64" fmla="*/ 2 w 133"/>
                  <a:gd name="T65" fmla="*/ 21 h 55"/>
                  <a:gd name="T66" fmla="*/ 129 w 133"/>
                  <a:gd name="T67" fmla="*/ 19 h 55"/>
                  <a:gd name="T68" fmla="*/ 4 w 133"/>
                  <a:gd name="T69" fmla="*/ 19 h 55"/>
                  <a:gd name="T70" fmla="*/ 4 w 133"/>
                  <a:gd name="T71" fmla="*/ 19 h 55"/>
                  <a:gd name="T72" fmla="*/ 128 w 133"/>
                  <a:gd name="T73" fmla="*/ 16 h 55"/>
                  <a:gd name="T74" fmla="*/ 11 w 133"/>
                  <a:gd name="T75" fmla="*/ 12 h 55"/>
                  <a:gd name="T76" fmla="*/ 119 w 133"/>
                  <a:gd name="T77" fmla="*/ 12 h 55"/>
                  <a:gd name="T78" fmla="*/ 14 w 133"/>
                  <a:gd name="T79" fmla="*/ 12 h 55"/>
                  <a:gd name="T80" fmla="*/ 14 w 133"/>
                  <a:gd name="T81" fmla="*/ 12 h 55"/>
                  <a:gd name="T82" fmla="*/ 117 w 133"/>
                  <a:gd name="T83" fmla="*/ 9 h 55"/>
                  <a:gd name="T84" fmla="*/ 23 w 133"/>
                  <a:gd name="T85" fmla="*/ 7 h 55"/>
                  <a:gd name="T86" fmla="*/ 107 w 133"/>
                  <a:gd name="T87" fmla="*/ 7 h 55"/>
                  <a:gd name="T88" fmla="*/ 26 w 133"/>
                  <a:gd name="T89" fmla="*/ 7 h 55"/>
                  <a:gd name="T90" fmla="*/ 26 w 133"/>
                  <a:gd name="T91" fmla="*/ 7 h 55"/>
                  <a:gd name="T92" fmla="*/ 105 w 133"/>
                  <a:gd name="T93" fmla="*/ 5 h 55"/>
                  <a:gd name="T94" fmla="*/ 35 w 133"/>
                  <a:gd name="T95" fmla="*/ 3 h 55"/>
                  <a:gd name="T96" fmla="*/ 95 w 133"/>
                  <a:gd name="T97" fmla="*/ 4 h 55"/>
                  <a:gd name="T98" fmla="*/ 38 w 133"/>
                  <a:gd name="T99" fmla="*/ 4 h 55"/>
                  <a:gd name="T100" fmla="*/ 38 w 133"/>
                  <a:gd name="T101" fmla="*/ 4 h 55"/>
                  <a:gd name="T102" fmla="*/ 92 w 133"/>
                  <a:gd name="T103" fmla="*/ 2 h 55"/>
                  <a:gd name="T104" fmla="*/ 48 w 133"/>
                  <a:gd name="T105" fmla="*/ 1 h 55"/>
                  <a:gd name="T106" fmla="*/ 83 w 133"/>
                  <a:gd name="T107" fmla="*/ 2 h 55"/>
                  <a:gd name="T108" fmla="*/ 51 w 133"/>
                  <a:gd name="T109" fmla="*/ 2 h 55"/>
                  <a:gd name="T110" fmla="*/ 51 w 133"/>
                  <a:gd name="T111" fmla="*/ 2 h 55"/>
                  <a:gd name="T112" fmla="*/ 80 w 133"/>
                  <a:gd name="T113" fmla="*/ 1 h 55"/>
                  <a:gd name="T114" fmla="*/ 60 w 133"/>
                  <a:gd name="T115" fmla="*/ 0 h 55"/>
                  <a:gd name="T116" fmla="*/ 70 w 133"/>
                  <a:gd name="T117" fmla="*/ 1 h 55"/>
                  <a:gd name="T118" fmla="*/ 63 w 133"/>
                  <a:gd name="T119" fmla="*/ 1 h 55"/>
                  <a:gd name="T120" fmla="*/ 67 w 133"/>
                  <a:gd name="T1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4"/>
                      <a:pt x="75" y="54"/>
                      <a:pt x="76" y="54"/>
                    </a:cubicBezTo>
                    <a:cubicBezTo>
                      <a:pt x="76" y="55"/>
                      <a:pt x="76" y="55"/>
                      <a:pt x="76" y="55"/>
                    </a:cubicBezTo>
                    <a:cubicBezTo>
                      <a:pt x="75" y="55"/>
                      <a:pt x="74" y="55"/>
                      <a:pt x="73" y="55"/>
                    </a:cubicBezTo>
                    <a:close/>
                    <a:moveTo>
                      <a:pt x="57" y="55"/>
                    </a:moveTo>
                    <a:cubicBezTo>
                      <a:pt x="56" y="55"/>
                      <a:pt x="55" y="55"/>
                      <a:pt x="54" y="54"/>
                    </a:cubicBezTo>
                    <a:cubicBezTo>
                      <a:pt x="54" y="53"/>
                      <a:pt x="54" y="53"/>
                      <a:pt x="54" y="53"/>
                    </a:cubicBezTo>
                    <a:cubicBezTo>
                      <a:pt x="55" y="54"/>
                      <a:pt x="56" y="54"/>
                      <a:pt x="57" y="54"/>
                    </a:cubicBezTo>
                    <a:lnTo>
                      <a:pt x="57" y="55"/>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4"/>
                    </a:cubicBezTo>
                    <a:cubicBezTo>
                      <a:pt x="48" y="53"/>
                      <a:pt x="48" y="53"/>
                      <a:pt x="48" y="53"/>
                    </a:cubicBezTo>
                    <a:cubicBezTo>
                      <a:pt x="49" y="53"/>
                      <a:pt x="50" y="53"/>
                      <a:pt x="51" y="53"/>
                    </a:cubicBezTo>
                    <a:lnTo>
                      <a:pt x="51" y="54"/>
                    </a:lnTo>
                    <a:close/>
                    <a:moveTo>
                      <a:pt x="86" y="54"/>
                    </a:moveTo>
                    <a:cubicBezTo>
                      <a:pt x="86" y="53"/>
                      <a:pt x="86" y="53"/>
                      <a:pt x="86" y="53"/>
                    </a:cubicBezTo>
                    <a:cubicBezTo>
                      <a:pt x="87" y="53"/>
                      <a:pt x="88" y="53"/>
                      <a:pt x="89" y="52"/>
                    </a:cubicBezTo>
                    <a:cubicBezTo>
                      <a:pt x="89" y="53"/>
                      <a:pt x="89" y="53"/>
                      <a:pt x="89" y="53"/>
                    </a:cubicBezTo>
                    <a:cubicBezTo>
                      <a:pt x="88" y="54"/>
                      <a:pt x="87" y="54"/>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2"/>
                      <a:pt x="94" y="52"/>
                      <a:pt x="95" y="51"/>
                    </a:cubicBezTo>
                    <a:cubicBezTo>
                      <a:pt x="95" y="52"/>
                      <a:pt x="95" y="52"/>
                      <a:pt x="95" y="52"/>
                    </a:cubicBezTo>
                    <a:cubicBezTo>
                      <a:pt x="94" y="53"/>
                      <a:pt x="93" y="53"/>
                      <a:pt x="92" y="53"/>
                    </a:cubicBezTo>
                    <a:close/>
                    <a:moveTo>
                      <a:pt x="38" y="52"/>
                    </a:moveTo>
                    <a:cubicBezTo>
                      <a:pt x="37" y="52"/>
                      <a:pt x="36" y="52"/>
                      <a:pt x="35" y="52"/>
                    </a:cubicBezTo>
                    <a:cubicBezTo>
                      <a:pt x="35" y="51"/>
                      <a:pt x="35" y="51"/>
                      <a:pt x="35" y="51"/>
                    </a:cubicBezTo>
                    <a:cubicBezTo>
                      <a:pt x="36" y="51"/>
                      <a:pt x="37" y="51"/>
                      <a:pt x="38" y="51"/>
                    </a:cubicBezTo>
                    <a:lnTo>
                      <a:pt x="38" y="52"/>
                    </a:lnTo>
                    <a:close/>
                    <a:moveTo>
                      <a:pt x="98" y="52"/>
                    </a:moveTo>
                    <a:cubicBezTo>
                      <a:pt x="98" y="51"/>
                      <a:pt x="98" y="51"/>
                      <a:pt x="98" y="51"/>
                    </a:cubicBezTo>
                    <a:cubicBezTo>
                      <a:pt x="99" y="50"/>
                      <a:pt x="100" y="50"/>
                      <a:pt x="101" y="50"/>
                    </a:cubicBezTo>
                    <a:cubicBezTo>
                      <a:pt x="101" y="51"/>
                      <a:pt x="101" y="51"/>
                      <a:pt x="101" y="51"/>
                    </a:cubicBezTo>
                    <a:cubicBezTo>
                      <a:pt x="100" y="51"/>
                      <a:pt x="99" y="51"/>
                      <a:pt x="98" y="52"/>
                    </a:cubicBezTo>
                    <a:close/>
                    <a:moveTo>
                      <a:pt x="32" y="51"/>
                    </a:moveTo>
                    <a:cubicBezTo>
                      <a:pt x="31" y="51"/>
                      <a:pt x="30" y="50"/>
                      <a:pt x="29" y="50"/>
                    </a:cubicBezTo>
                    <a:cubicBezTo>
                      <a:pt x="29" y="49"/>
                      <a:pt x="29" y="49"/>
                      <a:pt x="29" y="49"/>
                    </a:cubicBezTo>
                    <a:cubicBezTo>
                      <a:pt x="30" y="49"/>
                      <a:pt x="31" y="50"/>
                      <a:pt x="32" y="50"/>
                    </a:cubicBezTo>
                    <a:lnTo>
                      <a:pt x="32" y="51"/>
                    </a:lnTo>
                    <a:close/>
                    <a:moveTo>
                      <a:pt x="105" y="50"/>
                    </a:moveTo>
                    <a:cubicBezTo>
                      <a:pt x="104" y="49"/>
                      <a:pt x="104" y="49"/>
                      <a:pt x="104" y="49"/>
                    </a:cubicBezTo>
                    <a:cubicBezTo>
                      <a:pt x="105" y="49"/>
                      <a:pt x="106" y="49"/>
                      <a:pt x="107" y="48"/>
                    </a:cubicBezTo>
                    <a:cubicBezTo>
                      <a:pt x="108" y="49"/>
                      <a:pt x="108" y="49"/>
                      <a:pt x="108" y="49"/>
                    </a:cubicBezTo>
                    <a:cubicBezTo>
                      <a:pt x="107" y="50"/>
                      <a:pt x="106" y="50"/>
                      <a:pt x="105" y="50"/>
                    </a:cubicBezTo>
                    <a:close/>
                    <a:moveTo>
                      <a:pt x="26" y="49"/>
                    </a:moveTo>
                    <a:cubicBezTo>
                      <a:pt x="25" y="49"/>
                      <a:pt x="24" y="49"/>
                      <a:pt x="23" y="48"/>
                    </a:cubicBezTo>
                    <a:cubicBezTo>
                      <a:pt x="23" y="47"/>
                      <a:pt x="23" y="47"/>
                      <a:pt x="23" y="47"/>
                    </a:cubicBezTo>
                    <a:cubicBezTo>
                      <a:pt x="24" y="48"/>
                      <a:pt x="25" y="48"/>
                      <a:pt x="26" y="48"/>
                    </a:cubicBezTo>
                    <a:lnTo>
                      <a:pt x="26" y="49"/>
                    </a:lnTo>
                    <a:close/>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close/>
                    <a:moveTo>
                      <a:pt x="20" y="47"/>
                    </a:moveTo>
                    <a:cubicBezTo>
                      <a:pt x="19" y="47"/>
                      <a:pt x="18" y="46"/>
                      <a:pt x="17" y="46"/>
                    </a:cubicBezTo>
                    <a:cubicBezTo>
                      <a:pt x="17" y="45"/>
                      <a:pt x="17" y="45"/>
                      <a:pt x="17" y="45"/>
                    </a:cubicBezTo>
                    <a:cubicBezTo>
                      <a:pt x="18" y="45"/>
                      <a:pt x="19" y="46"/>
                      <a:pt x="20" y="46"/>
                    </a:cubicBezTo>
                    <a:lnTo>
                      <a:pt x="20" y="47"/>
                    </a:lnTo>
                    <a:close/>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close/>
                    <a:moveTo>
                      <a:pt x="14" y="44"/>
                    </a:moveTo>
                    <a:cubicBezTo>
                      <a:pt x="13" y="44"/>
                      <a:pt x="12" y="43"/>
                      <a:pt x="11" y="43"/>
                    </a:cubicBezTo>
                    <a:cubicBezTo>
                      <a:pt x="12" y="42"/>
                      <a:pt x="12" y="42"/>
                      <a:pt x="12" y="42"/>
                    </a:cubicBezTo>
                    <a:cubicBezTo>
                      <a:pt x="12" y="42"/>
                      <a:pt x="13" y="43"/>
                      <a:pt x="14" y="43"/>
                    </a:cubicBezTo>
                    <a:lnTo>
                      <a:pt x="14" y="44"/>
                    </a:lnTo>
                    <a:close/>
                    <a:moveTo>
                      <a:pt x="122" y="43"/>
                    </a:moveTo>
                    <a:cubicBezTo>
                      <a:pt x="122" y="42"/>
                      <a:pt x="122" y="42"/>
                      <a:pt x="122" y="42"/>
                    </a:cubicBezTo>
                    <a:cubicBezTo>
                      <a:pt x="123" y="41"/>
                      <a:pt x="124" y="41"/>
                      <a:pt x="124" y="40"/>
                    </a:cubicBezTo>
                    <a:cubicBezTo>
                      <a:pt x="125" y="41"/>
                      <a:pt x="125" y="41"/>
                      <a:pt x="125" y="41"/>
                    </a:cubicBezTo>
                    <a:cubicBezTo>
                      <a:pt x="124" y="42"/>
                      <a:pt x="123" y="42"/>
                      <a:pt x="122" y="43"/>
                    </a:cubicBezTo>
                    <a:close/>
                    <a:moveTo>
                      <a:pt x="8" y="41"/>
                    </a:moveTo>
                    <a:cubicBezTo>
                      <a:pt x="7" y="40"/>
                      <a:pt x="7" y="40"/>
                      <a:pt x="6" y="39"/>
                    </a:cubicBezTo>
                    <a:cubicBezTo>
                      <a:pt x="7" y="38"/>
                      <a:pt x="7" y="38"/>
                      <a:pt x="7" y="38"/>
                    </a:cubicBezTo>
                    <a:cubicBezTo>
                      <a:pt x="7" y="39"/>
                      <a:pt x="8" y="39"/>
                      <a:pt x="9" y="40"/>
                    </a:cubicBezTo>
                    <a:lnTo>
                      <a:pt x="8" y="41"/>
                    </a:lnTo>
                    <a:close/>
                    <a:moveTo>
                      <a:pt x="127" y="39"/>
                    </a:moveTo>
                    <a:cubicBezTo>
                      <a:pt x="127" y="38"/>
                      <a:pt x="127" y="38"/>
                      <a:pt x="127" y="38"/>
                    </a:cubicBezTo>
                    <a:cubicBezTo>
                      <a:pt x="128" y="37"/>
                      <a:pt x="128" y="37"/>
                      <a:pt x="129" y="36"/>
                    </a:cubicBezTo>
                    <a:cubicBezTo>
                      <a:pt x="130" y="37"/>
                      <a:pt x="130" y="37"/>
                      <a:pt x="130" y="37"/>
                    </a:cubicBezTo>
                    <a:cubicBezTo>
                      <a:pt x="129" y="37"/>
                      <a:pt x="128" y="38"/>
                      <a:pt x="127" y="39"/>
                    </a:cubicBezTo>
                    <a:close/>
                    <a:moveTo>
                      <a:pt x="4" y="36"/>
                    </a:moveTo>
                    <a:cubicBezTo>
                      <a:pt x="3" y="36"/>
                      <a:pt x="2" y="35"/>
                      <a:pt x="2" y="34"/>
                    </a:cubicBezTo>
                    <a:cubicBezTo>
                      <a:pt x="3" y="33"/>
                      <a:pt x="3" y="33"/>
                      <a:pt x="3" y="33"/>
                    </a:cubicBezTo>
                    <a:cubicBezTo>
                      <a:pt x="3" y="34"/>
                      <a:pt x="4" y="35"/>
                      <a:pt x="4" y="36"/>
                    </a:cubicBezTo>
                    <a:close/>
                    <a:moveTo>
                      <a:pt x="132" y="34"/>
                    </a:moveTo>
                    <a:cubicBezTo>
                      <a:pt x="131" y="33"/>
                      <a:pt x="131" y="33"/>
                      <a:pt x="131" y="33"/>
                    </a:cubicBezTo>
                    <a:cubicBezTo>
                      <a:pt x="131" y="32"/>
                      <a:pt x="132" y="32"/>
                      <a:pt x="132" y="31"/>
                    </a:cubicBezTo>
                    <a:cubicBezTo>
                      <a:pt x="133" y="31"/>
                      <a:pt x="133" y="31"/>
                      <a:pt x="133" y="31"/>
                    </a:cubicBezTo>
                    <a:cubicBezTo>
                      <a:pt x="133" y="32"/>
                      <a:pt x="132" y="33"/>
                      <a:pt x="132" y="34"/>
                    </a:cubicBezTo>
                    <a:close/>
                    <a:moveTo>
                      <a:pt x="0" y="31"/>
                    </a:moveTo>
                    <a:cubicBezTo>
                      <a:pt x="0" y="30"/>
                      <a:pt x="0" y="29"/>
                      <a:pt x="0" y="28"/>
                    </a:cubicBezTo>
                    <a:cubicBezTo>
                      <a:pt x="1" y="27"/>
                      <a:pt x="1" y="27"/>
                      <a:pt x="1" y="27"/>
                    </a:cubicBezTo>
                    <a:cubicBezTo>
                      <a:pt x="1" y="28"/>
                      <a:pt x="1" y="28"/>
                      <a:pt x="1" y="28"/>
                    </a:cubicBezTo>
                    <a:cubicBezTo>
                      <a:pt x="1" y="29"/>
                      <a:pt x="1" y="29"/>
                      <a:pt x="1" y="30"/>
                    </a:cubicBezTo>
                    <a:lnTo>
                      <a:pt x="0" y="31"/>
                    </a:lnTo>
                    <a:close/>
                    <a:moveTo>
                      <a:pt x="133" y="28"/>
                    </a:moveTo>
                    <a:cubicBezTo>
                      <a:pt x="132" y="28"/>
                      <a:pt x="132" y="28"/>
                      <a:pt x="132" y="28"/>
                    </a:cubicBezTo>
                    <a:cubicBezTo>
                      <a:pt x="133" y="28"/>
                      <a:pt x="133" y="28"/>
                      <a:pt x="133" y="28"/>
                    </a:cubicBezTo>
                    <a:cubicBezTo>
                      <a:pt x="132" y="28"/>
                      <a:pt x="132" y="28"/>
                      <a:pt x="132" y="28"/>
                    </a:cubicBezTo>
                    <a:cubicBezTo>
                      <a:pt x="132" y="27"/>
                      <a:pt x="132" y="26"/>
                      <a:pt x="132" y="25"/>
                    </a:cubicBezTo>
                    <a:cubicBezTo>
                      <a:pt x="133" y="24"/>
                      <a:pt x="133" y="24"/>
                      <a:pt x="133" y="24"/>
                    </a:cubicBezTo>
                    <a:cubicBezTo>
                      <a:pt x="133" y="25"/>
                      <a:pt x="133" y="26"/>
                      <a:pt x="133" y="28"/>
                    </a:cubicBezTo>
                    <a:close/>
                    <a:moveTo>
                      <a:pt x="1" y="24"/>
                    </a:moveTo>
                    <a:cubicBezTo>
                      <a:pt x="0" y="24"/>
                      <a:pt x="0" y="24"/>
                      <a:pt x="0" y="24"/>
                    </a:cubicBezTo>
                    <a:cubicBezTo>
                      <a:pt x="1" y="23"/>
                      <a:pt x="1" y="22"/>
                      <a:pt x="2" y="21"/>
                    </a:cubicBezTo>
                    <a:cubicBezTo>
                      <a:pt x="3" y="22"/>
                      <a:pt x="3" y="22"/>
                      <a:pt x="3" y="22"/>
                    </a:cubicBezTo>
                    <a:cubicBezTo>
                      <a:pt x="2" y="23"/>
                      <a:pt x="2" y="24"/>
                      <a:pt x="1" y="24"/>
                    </a:cubicBezTo>
                    <a:close/>
                    <a:moveTo>
                      <a:pt x="131" y="22"/>
                    </a:moveTo>
                    <a:cubicBezTo>
                      <a:pt x="130" y="21"/>
                      <a:pt x="130" y="20"/>
                      <a:pt x="129" y="19"/>
                    </a:cubicBezTo>
                    <a:cubicBezTo>
                      <a:pt x="130" y="19"/>
                      <a:pt x="130" y="19"/>
                      <a:pt x="130" y="19"/>
                    </a:cubicBezTo>
                    <a:cubicBezTo>
                      <a:pt x="131" y="19"/>
                      <a:pt x="131" y="20"/>
                      <a:pt x="132" y="21"/>
                    </a:cubicBezTo>
                    <a:lnTo>
                      <a:pt x="131" y="22"/>
                    </a:lnTo>
                    <a:close/>
                    <a:moveTo>
                      <a:pt x="4" y="19"/>
                    </a:moveTo>
                    <a:cubicBezTo>
                      <a:pt x="4" y="18"/>
                      <a:pt x="4" y="18"/>
                      <a:pt x="4" y="18"/>
                    </a:cubicBezTo>
                    <a:cubicBezTo>
                      <a:pt x="4" y="18"/>
                      <a:pt x="5" y="17"/>
                      <a:pt x="6" y="16"/>
                    </a:cubicBezTo>
                    <a:cubicBezTo>
                      <a:pt x="7" y="17"/>
                      <a:pt x="7" y="17"/>
                      <a:pt x="7" y="17"/>
                    </a:cubicBezTo>
                    <a:cubicBezTo>
                      <a:pt x="6" y="18"/>
                      <a:pt x="5" y="18"/>
                      <a:pt x="4" y="19"/>
                    </a:cubicBezTo>
                    <a:close/>
                    <a:moveTo>
                      <a:pt x="127" y="17"/>
                    </a:moveTo>
                    <a:cubicBezTo>
                      <a:pt x="126" y="16"/>
                      <a:pt x="125" y="16"/>
                      <a:pt x="124" y="15"/>
                    </a:cubicBezTo>
                    <a:cubicBezTo>
                      <a:pt x="125" y="14"/>
                      <a:pt x="125" y="14"/>
                      <a:pt x="125" y="14"/>
                    </a:cubicBezTo>
                    <a:cubicBezTo>
                      <a:pt x="126" y="15"/>
                      <a:pt x="127" y="16"/>
                      <a:pt x="128" y="16"/>
                    </a:cubicBezTo>
                    <a:lnTo>
                      <a:pt x="127" y="17"/>
                    </a:lnTo>
                    <a:close/>
                    <a:moveTo>
                      <a:pt x="9" y="15"/>
                    </a:moveTo>
                    <a:cubicBezTo>
                      <a:pt x="8" y="14"/>
                      <a:pt x="8" y="14"/>
                      <a:pt x="8" y="14"/>
                    </a:cubicBezTo>
                    <a:cubicBezTo>
                      <a:pt x="9" y="13"/>
                      <a:pt x="10" y="13"/>
                      <a:pt x="11" y="12"/>
                    </a:cubicBezTo>
                    <a:cubicBezTo>
                      <a:pt x="12" y="13"/>
                      <a:pt x="12" y="13"/>
                      <a:pt x="12" y="13"/>
                    </a:cubicBezTo>
                    <a:cubicBezTo>
                      <a:pt x="11" y="14"/>
                      <a:pt x="10" y="14"/>
                      <a:pt x="9" y="15"/>
                    </a:cubicBezTo>
                    <a:close/>
                    <a:moveTo>
                      <a:pt x="122" y="13"/>
                    </a:moveTo>
                    <a:cubicBezTo>
                      <a:pt x="121" y="13"/>
                      <a:pt x="120" y="12"/>
                      <a:pt x="119" y="12"/>
                    </a:cubicBezTo>
                    <a:cubicBezTo>
                      <a:pt x="120" y="11"/>
                      <a:pt x="120" y="11"/>
                      <a:pt x="120" y="11"/>
                    </a:cubicBezTo>
                    <a:cubicBezTo>
                      <a:pt x="121" y="11"/>
                      <a:pt x="122" y="12"/>
                      <a:pt x="122" y="12"/>
                    </a:cubicBezTo>
                    <a:lnTo>
                      <a:pt x="122" y="13"/>
                    </a:lnTo>
                    <a:close/>
                    <a:moveTo>
                      <a:pt x="14" y="12"/>
                    </a:moveTo>
                    <a:cubicBezTo>
                      <a:pt x="14" y="11"/>
                      <a:pt x="14" y="11"/>
                      <a:pt x="14" y="11"/>
                    </a:cubicBezTo>
                    <a:cubicBezTo>
                      <a:pt x="15" y="10"/>
                      <a:pt x="16" y="10"/>
                      <a:pt x="17" y="9"/>
                    </a:cubicBezTo>
                    <a:cubicBezTo>
                      <a:pt x="17" y="10"/>
                      <a:pt x="17" y="10"/>
                      <a:pt x="17" y="10"/>
                    </a:cubicBezTo>
                    <a:cubicBezTo>
                      <a:pt x="16" y="11"/>
                      <a:pt x="15" y="11"/>
                      <a:pt x="14" y="12"/>
                    </a:cubicBezTo>
                    <a:close/>
                    <a:moveTo>
                      <a:pt x="116" y="10"/>
                    </a:moveTo>
                    <a:cubicBezTo>
                      <a:pt x="115" y="10"/>
                      <a:pt x="114" y="9"/>
                      <a:pt x="113" y="9"/>
                    </a:cubicBezTo>
                    <a:cubicBezTo>
                      <a:pt x="114" y="8"/>
                      <a:pt x="114" y="8"/>
                      <a:pt x="114" y="8"/>
                    </a:cubicBezTo>
                    <a:cubicBezTo>
                      <a:pt x="115" y="8"/>
                      <a:pt x="116" y="9"/>
                      <a:pt x="117" y="9"/>
                    </a:cubicBezTo>
                    <a:lnTo>
                      <a:pt x="116" y="10"/>
                    </a:lnTo>
                    <a:close/>
                    <a:moveTo>
                      <a:pt x="20" y="9"/>
                    </a:moveTo>
                    <a:cubicBezTo>
                      <a:pt x="20" y="8"/>
                      <a:pt x="20" y="8"/>
                      <a:pt x="20" y="8"/>
                    </a:cubicBezTo>
                    <a:cubicBezTo>
                      <a:pt x="21" y="8"/>
                      <a:pt x="22" y="7"/>
                      <a:pt x="23" y="7"/>
                    </a:cubicBezTo>
                    <a:cubicBezTo>
                      <a:pt x="23" y="8"/>
                      <a:pt x="23" y="8"/>
                      <a:pt x="23" y="8"/>
                    </a:cubicBezTo>
                    <a:cubicBezTo>
                      <a:pt x="22" y="8"/>
                      <a:pt x="21" y="9"/>
                      <a:pt x="20" y="9"/>
                    </a:cubicBezTo>
                    <a:close/>
                    <a:moveTo>
                      <a:pt x="110" y="8"/>
                    </a:moveTo>
                    <a:cubicBezTo>
                      <a:pt x="110" y="8"/>
                      <a:pt x="108" y="7"/>
                      <a:pt x="107" y="7"/>
                    </a:cubicBezTo>
                    <a:cubicBezTo>
                      <a:pt x="108" y="6"/>
                      <a:pt x="108" y="6"/>
                      <a:pt x="108" y="6"/>
                    </a:cubicBezTo>
                    <a:cubicBezTo>
                      <a:pt x="109" y="6"/>
                      <a:pt x="110" y="7"/>
                      <a:pt x="111" y="7"/>
                    </a:cubicBezTo>
                    <a:lnTo>
                      <a:pt x="110" y="8"/>
                    </a:lnTo>
                    <a:close/>
                    <a:moveTo>
                      <a:pt x="26" y="7"/>
                    </a:moveTo>
                    <a:cubicBezTo>
                      <a:pt x="26" y="6"/>
                      <a:pt x="26" y="6"/>
                      <a:pt x="26" y="6"/>
                    </a:cubicBezTo>
                    <a:cubicBezTo>
                      <a:pt x="27" y="5"/>
                      <a:pt x="28" y="5"/>
                      <a:pt x="29" y="5"/>
                    </a:cubicBezTo>
                    <a:cubicBezTo>
                      <a:pt x="29" y="6"/>
                      <a:pt x="29" y="6"/>
                      <a:pt x="29" y="6"/>
                    </a:cubicBezTo>
                    <a:cubicBezTo>
                      <a:pt x="28" y="6"/>
                      <a:pt x="27" y="7"/>
                      <a:pt x="26" y="7"/>
                    </a:cubicBezTo>
                    <a:close/>
                    <a:moveTo>
                      <a:pt x="104" y="6"/>
                    </a:moveTo>
                    <a:cubicBezTo>
                      <a:pt x="103" y="6"/>
                      <a:pt x="102" y="5"/>
                      <a:pt x="101" y="5"/>
                    </a:cubicBezTo>
                    <a:cubicBezTo>
                      <a:pt x="102" y="4"/>
                      <a:pt x="102" y="4"/>
                      <a:pt x="102" y="4"/>
                    </a:cubicBezTo>
                    <a:cubicBezTo>
                      <a:pt x="103" y="4"/>
                      <a:pt x="104" y="5"/>
                      <a:pt x="105" y="5"/>
                    </a:cubicBezTo>
                    <a:lnTo>
                      <a:pt x="104" y="6"/>
                    </a:lnTo>
                    <a:close/>
                    <a:moveTo>
                      <a:pt x="32" y="5"/>
                    </a:moveTo>
                    <a:cubicBezTo>
                      <a:pt x="32" y="4"/>
                      <a:pt x="32" y="4"/>
                      <a:pt x="32" y="4"/>
                    </a:cubicBezTo>
                    <a:cubicBezTo>
                      <a:pt x="33" y="4"/>
                      <a:pt x="34" y="4"/>
                      <a:pt x="35" y="3"/>
                    </a:cubicBezTo>
                    <a:cubicBezTo>
                      <a:pt x="35" y="4"/>
                      <a:pt x="35" y="4"/>
                      <a:pt x="35" y="4"/>
                    </a:cubicBezTo>
                    <a:cubicBezTo>
                      <a:pt x="34" y="5"/>
                      <a:pt x="33" y="5"/>
                      <a:pt x="32" y="5"/>
                    </a:cubicBezTo>
                    <a:close/>
                    <a:moveTo>
                      <a:pt x="98" y="4"/>
                    </a:moveTo>
                    <a:cubicBezTo>
                      <a:pt x="97" y="4"/>
                      <a:pt x="96" y="4"/>
                      <a:pt x="95" y="4"/>
                    </a:cubicBezTo>
                    <a:cubicBezTo>
                      <a:pt x="95" y="3"/>
                      <a:pt x="95" y="3"/>
                      <a:pt x="95" y="3"/>
                    </a:cubicBezTo>
                    <a:cubicBezTo>
                      <a:pt x="96" y="3"/>
                      <a:pt x="98" y="3"/>
                      <a:pt x="99" y="3"/>
                    </a:cubicBezTo>
                    <a:lnTo>
                      <a:pt x="98" y="4"/>
                    </a:lnTo>
                    <a:close/>
                    <a:moveTo>
                      <a:pt x="38" y="4"/>
                    </a:moveTo>
                    <a:cubicBezTo>
                      <a:pt x="38" y="3"/>
                      <a:pt x="38" y="3"/>
                      <a:pt x="38" y="3"/>
                    </a:cubicBezTo>
                    <a:cubicBezTo>
                      <a:pt x="39" y="2"/>
                      <a:pt x="40" y="2"/>
                      <a:pt x="41" y="2"/>
                    </a:cubicBezTo>
                    <a:cubicBezTo>
                      <a:pt x="41" y="3"/>
                      <a:pt x="41" y="3"/>
                      <a:pt x="41" y="3"/>
                    </a:cubicBezTo>
                    <a:cubicBezTo>
                      <a:pt x="40" y="3"/>
                      <a:pt x="39" y="4"/>
                      <a:pt x="38" y="4"/>
                    </a:cubicBezTo>
                    <a:close/>
                    <a:moveTo>
                      <a:pt x="92" y="3"/>
                    </a:moveTo>
                    <a:cubicBezTo>
                      <a:pt x="91" y="3"/>
                      <a:pt x="90" y="3"/>
                      <a:pt x="89" y="3"/>
                    </a:cubicBezTo>
                    <a:cubicBezTo>
                      <a:pt x="89" y="2"/>
                      <a:pt x="89" y="2"/>
                      <a:pt x="89" y="2"/>
                    </a:cubicBezTo>
                    <a:cubicBezTo>
                      <a:pt x="90" y="2"/>
                      <a:pt x="91" y="2"/>
                      <a:pt x="92" y="2"/>
                    </a:cubicBezTo>
                    <a:lnTo>
                      <a:pt x="92" y="3"/>
                    </a:lnTo>
                    <a:close/>
                    <a:moveTo>
                      <a:pt x="45" y="3"/>
                    </a:moveTo>
                    <a:cubicBezTo>
                      <a:pt x="44" y="2"/>
                      <a:pt x="44" y="2"/>
                      <a:pt x="44" y="2"/>
                    </a:cubicBezTo>
                    <a:cubicBezTo>
                      <a:pt x="45" y="1"/>
                      <a:pt x="46" y="1"/>
                      <a:pt x="48" y="1"/>
                    </a:cubicBezTo>
                    <a:cubicBezTo>
                      <a:pt x="48" y="2"/>
                      <a:pt x="48" y="2"/>
                      <a:pt x="48" y="2"/>
                    </a:cubicBezTo>
                    <a:cubicBezTo>
                      <a:pt x="47" y="2"/>
                      <a:pt x="46" y="2"/>
                      <a:pt x="45" y="3"/>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1"/>
                      <a:pt x="53" y="1"/>
                      <a:pt x="54" y="1"/>
                    </a:cubicBezTo>
                    <a:cubicBezTo>
                      <a:pt x="54" y="2"/>
                      <a:pt x="54" y="2"/>
                      <a:pt x="54" y="2"/>
                    </a:cubicBezTo>
                    <a:cubicBezTo>
                      <a:pt x="53" y="2"/>
                      <a:pt x="52" y="2"/>
                      <a:pt x="51" y="2"/>
                    </a:cubicBezTo>
                    <a:close/>
                    <a:moveTo>
                      <a:pt x="79" y="2"/>
                    </a:moveTo>
                    <a:cubicBezTo>
                      <a:pt x="78" y="2"/>
                      <a:pt x="77" y="1"/>
                      <a:pt x="76" y="1"/>
                    </a:cubicBezTo>
                    <a:cubicBezTo>
                      <a:pt x="76" y="0"/>
                      <a:pt x="76" y="0"/>
                      <a:pt x="76" y="0"/>
                    </a:cubicBezTo>
                    <a:cubicBezTo>
                      <a:pt x="77" y="0"/>
                      <a:pt x="79" y="0"/>
                      <a:pt x="80" y="1"/>
                    </a:cubicBezTo>
                    <a:lnTo>
                      <a:pt x="79" y="2"/>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Freeform 604"/>
              <p:cNvSpPr>
                <a:spLocks/>
              </p:cNvSpPr>
              <p:nvPr/>
            </p:nvSpPr>
            <p:spPr bwMode="auto">
              <a:xfrm>
                <a:off x="8650278" y="10335081"/>
                <a:ext cx="972927" cy="1001306"/>
              </a:xfrm>
              <a:custGeom>
                <a:avLst/>
                <a:gdLst>
                  <a:gd name="T0" fmla="*/ 27 w 40"/>
                  <a:gd name="T1" fmla="*/ 14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5"/>
                      <a:pt x="13" y="34"/>
                      <a:pt x="12" y="32"/>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8"/>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lnTo>
                      <a:pt x="27" y="14"/>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Freeform 605"/>
              <p:cNvSpPr>
                <a:spLocks/>
              </p:cNvSpPr>
              <p:nvPr/>
            </p:nvSpPr>
            <p:spPr bwMode="auto">
              <a:xfrm>
                <a:off x="7142243" y="10971539"/>
                <a:ext cx="3867386" cy="1220215"/>
              </a:xfrm>
              <a:custGeom>
                <a:avLst/>
                <a:gdLst>
                  <a:gd name="T0" fmla="*/ 145 w 159"/>
                  <a:gd name="T1" fmla="*/ 16 h 50"/>
                  <a:gd name="T2" fmla="*/ 130 w 159"/>
                  <a:gd name="T3" fmla="*/ 23 h 50"/>
                  <a:gd name="T4" fmla="*/ 116 w 159"/>
                  <a:gd name="T5" fmla="*/ 27 h 50"/>
                  <a:gd name="T6" fmla="*/ 101 w 159"/>
                  <a:gd name="T7" fmla="*/ 29 h 50"/>
                  <a:gd name="T8" fmla="*/ 87 w 159"/>
                  <a:gd name="T9" fmla="*/ 31 h 50"/>
                  <a:gd name="T10" fmla="*/ 80 w 159"/>
                  <a:gd name="T11" fmla="*/ 31 h 50"/>
                  <a:gd name="T12" fmla="*/ 72 w 159"/>
                  <a:gd name="T13" fmla="*/ 31 h 50"/>
                  <a:gd name="T14" fmla="*/ 58 w 159"/>
                  <a:gd name="T15" fmla="*/ 29 h 50"/>
                  <a:gd name="T16" fmla="*/ 43 w 159"/>
                  <a:gd name="T17" fmla="*/ 27 h 50"/>
                  <a:gd name="T18" fmla="*/ 29 w 159"/>
                  <a:gd name="T19" fmla="*/ 22 h 50"/>
                  <a:gd name="T20" fmla="*/ 14 w 159"/>
                  <a:gd name="T21" fmla="*/ 16 h 50"/>
                  <a:gd name="T22" fmla="*/ 0 w 159"/>
                  <a:gd name="T23" fmla="*/ 0 h 50"/>
                  <a:gd name="T24" fmla="*/ 0 w 159"/>
                  <a:gd name="T25" fmla="*/ 20 h 50"/>
                  <a:gd name="T26" fmla="*/ 14 w 159"/>
                  <a:gd name="T27" fmla="*/ 34 h 50"/>
                  <a:gd name="T28" fmla="*/ 29 w 159"/>
                  <a:gd name="T29" fmla="*/ 41 h 50"/>
                  <a:gd name="T30" fmla="*/ 43 w 159"/>
                  <a:gd name="T31" fmla="*/ 46 h 50"/>
                  <a:gd name="T32" fmla="*/ 58 w 159"/>
                  <a:gd name="T33" fmla="*/ 48 h 50"/>
                  <a:gd name="T34" fmla="*/ 72 w 159"/>
                  <a:gd name="T35" fmla="*/ 50 h 50"/>
                  <a:gd name="T36" fmla="*/ 80 w 159"/>
                  <a:gd name="T37" fmla="*/ 50 h 50"/>
                  <a:gd name="T38" fmla="*/ 87 w 159"/>
                  <a:gd name="T39" fmla="*/ 50 h 50"/>
                  <a:gd name="T40" fmla="*/ 101 w 159"/>
                  <a:gd name="T41" fmla="*/ 48 h 50"/>
                  <a:gd name="T42" fmla="*/ 116 w 159"/>
                  <a:gd name="T43" fmla="*/ 46 h 50"/>
                  <a:gd name="T44" fmla="*/ 130 w 159"/>
                  <a:gd name="T45" fmla="*/ 41 h 50"/>
                  <a:gd name="T46" fmla="*/ 145 w 159"/>
                  <a:gd name="T47" fmla="*/ 34 h 50"/>
                  <a:gd name="T48" fmla="*/ 159 w 159"/>
                  <a:gd name="T49" fmla="*/ 20 h 50"/>
                  <a:gd name="T50" fmla="*/ 159 w 159"/>
                  <a:gd name="T51" fmla="*/ 0 h 50"/>
                  <a:gd name="T52" fmla="*/ 145 w 159"/>
                  <a:gd name="T5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50">
                    <a:moveTo>
                      <a:pt x="145" y="16"/>
                    </a:moveTo>
                    <a:cubicBezTo>
                      <a:pt x="140" y="18"/>
                      <a:pt x="136" y="21"/>
                      <a:pt x="130" y="23"/>
                    </a:cubicBezTo>
                    <a:cubicBezTo>
                      <a:pt x="126" y="24"/>
                      <a:pt x="121" y="26"/>
                      <a:pt x="116" y="27"/>
                    </a:cubicBezTo>
                    <a:cubicBezTo>
                      <a:pt x="111" y="28"/>
                      <a:pt x="106" y="29"/>
                      <a:pt x="101" y="29"/>
                    </a:cubicBezTo>
                    <a:cubicBezTo>
                      <a:pt x="97" y="30"/>
                      <a:pt x="92" y="30"/>
                      <a:pt x="87" y="31"/>
                    </a:cubicBezTo>
                    <a:cubicBezTo>
                      <a:pt x="84" y="31"/>
                      <a:pt x="82" y="31"/>
                      <a:pt x="80" y="31"/>
                    </a:cubicBezTo>
                    <a:cubicBezTo>
                      <a:pt x="77" y="31"/>
                      <a:pt x="75" y="31"/>
                      <a:pt x="72" y="31"/>
                    </a:cubicBezTo>
                    <a:cubicBezTo>
                      <a:pt x="67" y="30"/>
                      <a:pt x="62" y="30"/>
                      <a:pt x="58" y="29"/>
                    </a:cubicBezTo>
                    <a:cubicBezTo>
                      <a:pt x="53" y="29"/>
                      <a:pt x="48" y="28"/>
                      <a:pt x="43" y="27"/>
                    </a:cubicBezTo>
                    <a:cubicBezTo>
                      <a:pt x="38" y="26"/>
                      <a:pt x="33" y="24"/>
                      <a:pt x="29" y="22"/>
                    </a:cubicBezTo>
                    <a:cubicBezTo>
                      <a:pt x="23" y="20"/>
                      <a:pt x="18" y="18"/>
                      <a:pt x="14" y="16"/>
                    </a:cubicBezTo>
                    <a:cubicBezTo>
                      <a:pt x="7" y="11"/>
                      <a:pt x="2" y="6"/>
                      <a:pt x="0" y="0"/>
                    </a:cubicBezTo>
                    <a:cubicBezTo>
                      <a:pt x="0" y="5"/>
                      <a:pt x="0" y="15"/>
                      <a:pt x="0" y="20"/>
                    </a:cubicBezTo>
                    <a:cubicBezTo>
                      <a:pt x="3" y="25"/>
                      <a:pt x="7" y="30"/>
                      <a:pt x="14" y="34"/>
                    </a:cubicBezTo>
                    <a:cubicBezTo>
                      <a:pt x="19" y="37"/>
                      <a:pt x="23" y="39"/>
                      <a:pt x="29" y="41"/>
                    </a:cubicBezTo>
                    <a:cubicBezTo>
                      <a:pt x="33" y="43"/>
                      <a:pt x="38" y="44"/>
                      <a:pt x="43" y="46"/>
                    </a:cubicBezTo>
                    <a:cubicBezTo>
                      <a:pt x="48" y="47"/>
                      <a:pt x="53" y="48"/>
                      <a:pt x="58" y="48"/>
                    </a:cubicBezTo>
                    <a:cubicBezTo>
                      <a:pt x="62" y="49"/>
                      <a:pt x="67" y="49"/>
                      <a:pt x="72" y="50"/>
                    </a:cubicBezTo>
                    <a:cubicBezTo>
                      <a:pt x="75" y="50"/>
                      <a:pt x="77" y="50"/>
                      <a:pt x="80" y="50"/>
                    </a:cubicBezTo>
                    <a:cubicBezTo>
                      <a:pt x="82" y="50"/>
                      <a:pt x="84" y="50"/>
                      <a:pt x="87" y="50"/>
                    </a:cubicBezTo>
                    <a:cubicBezTo>
                      <a:pt x="92" y="49"/>
                      <a:pt x="97" y="49"/>
                      <a:pt x="101" y="48"/>
                    </a:cubicBezTo>
                    <a:cubicBezTo>
                      <a:pt x="106" y="48"/>
                      <a:pt x="111" y="47"/>
                      <a:pt x="116" y="46"/>
                    </a:cubicBezTo>
                    <a:cubicBezTo>
                      <a:pt x="121" y="44"/>
                      <a:pt x="126" y="43"/>
                      <a:pt x="130" y="41"/>
                    </a:cubicBezTo>
                    <a:cubicBezTo>
                      <a:pt x="136" y="39"/>
                      <a:pt x="140" y="37"/>
                      <a:pt x="145" y="34"/>
                    </a:cubicBezTo>
                    <a:cubicBezTo>
                      <a:pt x="152" y="30"/>
                      <a:pt x="157" y="25"/>
                      <a:pt x="159" y="20"/>
                    </a:cubicBezTo>
                    <a:cubicBezTo>
                      <a:pt x="159" y="15"/>
                      <a:pt x="159" y="5"/>
                      <a:pt x="159" y="0"/>
                    </a:cubicBezTo>
                    <a:cubicBezTo>
                      <a:pt x="157" y="6"/>
                      <a:pt x="152" y="11"/>
                      <a:pt x="145" y="16"/>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Freeform 606"/>
              <p:cNvSpPr>
                <a:spLocks/>
              </p:cNvSpPr>
              <p:nvPr/>
            </p:nvSpPr>
            <p:spPr bwMode="auto">
              <a:xfrm>
                <a:off x="7142243" y="9435123"/>
                <a:ext cx="3867386" cy="1755325"/>
              </a:xfrm>
              <a:custGeom>
                <a:avLst/>
                <a:gdLst>
                  <a:gd name="T0" fmla="*/ 80 w 159"/>
                  <a:gd name="T1" fmla="*/ 0 h 72"/>
                  <a:gd name="T2" fmla="*/ 0 w 159"/>
                  <a:gd name="T3" fmla="*/ 36 h 72"/>
                  <a:gd name="T4" fmla="*/ 80 w 159"/>
                  <a:gd name="T5" fmla="*/ 72 h 72"/>
                  <a:gd name="T6" fmla="*/ 159 w 159"/>
                  <a:gd name="T7" fmla="*/ 36 h 72"/>
                  <a:gd name="T8" fmla="*/ 80 w 159"/>
                  <a:gd name="T9" fmla="*/ 0 h 72"/>
                </a:gdLst>
                <a:ahLst/>
                <a:cxnLst>
                  <a:cxn ang="0">
                    <a:pos x="T0" y="T1"/>
                  </a:cxn>
                  <a:cxn ang="0">
                    <a:pos x="T2" y="T3"/>
                  </a:cxn>
                  <a:cxn ang="0">
                    <a:pos x="T4" y="T5"/>
                  </a:cxn>
                  <a:cxn ang="0">
                    <a:pos x="T6" y="T7"/>
                  </a:cxn>
                  <a:cxn ang="0">
                    <a:pos x="T8" y="T9"/>
                  </a:cxn>
                </a:cxnLst>
                <a:rect l="0" t="0" r="r" b="b"/>
                <a:pathLst>
                  <a:path w="159" h="72">
                    <a:moveTo>
                      <a:pt x="80" y="0"/>
                    </a:moveTo>
                    <a:cubicBezTo>
                      <a:pt x="36" y="0"/>
                      <a:pt x="0" y="16"/>
                      <a:pt x="0" y="36"/>
                    </a:cubicBezTo>
                    <a:cubicBezTo>
                      <a:pt x="0" y="56"/>
                      <a:pt x="36" y="72"/>
                      <a:pt x="80" y="72"/>
                    </a:cubicBezTo>
                    <a:cubicBezTo>
                      <a:pt x="124" y="72"/>
                      <a:pt x="159" y="60"/>
                      <a:pt x="159" y="36"/>
                    </a:cubicBezTo>
                    <a:cubicBezTo>
                      <a:pt x="159" y="16"/>
                      <a:pt x="124" y="0"/>
                      <a:pt x="80" y="0"/>
                    </a:cubicBezTo>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Oval 607"/>
              <p:cNvSpPr>
                <a:spLocks noChangeArrowheads="1"/>
              </p:cNvSpPr>
              <p:nvPr/>
            </p:nvSpPr>
            <p:spPr bwMode="auto">
              <a:xfrm>
                <a:off x="7458442" y="9556741"/>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Freeform 608"/>
              <p:cNvSpPr>
                <a:spLocks noEditPoints="1"/>
              </p:cNvSpPr>
              <p:nvPr/>
            </p:nvSpPr>
            <p:spPr bwMode="auto">
              <a:xfrm>
                <a:off x="7458442" y="9556741"/>
                <a:ext cx="3234984" cy="1341831"/>
              </a:xfrm>
              <a:custGeom>
                <a:avLst/>
                <a:gdLst>
                  <a:gd name="T0" fmla="*/ 67 w 133"/>
                  <a:gd name="T1" fmla="*/ 54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4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132 w 133"/>
                  <a:gd name="T55" fmla="*/ 34 h 55"/>
                  <a:gd name="T56" fmla="*/ 132 w 133"/>
                  <a:gd name="T57" fmla="*/ 34 h 55"/>
                  <a:gd name="T58" fmla="*/ 1 w 133"/>
                  <a:gd name="T59" fmla="*/ 27 h 55"/>
                  <a:gd name="T60" fmla="*/ 132 w 133"/>
                  <a:gd name="T61" fmla="*/ 27 h 55"/>
                  <a:gd name="T62" fmla="*/ 133 w 133"/>
                  <a:gd name="T63" fmla="*/ 24 h 55"/>
                  <a:gd name="T64" fmla="*/ 2 w 133"/>
                  <a:gd name="T65" fmla="*/ 21 h 55"/>
                  <a:gd name="T66" fmla="*/ 129 w 133"/>
                  <a:gd name="T67" fmla="*/ 19 h 55"/>
                  <a:gd name="T68" fmla="*/ 4 w 133"/>
                  <a:gd name="T69" fmla="*/ 19 h 55"/>
                  <a:gd name="T70" fmla="*/ 4 w 133"/>
                  <a:gd name="T71" fmla="*/ 19 h 55"/>
                  <a:gd name="T72" fmla="*/ 128 w 133"/>
                  <a:gd name="T73" fmla="*/ 16 h 55"/>
                  <a:gd name="T74" fmla="*/ 11 w 133"/>
                  <a:gd name="T75" fmla="*/ 12 h 55"/>
                  <a:gd name="T76" fmla="*/ 119 w 133"/>
                  <a:gd name="T77" fmla="*/ 11 h 55"/>
                  <a:gd name="T78" fmla="*/ 14 w 133"/>
                  <a:gd name="T79" fmla="*/ 11 h 55"/>
                  <a:gd name="T80" fmla="*/ 14 w 133"/>
                  <a:gd name="T81" fmla="*/ 11 h 55"/>
                  <a:gd name="T82" fmla="*/ 117 w 133"/>
                  <a:gd name="T83" fmla="*/ 9 h 55"/>
                  <a:gd name="T84" fmla="*/ 23 w 133"/>
                  <a:gd name="T85" fmla="*/ 7 h 55"/>
                  <a:gd name="T86" fmla="*/ 107 w 133"/>
                  <a:gd name="T87" fmla="*/ 7 h 55"/>
                  <a:gd name="T88" fmla="*/ 26 w 133"/>
                  <a:gd name="T89" fmla="*/ 7 h 55"/>
                  <a:gd name="T90" fmla="*/ 26 w 133"/>
                  <a:gd name="T91" fmla="*/ 7 h 55"/>
                  <a:gd name="T92" fmla="*/ 105 w 133"/>
                  <a:gd name="T93" fmla="*/ 5 h 55"/>
                  <a:gd name="T94" fmla="*/ 35 w 133"/>
                  <a:gd name="T95" fmla="*/ 3 h 55"/>
                  <a:gd name="T96" fmla="*/ 95 w 133"/>
                  <a:gd name="T97" fmla="*/ 3 h 55"/>
                  <a:gd name="T98" fmla="*/ 38 w 133"/>
                  <a:gd name="T99" fmla="*/ 3 h 55"/>
                  <a:gd name="T100" fmla="*/ 38 w 133"/>
                  <a:gd name="T101" fmla="*/ 3 h 55"/>
                  <a:gd name="T102" fmla="*/ 92 w 133"/>
                  <a:gd name="T103" fmla="*/ 2 h 55"/>
                  <a:gd name="T104" fmla="*/ 48 w 133"/>
                  <a:gd name="T105" fmla="*/ 1 h 55"/>
                  <a:gd name="T106" fmla="*/ 83 w 133"/>
                  <a:gd name="T107" fmla="*/ 2 h 55"/>
                  <a:gd name="T108" fmla="*/ 51 w 133"/>
                  <a:gd name="T109" fmla="*/ 2 h 55"/>
                  <a:gd name="T110" fmla="*/ 51 w 133"/>
                  <a:gd name="T111" fmla="*/ 2 h 55"/>
                  <a:gd name="T112" fmla="*/ 80 w 133"/>
                  <a:gd name="T113" fmla="*/ 0 h 55"/>
                  <a:gd name="T114" fmla="*/ 60 w 133"/>
                  <a:gd name="T115" fmla="*/ 0 h 55"/>
                  <a:gd name="T116" fmla="*/ 70 w 133"/>
                  <a:gd name="T117" fmla="*/ 1 h 55"/>
                  <a:gd name="T118" fmla="*/ 63 w 133"/>
                  <a:gd name="T119" fmla="*/ 1 h 55"/>
                  <a:gd name="T120" fmla="*/ 67 w 133"/>
                  <a:gd name="T1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3"/>
                      <a:pt x="75" y="53"/>
                      <a:pt x="76" y="53"/>
                    </a:cubicBezTo>
                    <a:cubicBezTo>
                      <a:pt x="76" y="54"/>
                      <a:pt x="76" y="54"/>
                      <a:pt x="76" y="54"/>
                    </a:cubicBezTo>
                    <a:cubicBezTo>
                      <a:pt x="75" y="54"/>
                      <a:pt x="74" y="55"/>
                      <a:pt x="73" y="55"/>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4"/>
                    </a:cubicBezTo>
                    <a:cubicBezTo>
                      <a:pt x="48" y="52"/>
                      <a:pt x="48" y="52"/>
                      <a:pt x="48" y="52"/>
                    </a:cubicBezTo>
                    <a:cubicBezTo>
                      <a:pt x="49" y="53"/>
                      <a:pt x="50" y="53"/>
                      <a:pt x="51" y="53"/>
                    </a:cubicBezTo>
                    <a:lnTo>
                      <a:pt x="51" y="54"/>
                    </a:lnTo>
                    <a:close/>
                    <a:moveTo>
                      <a:pt x="86" y="54"/>
                    </a:moveTo>
                    <a:cubicBezTo>
                      <a:pt x="86" y="53"/>
                      <a:pt x="86" y="53"/>
                      <a:pt x="86" y="53"/>
                    </a:cubicBezTo>
                    <a:cubicBezTo>
                      <a:pt x="87" y="52"/>
                      <a:pt x="88" y="52"/>
                      <a:pt x="89" y="52"/>
                    </a:cubicBezTo>
                    <a:cubicBezTo>
                      <a:pt x="89" y="53"/>
                      <a:pt x="89" y="53"/>
                      <a:pt x="89" y="53"/>
                    </a:cubicBezTo>
                    <a:cubicBezTo>
                      <a:pt x="88" y="53"/>
                      <a:pt x="87" y="53"/>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1"/>
                      <a:pt x="94" y="51"/>
                      <a:pt x="95" y="51"/>
                    </a:cubicBezTo>
                    <a:cubicBezTo>
                      <a:pt x="95" y="52"/>
                      <a:pt x="95" y="52"/>
                      <a:pt x="95" y="52"/>
                    </a:cubicBezTo>
                    <a:cubicBezTo>
                      <a:pt x="94" y="52"/>
                      <a:pt x="93" y="52"/>
                      <a:pt x="92" y="53"/>
                    </a:cubicBezTo>
                    <a:close/>
                    <a:moveTo>
                      <a:pt x="38" y="52"/>
                    </a:moveTo>
                    <a:cubicBezTo>
                      <a:pt x="37" y="52"/>
                      <a:pt x="36" y="52"/>
                      <a:pt x="35" y="51"/>
                    </a:cubicBezTo>
                    <a:cubicBezTo>
                      <a:pt x="35" y="50"/>
                      <a:pt x="35" y="50"/>
                      <a:pt x="35" y="50"/>
                    </a:cubicBezTo>
                    <a:cubicBezTo>
                      <a:pt x="36" y="51"/>
                      <a:pt x="37" y="51"/>
                      <a:pt x="38" y="51"/>
                    </a:cubicBezTo>
                    <a:lnTo>
                      <a:pt x="38" y="52"/>
                    </a:lnTo>
                    <a:close/>
                    <a:moveTo>
                      <a:pt x="98" y="51"/>
                    </a:moveTo>
                    <a:cubicBezTo>
                      <a:pt x="98" y="50"/>
                      <a:pt x="98" y="50"/>
                      <a:pt x="98" y="50"/>
                    </a:cubicBezTo>
                    <a:cubicBezTo>
                      <a:pt x="99" y="50"/>
                      <a:pt x="100" y="50"/>
                      <a:pt x="101" y="50"/>
                    </a:cubicBezTo>
                    <a:cubicBezTo>
                      <a:pt x="101" y="51"/>
                      <a:pt x="101" y="51"/>
                      <a:pt x="101" y="51"/>
                    </a:cubicBezTo>
                    <a:cubicBezTo>
                      <a:pt x="100" y="51"/>
                      <a:pt x="99" y="51"/>
                      <a:pt x="98" y="51"/>
                    </a:cubicBezTo>
                    <a:close/>
                    <a:moveTo>
                      <a:pt x="32" y="51"/>
                    </a:moveTo>
                    <a:cubicBezTo>
                      <a:pt x="31" y="50"/>
                      <a:pt x="30" y="50"/>
                      <a:pt x="29" y="50"/>
                    </a:cubicBezTo>
                    <a:cubicBezTo>
                      <a:pt x="29" y="49"/>
                      <a:pt x="29" y="49"/>
                      <a:pt x="29" y="49"/>
                    </a:cubicBezTo>
                    <a:cubicBezTo>
                      <a:pt x="30" y="49"/>
                      <a:pt x="31" y="49"/>
                      <a:pt x="32" y="50"/>
                    </a:cubicBezTo>
                    <a:lnTo>
                      <a:pt x="32" y="51"/>
                    </a:lnTo>
                    <a:close/>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close/>
                    <a:moveTo>
                      <a:pt x="26" y="49"/>
                    </a:moveTo>
                    <a:cubicBezTo>
                      <a:pt x="25" y="49"/>
                      <a:pt x="24" y="48"/>
                      <a:pt x="23" y="48"/>
                    </a:cubicBezTo>
                    <a:cubicBezTo>
                      <a:pt x="23" y="47"/>
                      <a:pt x="23" y="47"/>
                      <a:pt x="23" y="47"/>
                    </a:cubicBezTo>
                    <a:cubicBezTo>
                      <a:pt x="24" y="47"/>
                      <a:pt x="25" y="48"/>
                      <a:pt x="26" y="48"/>
                    </a:cubicBezTo>
                    <a:lnTo>
                      <a:pt x="26" y="49"/>
                    </a:lnTo>
                    <a:close/>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close/>
                    <a:moveTo>
                      <a:pt x="20" y="47"/>
                    </a:moveTo>
                    <a:cubicBezTo>
                      <a:pt x="19" y="46"/>
                      <a:pt x="18" y="46"/>
                      <a:pt x="17" y="45"/>
                    </a:cubicBezTo>
                    <a:cubicBezTo>
                      <a:pt x="17" y="44"/>
                      <a:pt x="17" y="44"/>
                      <a:pt x="17" y="44"/>
                    </a:cubicBezTo>
                    <a:cubicBezTo>
                      <a:pt x="18" y="45"/>
                      <a:pt x="19" y="45"/>
                      <a:pt x="20" y="46"/>
                    </a:cubicBezTo>
                    <a:lnTo>
                      <a:pt x="20" y="47"/>
                    </a:lnTo>
                    <a:close/>
                    <a:moveTo>
                      <a:pt x="117" y="45"/>
                    </a:moveTo>
                    <a:cubicBezTo>
                      <a:pt x="116" y="45"/>
                      <a:pt x="116" y="45"/>
                      <a:pt x="116" y="45"/>
                    </a:cubicBezTo>
                    <a:cubicBezTo>
                      <a:pt x="117" y="44"/>
                      <a:pt x="118" y="44"/>
                      <a:pt x="119" y="43"/>
                    </a:cubicBezTo>
                    <a:cubicBezTo>
                      <a:pt x="119" y="44"/>
                      <a:pt x="119" y="44"/>
                      <a:pt x="119" y="44"/>
                    </a:cubicBezTo>
                    <a:cubicBezTo>
                      <a:pt x="119" y="45"/>
                      <a:pt x="118" y="45"/>
                      <a:pt x="117" y="45"/>
                    </a:cubicBezTo>
                    <a:close/>
                    <a:moveTo>
                      <a:pt x="14" y="44"/>
                    </a:moveTo>
                    <a:cubicBezTo>
                      <a:pt x="13" y="43"/>
                      <a:pt x="12" y="43"/>
                      <a:pt x="11" y="42"/>
                    </a:cubicBezTo>
                    <a:cubicBezTo>
                      <a:pt x="12" y="41"/>
                      <a:pt x="12" y="41"/>
                      <a:pt x="12" y="41"/>
                    </a:cubicBezTo>
                    <a:cubicBezTo>
                      <a:pt x="12" y="42"/>
                      <a:pt x="13" y="43"/>
                      <a:pt x="14" y="43"/>
                    </a:cubicBezTo>
                    <a:lnTo>
                      <a:pt x="14" y="44"/>
                    </a:lnTo>
                    <a:close/>
                    <a:moveTo>
                      <a:pt x="122" y="42"/>
                    </a:moveTo>
                    <a:cubicBezTo>
                      <a:pt x="122" y="42"/>
                      <a:pt x="122" y="42"/>
                      <a:pt x="122" y="42"/>
                    </a:cubicBezTo>
                    <a:cubicBezTo>
                      <a:pt x="123" y="41"/>
                      <a:pt x="124" y="40"/>
                      <a:pt x="124" y="40"/>
                    </a:cubicBezTo>
                    <a:cubicBezTo>
                      <a:pt x="125" y="41"/>
                      <a:pt x="125" y="41"/>
                      <a:pt x="125" y="41"/>
                    </a:cubicBezTo>
                    <a:cubicBezTo>
                      <a:pt x="124" y="41"/>
                      <a:pt x="123" y="42"/>
                      <a:pt x="122" y="42"/>
                    </a:cubicBezTo>
                    <a:close/>
                    <a:moveTo>
                      <a:pt x="8" y="41"/>
                    </a:moveTo>
                    <a:cubicBezTo>
                      <a:pt x="7" y="40"/>
                      <a:pt x="7" y="39"/>
                      <a:pt x="6" y="39"/>
                    </a:cubicBezTo>
                    <a:cubicBezTo>
                      <a:pt x="7" y="38"/>
                      <a:pt x="7" y="38"/>
                      <a:pt x="7" y="38"/>
                    </a:cubicBezTo>
                    <a:cubicBezTo>
                      <a:pt x="7" y="38"/>
                      <a:pt x="8" y="39"/>
                      <a:pt x="9" y="40"/>
                    </a:cubicBezTo>
                    <a:lnTo>
                      <a:pt x="8" y="41"/>
                    </a:lnTo>
                    <a:close/>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close/>
                    <a:moveTo>
                      <a:pt x="4" y="36"/>
                    </a:moveTo>
                    <a:cubicBezTo>
                      <a:pt x="3" y="35"/>
                      <a:pt x="2" y="34"/>
                      <a:pt x="2" y="33"/>
                    </a:cubicBezTo>
                    <a:cubicBezTo>
                      <a:pt x="3" y="33"/>
                      <a:pt x="3" y="33"/>
                      <a:pt x="3" y="33"/>
                    </a:cubicBezTo>
                    <a:cubicBezTo>
                      <a:pt x="3" y="34"/>
                      <a:pt x="4" y="35"/>
                      <a:pt x="4" y="36"/>
                    </a:cubicBezTo>
                    <a:close/>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close/>
                    <a:moveTo>
                      <a:pt x="0" y="30"/>
                    </a:moveTo>
                    <a:cubicBezTo>
                      <a:pt x="0" y="29"/>
                      <a:pt x="0" y="28"/>
                      <a:pt x="0" y="27"/>
                    </a:cubicBezTo>
                    <a:cubicBezTo>
                      <a:pt x="1" y="27"/>
                      <a:pt x="1" y="27"/>
                      <a:pt x="1" y="27"/>
                    </a:cubicBezTo>
                    <a:cubicBezTo>
                      <a:pt x="1" y="27"/>
                      <a:pt x="1" y="27"/>
                      <a:pt x="1" y="27"/>
                    </a:cubicBezTo>
                    <a:cubicBezTo>
                      <a:pt x="1" y="28"/>
                      <a:pt x="1" y="29"/>
                      <a:pt x="1" y="30"/>
                    </a:cubicBezTo>
                    <a:lnTo>
                      <a:pt x="0" y="30"/>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2"/>
                    </a:moveTo>
                    <a:cubicBezTo>
                      <a:pt x="130" y="21"/>
                      <a:pt x="130" y="20"/>
                      <a:pt x="129" y="19"/>
                    </a:cubicBezTo>
                    <a:cubicBezTo>
                      <a:pt x="130" y="18"/>
                      <a:pt x="130" y="18"/>
                      <a:pt x="130" y="18"/>
                    </a:cubicBezTo>
                    <a:cubicBezTo>
                      <a:pt x="131" y="19"/>
                      <a:pt x="131" y="20"/>
                      <a:pt x="132" y="21"/>
                    </a:cubicBezTo>
                    <a:lnTo>
                      <a:pt x="131" y="22"/>
                    </a:lnTo>
                    <a:close/>
                    <a:moveTo>
                      <a:pt x="4" y="19"/>
                    </a:moveTo>
                    <a:cubicBezTo>
                      <a:pt x="4" y="18"/>
                      <a:pt x="4" y="18"/>
                      <a:pt x="4" y="18"/>
                    </a:cubicBezTo>
                    <a:cubicBezTo>
                      <a:pt x="4" y="17"/>
                      <a:pt x="5" y="17"/>
                      <a:pt x="6" y="16"/>
                    </a:cubicBezTo>
                    <a:cubicBezTo>
                      <a:pt x="7" y="17"/>
                      <a:pt x="7" y="17"/>
                      <a:pt x="7" y="17"/>
                    </a:cubicBezTo>
                    <a:cubicBezTo>
                      <a:pt x="6" y="17"/>
                      <a:pt x="5" y="18"/>
                      <a:pt x="4" y="19"/>
                    </a:cubicBezTo>
                    <a:close/>
                    <a:moveTo>
                      <a:pt x="127" y="17"/>
                    </a:moveTo>
                    <a:cubicBezTo>
                      <a:pt x="126" y="16"/>
                      <a:pt x="125" y="15"/>
                      <a:pt x="124" y="15"/>
                    </a:cubicBezTo>
                    <a:cubicBezTo>
                      <a:pt x="125" y="14"/>
                      <a:pt x="125" y="14"/>
                      <a:pt x="125" y="14"/>
                    </a:cubicBezTo>
                    <a:cubicBezTo>
                      <a:pt x="126" y="15"/>
                      <a:pt x="127" y="15"/>
                      <a:pt x="128" y="16"/>
                    </a:cubicBezTo>
                    <a:lnTo>
                      <a:pt x="127" y="17"/>
                    </a:lnTo>
                    <a:close/>
                    <a:moveTo>
                      <a:pt x="9" y="15"/>
                    </a:moveTo>
                    <a:cubicBezTo>
                      <a:pt x="8" y="14"/>
                      <a:pt x="8" y="14"/>
                      <a:pt x="8" y="14"/>
                    </a:cubicBezTo>
                    <a:cubicBezTo>
                      <a:pt x="9" y="13"/>
                      <a:pt x="10" y="13"/>
                      <a:pt x="11" y="12"/>
                    </a:cubicBezTo>
                    <a:cubicBezTo>
                      <a:pt x="12" y="13"/>
                      <a:pt x="12" y="13"/>
                      <a:pt x="12" y="13"/>
                    </a:cubicBezTo>
                    <a:cubicBezTo>
                      <a:pt x="11" y="13"/>
                      <a:pt x="10" y="14"/>
                      <a:pt x="9" y="15"/>
                    </a:cubicBezTo>
                    <a:close/>
                    <a:moveTo>
                      <a:pt x="122" y="13"/>
                    </a:moveTo>
                    <a:cubicBezTo>
                      <a:pt x="121" y="12"/>
                      <a:pt x="120" y="12"/>
                      <a:pt x="119" y="11"/>
                    </a:cubicBezTo>
                    <a:cubicBezTo>
                      <a:pt x="120" y="10"/>
                      <a:pt x="120" y="10"/>
                      <a:pt x="120" y="10"/>
                    </a:cubicBezTo>
                    <a:cubicBezTo>
                      <a:pt x="121" y="11"/>
                      <a:pt x="122" y="12"/>
                      <a:pt x="122" y="12"/>
                    </a:cubicBezTo>
                    <a:lnTo>
                      <a:pt x="122" y="13"/>
                    </a:lnTo>
                    <a:close/>
                    <a:moveTo>
                      <a:pt x="14" y="11"/>
                    </a:moveTo>
                    <a:cubicBezTo>
                      <a:pt x="14" y="10"/>
                      <a:pt x="14" y="10"/>
                      <a:pt x="14" y="10"/>
                    </a:cubicBezTo>
                    <a:cubicBezTo>
                      <a:pt x="15" y="10"/>
                      <a:pt x="16" y="9"/>
                      <a:pt x="17" y="9"/>
                    </a:cubicBezTo>
                    <a:cubicBezTo>
                      <a:pt x="17" y="10"/>
                      <a:pt x="17" y="10"/>
                      <a:pt x="17" y="10"/>
                    </a:cubicBezTo>
                    <a:cubicBezTo>
                      <a:pt x="16" y="10"/>
                      <a:pt x="15" y="11"/>
                      <a:pt x="14" y="11"/>
                    </a:cubicBezTo>
                    <a:close/>
                    <a:moveTo>
                      <a:pt x="116" y="10"/>
                    </a:moveTo>
                    <a:cubicBezTo>
                      <a:pt x="115" y="10"/>
                      <a:pt x="114" y="9"/>
                      <a:pt x="113" y="9"/>
                    </a:cubicBezTo>
                    <a:cubicBezTo>
                      <a:pt x="114" y="8"/>
                      <a:pt x="114" y="8"/>
                      <a:pt x="114" y="8"/>
                    </a:cubicBezTo>
                    <a:cubicBezTo>
                      <a:pt x="115" y="8"/>
                      <a:pt x="116" y="9"/>
                      <a:pt x="117" y="9"/>
                    </a:cubicBezTo>
                    <a:lnTo>
                      <a:pt x="116" y="10"/>
                    </a:lnTo>
                    <a:close/>
                    <a:moveTo>
                      <a:pt x="20" y="9"/>
                    </a:moveTo>
                    <a:cubicBezTo>
                      <a:pt x="20" y="8"/>
                      <a:pt x="20" y="8"/>
                      <a:pt x="20" y="8"/>
                    </a:cubicBezTo>
                    <a:cubicBezTo>
                      <a:pt x="21" y="7"/>
                      <a:pt x="22" y="7"/>
                      <a:pt x="23" y="7"/>
                    </a:cubicBezTo>
                    <a:cubicBezTo>
                      <a:pt x="23" y="8"/>
                      <a:pt x="23" y="8"/>
                      <a:pt x="23" y="8"/>
                    </a:cubicBezTo>
                    <a:cubicBezTo>
                      <a:pt x="22" y="8"/>
                      <a:pt x="21" y="8"/>
                      <a:pt x="20" y="9"/>
                    </a:cubicBezTo>
                    <a:close/>
                    <a:moveTo>
                      <a:pt x="110" y="8"/>
                    </a:moveTo>
                    <a:cubicBezTo>
                      <a:pt x="110" y="7"/>
                      <a:pt x="108" y="7"/>
                      <a:pt x="107" y="7"/>
                    </a:cubicBezTo>
                    <a:cubicBezTo>
                      <a:pt x="108" y="6"/>
                      <a:pt x="108" y="6"/>
                      <a:pt x="108" y="6"/>
                    </a:cubicBezTo>
                    <a:cubicBezTo>
                      <a:pt x="109" y="6"/>
                      <a:pt x="110" y="6"/>
                      <a:pt x="111" y="7"/>
                    </a:cubicBezTo>
                    <a:lnTo>
                      <a:pt x="110" y="8"/>
                    </a:lnTo>
                    <a:close/>
                    <a:moveTo>
                      <a:pt x="26" y="7"/>
                    </a:moveTo>
                    <a:cubicBezTo>
                      <a:pt x="26" y="6"/>
                      <a:pt x="26" y="6"/>
                      <a:pt x="26" y="6"/>
                    </a:cubicBezTo>
                    <a:cubicBezTo>
                      <a:pt x="27" y="5"/>
                      <a:pt x="28" y="5"/>
                      <a:pt x="29" y="5"/>
                    </a:cubicBezTo>
                    <a:cubicBezTo>
                      <a:pt x="29" y="6"/>
                      <a:pt x="29" y="6"/>
                      <a:pt x="29" y="6"/>
                    </a:cubicBezTo>
                    <a:cubicBezTo>
                      <a:pt x="28" y="6"/>
                      <a:pt x="27" y="6"/>
                      <a:pt x="26" y="7"/>
                    </a:cubicBezTo>
                    <a:close/>
                    <a:moveTo>
                      <a:pt x="104" y="6"/>
                    </a:moveTo>
                    <a:cubicBezTo>
                      <a:pt x="103" y="5"/>
                      <a:pt x="102" y="5"/>
                      <a:pt x="101" y="5"/>
                    </a:cubicBezTo>
                    <a:cubicBezTo>
                      <a:pt x="102" y="4"/>
                      <a:pt x="102" y="4"/>
                      <a:pt x="102" y="4"/>
                    </a:cubicBezTo>
                    <a:cubicBezTo>
                      <a:pt x="103" y="4"/>
                      <a:pt x="104" y="4"/>
                      <a:pt x="105" y="5"/>
                    </a:cubicBezTo>
                    <a:lnTo>
                      <a:pt x="104" y="6"/>
                    </a:lnTo>
                    <a:close/>
                    <a:moveTo>
                      <a:pt x="32" y="5"/>
                    </a:moveTo>
                    <a:cubicBezTo>
                      <a:pt x="32" y="4"/>
                      <a:pt x="32" y="4"/>
                      <a:pt x="32" y="4"/>
                    </a:cubicBezTo>
                    <a:cubicBezTo>
                      <a:pt x="33" y="4"/>
                      <a:pt x="34" y="3"/>
                      <a:pt x="35" y="3"/>
                    </a:cubicBezTo>
                    <a:cubicBezTo>
                      <a:pt x="35" y="4"/>
                      <a:pt x="35" y="4"/>
                      <a:pt x="35" y="4"/>
                    </a:cubicBezTo>
                    <a:cubicBezTo>
                      <a:pt x="34" y="4"/>
                      <a:pt x="33" y="5"/>
                      <a:pt x="32" y="5"/>
                    </a:cubicBezTo>
                    <a:close/>
                    <a:moveTo>
                      <a:pt x="98" y="4"/>
                    </a:moveTo>
                    <a:cubicBezTo>
                      <a:pt x="97" y="4"/>
                      <a:pt x="96" y="4"/>
                      <a:pt x="95" y="3"/>
                    </a:cubicBezTo>
                    <a:cubicBezTo>
                      <a:pt x="95" y="2"/>
                      <a:pt x="95" y="2"/>
                      <a:pt x="95" y="2"/>
                    </a:cubicBezTo>
                    <a:cubicBezTo>
                      <a:pt x="96" y="3"/>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3"/>
                      <a:pt x="89" y="2"/>
                    </a:cubicBezTo>
                    <a:cubicBezTo>
                      <a:pt x="89" y="1"/>
                      <a:pt x="89" y="1"/>
                      <a:pt x="89" y="1"/>
                    </a:cubicBezTo>
                    <a:cubicBezTo>
                      <a:pt x="90" y="1"/>
                      <a:pt x="91" y="2"/>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0"/>
                      <a:pt x="53" y="0"/>
                      <a:pt x="54" y="0"/>
                    </a:cubicBezTo>
                    <a:cubicBezTo>
                      <a:pt x="54" y="1"/>
                      <a:pt x="54" y="1"/>
                      <a:pt x="54" y="1"/>
                    </a:cubicBezTo>
                    <a:cubicBezTo>
                      <a:pt x="53" y="1"/>
                      <a:pt x="52" y="1"/>
                      <a:pt x="51" y="2"/>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Freeform 609"/>
              <p:cNvSpPr>
                <a:spLocks/>
              </p:cNvSpPr>
              <p:nvPr/>
            </p:nvSpPr>
            <p:spPr bwMode="auto">
              <a:xfrm>
                <a:off x="8650278" y="9605385"/>
                <a:ext cx="972927" cy="1001306"/>
              </a:xfrm>
              <a:custGeom>
                <a:avLst/>
                <a:gdLst>
                  <a:gd name="T0" fmla="*/ 27 w 40"/>
                  <a:gd name="T1" fmla="*/ 15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7 h 41"/>
                  <a:gd name="T18" fmla="*/ 12 w 40"/>
                  <a:gd name="T19" fmla="*/ 33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5 h 41"/>
                  <a:gd name="T52" fmla="*/ 27 w 40"/>
                  <a:gd name="T5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5"/>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7"/>
                      <a:pt x="18" y="37"/>
                      <a:pt x="18" y="37"/>
                    </a:cubicBezTo>
                    <a:cubicBezTo>
                      <a:pt x="15" y="36"/>
                      <a:pt x="13" y="34"/>
                      <a:pt x="12" y="33"/>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9"/>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5"/>
                      <a:pt x="25" y="6"/>
                      <a:pt x="27" y="7"/>
                    </a:cubicBezTo>
                    <a:cubicBezTo>
                      <a:pt x="27" y="4"/>
                      <a:pt x="27" y="4"/>
                      <a:pt x="27" y="4"/>
                    </a:cubicBezTo>
                    <a:cubicBezTo>
                      <a:pt x="36" y="4"/>
                      <a:pt x="36" y="4"/>
                      <a:pt x="36" y="4"/>
                    </a:cubicBezTo>
                    <a:cubicBezTo>
                      <a:pt x="37" y="15"/>
                      <a:pt x="37" y="15"/>
                      <a:pt x="37" y="15"/>
                    </a:cubicBezTo>
                    <a:lnTo>
                      <a:pt x="27" y="15"/>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Freeform 610"/>
              <p:cNvSpPr>
                <a:spLocks/>
              </p:cNvSpPr>
              <p:nvPr/>
            </p:nvSpPr>
            <p:spPr bwMode="auto">
              <a:xfrm>
                <a:off x="7142243" y="10408050"/>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4"/>
                      <a:pt x="29" y="22"/>
                    </a:cubicBezTo>
                    <a:cubicBezTo>
                      <a:pt x="23" y="20"/>
                      <a:pt x="18" y="18"/>
                      <a:pt x="14" y="15"/>
                    </a:cubicBezTo>
                    <a:cubicBezTo>
                      <a:pt x="7" y="11"/>
                      <a:pt x="2" y="5"/>
                      <a:pt x="0" y="0"/>
                    </a:cubicBezTo>
                    <a:cubicBezTo>
                      <a:pt x="0" y="5"/>
                      <a:pt x="0" y="15"/>
                      <a:pt x="0" y="19"/>
                    </a:cubicBezTo>
                    <a:cubicBezTo>
                      <a:pt x="3" y="24"/>
                      <a:pt x="7" y="29"/>
                      <a:pt x="14" y="34"/>
                    </a:cubicBezTo>
                    <a:cubicBezTo>
                      <a:pt x="19" y="36"/>
                      <a:pt x="23" y="39"/>
                      <a:pt x="29" y="41"/>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3"/>
                      <a:pt x="130" y="41"/>
                    </a:cubicBezTo>
                    <a:cubicBezTo>
                      <a:pt x="136" y="39"/>
                      <a:pt x="140" y="37"/>
                      <a:pt x="145" y="34"/>
                    </a:cubicBezTo>
                    <a:cubicBezTo>
                      <a:pt x="152" y="30"/>
                      <a:pt x="157" y="25"/>
                      <a:pt x="159" y="19"/>
                    </a:cubicBezTo>
                    <a:cubicBezTo>
                      <a:pt x="159" y="15"/>
                      <a:pt x="159" y="4"/>
                      <a:pt x="159" y="0"/>
                    </a:cubicBezTo>
                    <a:cubicBezTo>
                      <a:pt x="157" y="5"/>
                      <a:pt x="152" y="11"/>
                      <a:pt x="145" y="15"/>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Freeform 611"/>
              <p:cNvSpPr>
                <a:spLocks/>
              </p:cNvSpPr>
              <p:nvPr/>
            </p:nvSpPr>
            <p:spPr bwMode="auto">
              <a:xfrm>
                <a:off x="7142243" y="8948662"/>
                <a:ext cx="3867386" cy="1779648"/>
              </a:xfrm>
              <a:custGeom>
                <a:avLst/>
                <a:gdLst>
                  <a:gd name="T0" fmla="*/ 80 w 159"/>
                  <a:gd name="T1" fmla="*/ 0 h 73"/>
                  <a:gd name="T2" fmla="*/ 0 w 159"/>
                  <a:gd name="T3" fmla="*/ 36 h 73"/>
                  <a:gd name="T4" fmla="*/ 80 w 159"/>
                  <a:gd name="T5" fmla="*/ 73 h 73"/>
                  <a:gd name="T6" fmla="*/ 159 w 159"/>
                  <a:gd name="T7" fmla="*/ 36 h 73"/>
                  <a:gd name="T8" fmla="*/ 80 w 159"/>
                  <a:gd name="T9" fmla="*/ 0 h 73"/>
                </a:gdLst>
                <a:ahLst/>
                <a:cxnLst>
                  <a:cxn ang="0">
                    <a:pos x="T0" y="T1"/>
                  </a:cxn>
                  <a:cxn ang="0">
                    <a:pos x="T2" y="T3"/>
                  </a:cxn>
                  <a:cxn ang="0">
                    <a:pos x="T4" y="T5"/>
                  </a:cxn>
                  <a:cxn ang="0">
                    <a:pos x="T6" y="T7"/>
                  </a:cxn>
                  <a:cxn ang="0">
                    <a:pos x="T8" y="T9"/>
                  </a:cxn>
                </a:cxnLst>
                <a:rect l="0" t="0" r="r" b="b"/>
                <a:pathLst>
                  <a:path w="159" h="73">
                    <a:moveTo>
                      <a:pt x="80" y="0"/>
                    </a:moveTo>
                    <a:cubicBezTo>
                      <a:pt x="36" y="0"/>
                      <a:pt x="0" y="16"/>
                      <a:pt x="0" y="36"/>
                    </a:cubicBezTo>
                    <a:cubicBezTo>
                      <a:pt x="0" y="56"/>
                      <a:pt x="36" y="72"/>
                      <a:pt x="80" y="73"/>
                    </a:cubicBezTo>
                    <a:cubicBezTo>
                      <a:pt x="124" y="72"/>
                      <a:pt x="159" y="56"/>
                      <a:pt x="159" y="36"/>
                    </a:cubicBezTo>
                    <a:cubicBezTo>
                      <a:pt x="159" y="16"/>
                      <a:pt x="124" y="0"/>
                      <a:pt x="80" y="0"/>
                    </a:cubicBezTo>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Oval 612"/>
              <p:cNvSpPr>
                <a:spLocks noChangeArrowheads="1"/>
              </p:cNvSpPr>
              <p:nvPr/>
            </p:nvSpPr>
            <p:spPr bwMode="auto">
              <a:xfrm>
                <a:off x="7458442" y="9094601"/>
                <a:ext cx="3234984" cy="1313452"/>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Freeform 613"/>
              <p:cNvSpPr>
                <a:spLocks noEditPoints="1"/>
              </p:cNvSpPr>
              <p:nvPr/>
            </p:nvSpPr>
            <p:spPr bwMode="auto">
              <a:xfrm>
                <a:off x="7458442" y="9094601"/>
                <a:ext cx="3234984" cy="1337776"/>
              </a:xfrm>
              <a:custGeom>
                <a:avLst/>
                <a:gdLst>
                  <a:gd name="T0" fmla="*/ 67 w 133"/>
                  <a:gd name="T1" fmla="*/ 53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1 h 55"/>
                  <a:gd name="T20" fmla="*/ 92 w 133"/>
                  <a:gd name="T21" fmla="*/ 51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4 h 55"/>
                  <a:gd name="T40" fmla="*/ 116 w 133"/>
                  <a:gd name="T41" fmla="*/ 44 h 55"/>
                  <a:gd name="T42" fmla="*/ 14 w 133"/>
                  <a:gd name="T43" fmla="*/ 44 h 55"/>
                  <a:gd name="T44" fmla="*/ 14 w 133"/>
                  <a:gd name="T45" fmla="*/ 44 h 55"/>
                  <a:gd name="T46" fmla="*/ 125 w 133"/>
                  <a:gd name="T47" fmla="*/ 40 h 55"/>
                  <a:gd name="T48" fmla="*/ 7 w 133"/>
                  <a:gd name="T49" fmla="*/ 38 h 55"/>
                  <a:gd name="T50" fmla="*/ 127 w 133"/>
                  <a:gd name="T51" fmla="*/ 38 h 55"/>
                  <a:gd name="T52" fmla="*/ 4 w 133"/>
                  <a:gd name="T53" fmla="*/ 36 h 55"/>
                  <a:gd name="T54" fmla="*/ 4 w 133"/>
                  <a:gd name="T55" fmla="*/ 36 h 55"/>
                  <a:gd name="T56" fmla="*/ 133 w 133"/>
                  <a:gd name="T57" fmla="*/ 30 h 55"/>
                  <a:gd name="T58" fmla="*/ 1 w 133"/>
                  <a:gd name="T59" fmla="*/ 27 h 55"/>
                  <a:gd name="T60" fmla="*/ 133 w 133"/>
                  <a:gd name="T61" fmla="*/ 27 h 55"/>
                  <a:gd name="T62" fmla="*/ 132 w 133"/>
                  <a:gd name="T63" fmla="*/ 24 h 55"/>
                  <a:gd name="T64" fmla="*/ 0 w 133"/>
                  <a:gd name="T65" fmla="*/ 24 h 55"/>
                  <a:gd name="T66" fmla="*/ 131 w 133"/>
                  <a:gd name="T67" fmla="*/ 21 h 55"/>
                  <a:gd name="T68" fmla="*/ 131 w 133"/>
                  <a:gd name="T69" fmla="*/ 21 h 55"/>
                  <a:gd name="T70" fmla="*/ 7 w 133"/>
                  <a:gd name="T71" fmla="*/ 16 h 55"/>
                  <a:gd name="T72" fmla="*/ 125 w 133"/>
                  <a:gd name="T73" fmla="*/ 14 h 55"/>
                  <a:gd name="T74" fmla="*/ 8 w 133"/>
                  <a:gd name="T75" fmla="*/ 14 h 55"/>
                  <a:gd name="T76" fmla="*/ 122 w 133"/>
                  <a:gd name="T77" fmla="*/ 13 h 55"/>
                  <a:gd name="T78" fmla="*/ 122 w 133"/>
                  <a:gd name="T79" fmla="*/ 13 h 55"/>
                  <a:gd name="T80" fmla="*/ 17 w 133"/>
                  <a:gd name="T81" fmla="*/ 10 h 55"/>
                  <a:gd name="T82" fmla="*/ 114 w 133"/>
                  <a:gd name="T83" fmla="*/ 8 h 55"/>
                  <a:gd name="T84" fmla="*/ 20 w 133"/>
                  <a:gd name="T85" fmla="*/ 8 h 55"/>
                  <a:gd name="T86" fmla="*/ 110 w 133"/>
                  <a:gd name="T87" fmla="*/ 7 h 55"/>
                  <a:gd name="T88" fmla="*/ 110 w 133"/>
                  <a:gd name="T89" fmla="*/ 7 h 55"/>
                  <a:gd name="T90" fmla="*/ 29 w 133"/>
                  <a:gd name="T91" fmla="*/ 5 h 55"/>
                  <a:gd name="T92" fmla="*/ 102 w 133"/>
                  <a:gd name="T93" fmla="*/ 4 h 55"/>
                  <a:gd name="T94" fmla="*/ 32 w 133"/>
                  <a:gd name="T95" fmla="*/ 4 h 55"/>
                  <a:gd name="T96" fmla="*/ 98 w 133"/>
                  <a:gd name="T97" fmla="*/ 4 h 55"/>
                  <a:gd name="T98" fmla="*/ 98 w 133"/>
                  <a:gd name="T99" fmla="*/ 4 h 55"/>
                  <a:gd name="T100" fmla="*/ 41 w 133"/>
                  <a:gd name="T101" fmla="*/ 3 h 55"/>
                  <a:gd name="T102" fmla="*/ 89 w 133"/>
                  <a:gd name="T103" fmla="*/ 1 h 55"/>
                  <a:gd name="T104" fmla="*/ 44 w 133"/>
                  <a:gd name="T105" fmla="*/ 1 h 55"/>
                  <a:gd name="T106" fmla="*/ 86 w 133"/>
                  <a:gd name="T107" fmla="*/ 2 h 55"/>
                  <a:gd name="T108" fmla="*/ 86 w 133"/>
                  <a:gd name="T109" fmla="*/ 2 h 55"/>
                  <a:gd name="T110" fmla="*/ 54 w 133"/>
                  <a:gd name="T111" fmla="*/ 1 h 55"/>
                  <a:gd name="T112" fmla="*/ 76 w 133"/>
                  <a:gd name="T113" fmla="*/ 0 h 55"/>
                  <a:gd name="T114" fmla="*/ 57 w 133"/>
                  <a:gd name="T115" fmla="*/ 0 h 55"/>
                  <a:gd name="T116" fmla="*/ 73 w 133"/>
                  <a:gd name="T117" fmla="*/ 1 h 55"/>
                  <a:gd name="T118" fmla="*/ 73 w 133"/>
                  <a:gd name="T119" fmla="*/ 1 h 55"/>
                  <a:gd name="T120" fmla="*/ 67 w 133"/>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3"/>
                      <a:pt x="67" y="53"/>
                      <a:pt x="67" y="53"/>
                    </a:cubicBezTo>
                    <a:cubicBezTo>
                      <a:pt x="67" y="53"/>
                      <a:pt x="67" y="53"/>
                      <a:pt x="67" y="53"/>
                    </a:cubicBezTo>
                    <a:cubicBezTo>
                      <a:pt x="68" y="53"/>
                      <a:pt x="69" y="53"/>
                      <a:pt x="70" y="53"/>
                    </a:cubicBezTo>
                    <a:cubicBezTo>
                      <a:pt x="70" y="55"/>
                      <a:pt x="70" y="55"/>
                      <a:pt x="70" y="55"/>
                    </a:cubicBezTo>
                    <a:cubicBezTo>
                      <a:pt x="69" y="55"/>
                      <a:pt x="68" y="55"/>
                      <a:pt x="67" y="55"/>
                    </a:cubicBezTo>
                    <a:close/>
                    <a:moveTo>
                      <a:pt x="63" y="55"/>
                    </a:moveTo>
                    <a:cubicBezTo>
                      <a:pt x="62" y="54"/>
                      <a:pt x="61" y="54"/>
                      <a:pt x="60" y="54"/>
                    </a:cubicBezTo>
                    <a:cubicBezTo>
                      <a:pt x="60" y="53"/>
                      <a:pt x="60" y="53"/>
                      <a:pt x="60" y="53"/>
                    </a:cubicBezTo>
                    <a:cubicBezTo>
                      <a:pt x="61" y="53"/>
                      <a:pt x="62" y="53"/>
                      <a:pt x="63" y="53"/>
                    </a:cubicBezTo>
                    <a:lnTo>
                      <a:pt x="63" y="55"/>
                    </a:lnTo>
                    <a:close/>
                    <a:moveTo>
                      <a:pt x="73" y="54"/>
                    </a:moveTo>
                    <a:cubicBezTo>
                      <a:pt x="73" y="53"/>
                      <a:pt x="73" y="53"/>
                      <a:pt x="73" y="53"/>
                    </a:cubicBezTo>
                    <a:cubicBezTo>
                      <a:pt x="74" y="53"/>
                      <a:pt x="75" y="53"/>
                      <a:pt x="76" y="53"/>
                    </a:cubicBezTo>
                    <a:cubicBezTo>
                      <a:pt x="76" y="54"/>
                      <a:pt x="76" y="54"/>
                      <a:pt x="76" y="54"/>
                    </a:cubicBezTo>
                    <a:cubicBezTo>
                      <a:pt x="75" y="54"/>
                      <a:pt x="74" y="54"/>
                      <a:pt x="73" y="54"/>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3"/>
                    </a:cubicBezTo>
                    <a:cubicBezTo>
                      <a:pt x="48" y="52"/>
                      <a:pt x="48" y="52"/>
                      <a:pt x="48" y="52"/>
                    </a:cubicBezTo>
                    <a:cubicBezTo>
                      <a:pt x="49" y="52"/>
                      <a:pt x="50" y="53"/>
                      <a:pt x="51" y="53"/>
                    </a:cubicBezTo>
                    <a:lnTo>
                      <a:pt x="51" y="54"/>
                    </a:lnTo>
                    <a:close/>
                    <a:moveTo>
                      <a:pt x="86" y="53"/>
                    </a:moveTo>
                    <a:cubicBezTo>
                      <a:pt x="86" y="52"/>
                      <a:pt x="86" y="52"/>
                      <a:pt x="86" y="52"/>
                    </a:cubicBezTo>
                    <a:cubicBezTo>
                      <a:pt x="87" y="52"/>
                      <a:pt x="88" y="52"/>
                      <a:pt x="89" y="52"/>
                    </a:cubicBezTo>
                    <a:cubicBezTo>
                      <a:pt x="89" y="53"/>
                      <a:pt x="89" y="53"/>
                      <a:pt x="89" y="53"/>
                    </a:cubicBezTo>
                    <a:cubicBezTo>
                      <a:pt x="88" y="53"/>
                      <a:pt x="87" y="53"/>
                      <a:pt x="86" y="53"/>
                    </a:cubicBezTo>
                    <a:close/>
                    <a:moveTo>
                      <a:pt x="44" y="53"/>
                    </a:moveTo>
                    <a:cubicBezTo>
                      <a:pt x="43" y="53"/>
                      <a:pt x="42" y="53"/>
                      <a:pt x="41" y="52"/>
                    </a:cubicBezTo>
                    <a:cubicBezTo>
                      <a:pt x="41" y="51"/>
                      <a:pt x="41" y="51"/>
                      <a:pt x="41" y="51"/>
                    </a:cubicBezTo>
                    <a:cubicBezTo>
                      <a:pt x="42" y="52"/>
                      <a:pt x="43" y="52"/>
                      <a:pt x="44" y="52"/>
                    </a:cubicBezTo>
                    <a:lnTo>
                      <a:pt x="44" y="53"/>
                    </a:lnTo>
                    <a:close/>
                    <a:moveTo>
                      <a:pt x="92" y="52"/>
                    </a:moveTo>
                    <a:cubicBezTo>
                      <a:pt x="92" y="51"/>
                      <a:pt x="92" y="51"/>
                      <a:pt x="92" y="51"/>
                    </a:cubicBezTo>
                    <a:cubicBezTo>
                      <a:pt x="93" y="51"/>
                      <a:pt x="94" y="51"/>
                      <a:pt x="95" y="51"/>
                    </a:cubicBezTo>
                    <a:cubicBezTo>
                      <a:pt x="95" y="52"/>
                      <a:pt x="95" y="52"/>
                      <a:pt x="95" y="52"/>
                    </a:cubicBezTo>
                    <a:cubicBezTo>
                      <a:pt x="94" y="52"/>
                      <a:pt x="93" y="52"/>
                      <a:pt x="92" y="52"/>
                    </a:cubicBezTo>
                    <a:close/>
                    <a:moveTo>
                      <a:pt x="38" y="52"/>
                    </a:moveTo>
                    <a:cubicBezTo>
                      <a:pt x="37" y="52"/>
                      <a:pt x="36" y="51"/>
                      <a:pt x="35" y="51"/>
                    </a:cubicBezTo>
                    <a:cubicBezTo>
                      <a:pt x="35" y="50"/>
                      <a:pt x="35" y="50"/>
                      <a:pt x="35" y="50"/>
                    </a:cubicBezTo>
                    <a:cubicBezTo>
                      <a:pt x="36" y="50"/>
                      <a:pt x="37" y="51"/>
                      <a:pt x="38" y="51"/>
                    </a:cubicBezTo>
                    <a:lnTo>
                      <a:pt x="38" y="52"/>
                    </a:lnTo>
                    <a:close/>
                    <a:moveTo>
                      <a:pt x="98" y="51"/>
                    </a:moveTo>
                    <a:cubicBezTo>
                      <a:pt x="98" y="50"/>
                      <a:pt x="98" y="50"/>
                      <a:pt x="98" y="50"/>
                    </a:cubicBezTo>
                    <a:cubicBezTo>
                      <a:pt x="99" y="50"/>
                      <a:pt x="100" y="50"/>
                      <a:pt x="101" y="49"/>
                    </a:cubicBezTo>
                    <a:cubicBezTo>
                      <a:pt x="101" y="51"/>
                      <a:pt x="101" y="51"/>
                      <a:pt x="101" y="51"/>
                    </a:cubicBezTo>
                    <a:cubicBezTo>
                      <a:pt x="100" y="51"/>
                      <a:pt x="99" y="51"/>
                      <a:pt x="98" y="51"/>
                    </a:cubicBezTo>
                    <a:close/>
                    <a:moveTo>
                      <a:pt x="32" y="50"/>
                    </a:moveTo>
                    <a:cubicBezTo>
                      <a:pt x="31" y="50"/>
                      <a:pt x="30" y="50"/>
                      <a:pt x="29" y="50"/>
                    </a:cubicBezTo>
                    <a:cubicBezTo>
                      <a:pt x="29" y="49"/>
                      <a:pt x="29" y="49"/>
                      <a:pt x="29" y="49"/>
                    </a:cubicBezTo>
                    <a:cubicBezTo>
                      <a:pt x="30" y="49"/>
                      <a:pt x="31" y="49"/>
                      <a:pt x="32" y="49"/>
                    </a:cubicBezTo>
                    <a:lnTo>
                      <a:pt x="32" y="50"/>
                    </a:lnTo>
                    <a:close/>
                    <a:moveTo>
                      <a:pt x="105" y="50"/>
                    </a:moveTo>
                    <a:cubicBezTo>
                      <a:pt x="104" y="49"/>
                      <a:pt x="104" y="49"/>
                      <a:pt x="104" y="49"/>
                    </a:cubicBezTo>
                    <a:cubicBezTo>
                      <a:pt x="105" y="48"/>
                      <a:pt x="106" y="48"/>
                      <a:pt x="107" y="48"/>
                    </a:cubicBezTo>
                    <a:cubicBezTo>
                      <a:pt x="108" y="49"/>
                      <a:pt x="108" y="49"/>
                      <a:pt x="108" y="49"/>
                    </a:cubicBezTo>
                    <a:cubicBezTo>
                      <a:pt x="107" y="49"/>
                      <a:pt x="106" y="49"/>
                      <a:pt x="105" y="50"/>
                    </a:cubicBezTo>
                    <a:close/>
                    <a:moveTo>
                      <a:pt x="26" y="49"/>
                    </a:moveTo>
                    <a:cubicBezTo>
                      <a:pt x="25" y="48"/>
                      <a:pt x="24" y="48"/>
                      <a:pt x="23" y="48"/>
                    </a:cubicBezTo>
                    <a:cubicBezTo>
                      <a:pt x="23" y="47"/>
                      <a:pt x="23" y="47"/>
                      <a:pt x="23" y="47"/>
                    </a:cubicBezTo>
                    <a:cubicBezTo>
                      <a:pt x="24" y="47"/>
                      <a:pt x="25" y="47"/>
                      <a:pt x="26" y="48"/>
                    </a:cubicBezTo>
                    <a:lnTo>
                      <a:pt x="26" y="49"/>
                    </a:lnTo>
                    <a:close/>
                    <a:moveTo>
                      <a:pt x="111" y="48"/>
                    </a:moveTo>
                    <a:cubicBezTo>
                      <a:pt x="110" y="47"/>
                      <a:pt x="110" y="47"/>
                      <a:pt x="110" y="47"/>
                    </a:cubicBezTo>
                    <a:cubicBezTo>
                      <a:pt x="111" y="46"/>
                      <a:pt x="112" y="46"/>
                      <a:pt x="113" y="46"/>
                    </a:cubicBezTo>
                    <a:cubicBezTo>
                      <a:pt x="114" y="47"/>
                      <a:pt x="114" y="47"/>
                      <a:pt x="114" y="47"/>
                    </a:cubicBezTo>
                    <a:cubicBezTo>
                      <a:pt x="113" y="47"/>
                      <a:pt x="112" y="47"/>
                      <a:pt x="111" y="48"/>
                    </a:cubicBezTo>
                    <a:close/>
                    <a:moveTo>
                      <a:pt x="20" y="47"/>
                    </a:moveTo>
                    <a:cubicBezTo>
                      <a:pt x="19" y="46"/>
                      <a:pt x="18" y="46"/>
                      <a:pt x="17" y="45"/>
                    </a:cubicBezTo>
                    <a:cubicBezTo>
                      <a:pt x="17" y="44"/>
                      <a:pt x="17" y="44"/>
                      <a:pt x="17" y="44"/>
                    </a:cubicBezTo>
                    <a:cubicBezTo>
                      <a:pt x="18" y="45"/>
                      <a:pt x="19" y="45"/>
                      <a:pt x="20" y="46"/>
                    </a:cubicBezTo>
                    <a:lnTo>
                      <a:pt x="20" y="47"/>
                    </a:lnTo>
                    <a:close/>
                    <a:moveTo>
                      <a:pt x="117" y="45"/>
                    </a:moveTo>
                    <a:cubicBezTo>
                      <a:pt x="116" y="44"/>
                      <a:pt x="116" y="44"/>
                      <a:pt x="116" y="44"/>
                    </a:cubicBezTo>
                    <a:cubicBezTo>
                      <a:pt x="117" y="44"/>
                      <a:pt x="118" y="43"/>
                      <a:pt x="119" y="43"/>
                    </a:cubicBezTo>
                    <a:cubicBezTo>
                      <a:pt x="119" y="44"/>
                      <a:pt x="119" y="44"/>
                      <a:pt x="119" y="44"/>
                    </a:cubicBezTo>
                    <a:cubicBezTo>
                      <a:pt x="119" y="44"/>
                      <a:pt x="118" y="45"/>
                      <a:pt x="117" y="45"/>
                    </a:cubicBezTo>
                    <a:close/>
                    <a:moveTo>
                      <a:pt x="14" y="44"/>
                    </a:moveTo>
                    <a:cubicBezTo>
                      <a:pt x="13" y="43"/>
                      <a:pt x="12" y="43"/>
                      <a:pt x="11" y="42"/>
                    </a:cubicBezTo>
                    <a:cubicBezTo>
                      <a:pt x="12" y="41"/>
                      <a:pt x="12" y="41"/>
                      <a:pt x="12" y="41"/>
                    </a:cubicBezTo>
                    <a:cubicBezTo>
                      <a:pt x="12" y="42"/>
                      <a:pt x="13" y="42"/>
                      <a:pt x="14" y="43"/>
                    </a:cubicBezTo>
                    <a:lnTo>
                      <a:pt x="14" y="44"/>
                    </a:lnTo>
                    <a:close/>
                    <a:moveTo>
                      <a:pt x="122" y="42"/>
                    </a:moveTo>
                    <a:cubicBezTo>
                      <a:pt x="122" y="41"/>
                      <a:pt x="122" y="41"/>
                      <a:pt x="122" y="41"/>
                    </a:cubicBezTo>
                    <a:cubicBezTo>
                      <a:pt x="123" y="41"/>
                      <a:pt x="124" y="40"/>
                      <a:pt x="124" y="40"/>
                    </a:cubicBezTo>
                    <a:cubicBezTo>
                      <a:pt x="125" y="40"/>
                      <a:pt x="125" y="40"/>
                      <a:pt x="125" y="40"/>
                    </a:cubicBezTo>
                    <a:cubicBezTo>
                      <a:pt x="124" y="41"/>
                      <a:pt x="123" y="42"/>
                      <a:pt x="122" y="42"/>
                    </a:cubicBezTo>
                    <a:close/>
                    <a:moveTo>
                      <a:pt x="8" y="40"/>
                    </a:moveTo>
                    <a:cubicBezTo>
                      <a:pt x="7" y="40"/>
                      <a:pt x="7" y="39"/>
                      <a:pt x="6" y="38"/>
                    </a:cubicBezTo>
                    <a:cubicBezTo>
                      <a:pt x="7" y="38"/>
                      <a:pt x="7" y="38"/>
                      <a:pt x="7" y="38"/>
                    </a:cubicBezTo>
                    <a:cubicBezTo>
                      <a:pt x="7" y="38"/>
                      <a:pt x="8" y="39"/>
                      <a:pt x="9" y="40"/>
                    </a:cubicBezTo>
                    <a:lnTo>
                      <a:pt x="8" y="40"/>
                    </a:lnTo>
                    <a:close/>
                    <a:moveTo>
                      <a:pt x="127" y="38"/>
                    </a:moveTo>
                    <a:cubicBezTo>
                      <a:pt x="127" y="38"/>
                      <a:pt x="127" y="38"/>
                      <a:pt x="127" y="38"/>
                    </a:cubicBezTo>
                    <a:cubicBezTo>
                      <a:pt x="128" y="37"/>
                      <a:pt x="128" y="36"/>
                      <a:pt x="129" y="35"/>
                    </a:cubicBezTo>
                    <a:cubicBezTo>
                      <a:pt x="130" y="36"/>
                      <a:pt x="130" y="36"/>
                      <a:pt x="130" y="36"/>
                    </a:cubicBezTo>
                    <a:cubicBezTo>
                      <a:pt x="129" y="37"/>
                      <a:pt x="128" y="38"/>
                      <a:pt x="127" y="38"/>
                    </a:cubicBezTo>
                    <a:close/>
                    <a:moveTo>
                      <a:pt x="4" y="36"/>
                    </a:moveTo>
                    <a:cubicBezTo>
                      <a:pt x="3" y="35"/>
                      <a:pt x="2" y="34"/>
                      <a:pt x="2" y="33"/>
                    </a:cubicBezTo>
                    <a:cubicBezTo>
                      <a:pt x="3" y="33"/>
                      <a:pt x="3" y="33"/>
                      <a:pt x="3" y="33"/>
                    </a:cubicBezTo>
                    <a:cubicBezTo>
                      <a:pt x="3" y="34"/>
                      <a:pt x="4" y="35"/>
                      <a:pt x="4" y="35"/>
                    </a:cubicBezTo>
                    <a:lnTo>
                      <a:pt x="4" y="36"/>
                    </a:lnTo>
                    <a:close/>
                    <a:moveTo>
                      <a:pt x="132" y="33"/>
                    </a:moveTo>
                    <a:cubicBezTo>
                      <a:pt x="131" y="33"/>
                      <a:pt x="131" y="33"/>
                      <a:pt x="131" y="33"/>
                    </a:cubicBezTo>
                    <a:cubicBezTo>
                      <a:pt x="131" y="32"/>
                      <a:pt x="132" y="31"/>
                      <a:pt x="132" y="30"/>
                    </a:cubicBezTo>
                    <a:cubicBezTo>
                      <a:pt x="133" y="30"/>
                      <a:pt x="133" y="30"/>
                      <a:pt x="133" y="30"/>
                    </a:cubicBezTo>
                    <a:cubicBezTo>
                      <a:pt x="133" y="31"/>
                      <a:pt x="132" y="32"/>
                      <a:pt x="132" y="33"/>
                    </a:cubicBezTo>
                    <a:close/>
                    <a:moveTo>
                      <a:pt x="0" y="30"/>
                    </a:moveTo>
                    <a:cubicBezTo>
                      <a:pt x="0" y="29"/>
                      <a:pt x="0" y="28"/>
                      <a:pt x="0" y="27"/>
                    </a:cubicBezTo>
                    <a:cubicBezTo>
                      <a:pt x="1" y="27"/>
                      <a:pt x="1" y="27"/>
                      <a:pt x="1" y="27"/>
                    </a:cubicBezTo>
                    <a:cubicBezTo>
                      <a:pt x="1" y="27"/>
                      <a:pt x="1" y="27"/>
                      <a:pt x="1" y="27"/>
                    </a:cubicBezTo>
                    <a:cubicBezTo>
                      <a:pt x="1" y="28"/>
                      <a:pt x="1" y="29"/>
                      <a:pt x="1" y="30"/>
                    </a:cubicBezTo>
                    <a:lnTo>
                      <a:pt x="0" y="30"/>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1"/>
                    </a:moveTo>
                    <a:cubicBezTo>
                      <a:pt x="130" y="20"/>
                      <a:pt x="130" y="20"/>
                      <a:pt x="129" y="19"/>
                    </a:cubicBezTo>
                    <a:cubicBezTo>
                      <a:pt x="130" y="18"/>
                      <a:pt x="130" y="18"/>
                      <a:pt x="130" y="18"/>
                    </a:cubicBezTo>
                    <a:cubicBezTo>
                      <a:pt x="131" y="19"/>
                      <a:pt x="131" y="20"/>
                      <a:pt x="132" y="21"/>
                    </a:cubicBezTo>
                    <a:lnTo>
                      <a:pt x="131" y="21"/>
                    </a:lnTo>
                    <a:close/>
                    <a:moveTo>
                      <a:pt x="4" y="19"/>
                    </a:moveTo>
                    <a:cubicBezTo>
                      <a:pt x="4" y="18"/>
                      <a:pt x="4" y="18"/>
                      <a:pt x="4" y="18"/>
                    </a:cubicBezTo>
                    <a:cubicBezTo>
                      <a:pt x="4" y="17"/>
                      <a:pt x="5" y="16"/>
                      <a:pt x="6" y="16"/>
                    </a:cubicBezTo>
                    <a:cubicBezTo>
                      <a:pt x="7" y="16"/>
                      <a:pt x="7" y="16"/>
                      <a:pt x="7" y="16"/>
                    </a:cubicBezTo>
                    <a:cubicBezTo>
                      <a:pt x="6" y="17"/>
                      <a:pt x="5" y="18"/>
                      <a:pt x="4" y="19"/>
                    </a:cubicBezTo>
                    <a:close/>
                    <a:moveTo>
                      <a:pt x="127" y="17"/>
                    </a:moveTo>
                    <a:cubicBezTo>
                      <a:pt x="126" y="16"/>
                      <a:pt x="125" y="15"/>
                      <a:pt x="124" y="15"/>
                    </a:cubicBezTo>
                    <a:cubicBezTo>
                      <a:pt x="125" y="14"/>
                      <a:pt x="125" y="14"/>
                      <a:pt x="125" y="14"/>
                    </a:cubicBezTo>
                    <a:cubicBezTo>
                      <a:pt x="126" y="14"/>
                      <a:pt x="127" y="15"/>
                      <a:pt x="128" y="16"/>
                    </a:cubicBezTo>
                    <a:lnTo>
                      <a:pt x="127" y="17"/>
                    </a:lnTo>
                    <a:close/>
                    <a:moveTo>
                      <a:pt x="9" y="14"/>
                    </a:moveTo>
                    <a:cubicBezTo>
                      <a:pt x="8" y="14"/>
                      <a:pt x="8" y="14"/>
                      <a:pt x="8" y="14"/>
                    </a:cubicBezTo>
                    <a:cubicBezTo>
                      <a:pt x="9" y="13"/>
                      <a:pt x="10" y="12"/>
                      <a:pt x="11" y="12"/>
                    </a:cubicBezTo>
                    <a:cubicBezTo>
                      <a:pt x="12" y="13"/>
                      <a:pt x="12" y="13"/>
                      <a:pt x="12" y="13"/>
                    </a:cubicBezTo>
                    <a:cubicBezTo>
                      <a:pt x="11" y="13"/>
                      <a:pt x="10" y="14"/>
                      <a:pt x="9" y="14"/>
                    </a:cubicBezTo>
                    <a:close/>
                    <a:moveTo>
                      <a:pt x="122" y="13"/>
                    </a:moveTo>
                    <a:cubicBezTo>
                      <a:pt x="121" y="12"/>
                      <a:pt x="120" y="12"/>
                      <a:pt x="119" y="11"/>
                    </a:cubicBezTo>
                    <a:cubicBezTo>
                      <a:pt x="120" y="10"/>
                      <a:pt x="120" y="10"/>
                      <a:pt x="120" y="10"/>
                    </a:cubicBezTo>
                    <a:cubicBezTo>
                      <a:pt x="121" y="11"/>
                      <a:pt x="122" y="11"/>
                      <a:pt x="122" y="12"/>
                    </a:cubicBezTo>
                    <a:lnTo>
                      <a:pt x="122" y="13"/>
                    </a:lnTo>
                    <a:close/>
                    <a:moveTo>
                      <a:pt x="14" y="11"/>
                    </a:moveTo>
                    <a:cubicBezTo>
                      <a:pt x="14" y="10"/>
                      <a:pt x="14" y="10"/>
                      <a:pt x="14" y="10"/>
                    </a:cubicBezTo>
                    <a:cubicBezTo>
                      <a:pt x="15" y="10"/>
                      <a:pt x="16" y="9"/>
                      <a:pt x="17" y="9"/>
                    </a:cubicBezTo>
                    <a:cubicBezTo>
                      <a:pt x="17" y="10"/>
                      <a:pt x="17" y="10"/>
                      <a:pt x="17" y="10"/>
                    </a:cubicBezTo>
                    <a:cubicBezTo>
                      <a:pt x="16" y="10"/>
                      <a:pt x="15" y="11"/>
                      <a:pt x="14" y="11"/>
                    </a:cubicBezTo>
                    <a:close/>
                    <a:moveTo>
                      <a:pt x="116" y="10"/>
                    </a:moveTo>
                    <a:cubicBezTo>
                      <a:pt x="115" y="9"/>
                      <a:pt x="114" y="9"/>
                      <a:pt x="113" y="9"/>
                    </a:cubicBezTo>
                    <a:cubicBezTo>
                      <a:pt x="114" y="8"/>
                      <a:pt x="114" y="8"/>
                      <a:pt x="114" y="8"/>
                    </a:cubicBezTo>
                    <a:cubicBezTo>
                      <a:pt x="115" y="8"/>
                      <a:pt x="116" y="8"/>
                      <a:pt x="117" y="9"/>
                    </a:cubicBezTo>
                    <a:lnTo>
                      <a:pt x="116" y="10"/>
                    </a:lnTo>
                    <a:close/>
                    <a:moveTo>
                      <a:pt x="20" y="9"/>
                    </a:moveTo>
                    <a:cubicBezTo>
                      <a:pt x="20" y="8"/>
                      <a:pt x="20" y="8"/>
                      <a:pt x="20" y="8"/>
                    </a:cubicBezTo>
                    <a:cubicBezTo>
                      <a:pt x="21" y="7"/>
                      <a:pt x="22" y="7"/>
                      <a:pt x="23" y="6"/>
                    </a:cubicBezTo>
                    <a:cubicBezTo>
                      <a:pt x="23" y="7"/>
                      <a:pt x="23" y="7"/>
                      <a:pt x="23" y="7"/>
                    </a:cubicBezTo>
                    <a:cubicBezTo>
                      <a:pt x="22" y="8"/>
                      <a:pt x="21" y="8"/>
                      <a:pt x="20" y="9"/>
                    </a:cubicBezTo>
                    <a:close/>
                    <a:moveTo>
                      <a:pt x="110" y="7"/>
                    </a:moveTo>
                    <a:cubicBezTo>
                      <a:pt x="110" y="7"/>
                      <a:pt x="108" y="7"/>
                      <a:pt x="107" y="6"/>
                    </a:cubicBezTo>
                    <a:cubicBezTo>
                      <a:pt x="108" y="5"/>
                      <a:pt x="108" y="5"/>
                      <a:pt x="108" y="5"/>
                    </a:cubicBezTo>
                    <a:cubicBezTo>
                      <a:pt x="109" y="6"/>
                      <a:pt x="110" y="6"/>
                      <a:pt x="111" y="6"/>
                    </a:cubicBezTo>
                    <a:lnTo>
                      <a:pt x="110" y="7"/>
                    </a:lnTo>
                    <a:close/>
                    <a:moveTo>
                      <a:pt x="26" y="6"/>
                    </a:moveTo>
                    <a:cubicBezTo>
                      <a:pt x="26" y="5"/>
                      <a:pt x="26" y="5"/>
                      <a:pt x="26" y="5"/>
                    </a:cubicBezTo>
                    <a:cubicBezTo>
                      <a:pt x="27" y="5"/>
                      <a:pt x="28" y="5"/>
                      <a:pt x="29" y="4"/>
                    </a:cubicBezTo>
                    <a:cubicBezTo>
                      <a:pt x="29" y="5"/>
                      <a:pt x="29" y="5"/>
                      <a:pt x="29" y="5"/>
                    </a:cubicBezTo>
                    <a:cubicBezTo>
                      <a:pt x="28" y="6"/>
                      <a:pt x="27" y="6"/>
                      <a:pt x="26" y="6"/>
                    </a:cubicBezTo>
                    <a:close/>
                    <a:moveTo>
                      <a:pt x="104" y="5"/>
                    </a:moveTo>
                    <a:cubicBezTo>
                      <a:pt x="103" y="5"/>
                      <a:pt x="102" y="5"/>
                      <a:pt x="101" y="5"/>
                    </a:cubicBezTo>
                    <a:cubicBezTo>
                      <a:pt x="102" y="4"/>
                      <a:pt x="102" y="4"/>
                      <a:pt x="102" y="4"/>
                    </a:cubicBezTo>
                    <a:cubicBezTo>
                      <a:pt x="103" y="4"/>
                      <a:pt x="104" y="4"/>
                      <a:pt x="105" y="4"/>
                    </a:cubicBezTo>
                    <a:lnTo>
                      <a:pt x="104" y="5"/>
                    </a:lnTo>
                    <a:close/>
                    <a:moveTo>
                      <a:pt x="32" y="5"/>
                    </a:moveTo>
                    <a:cubicBezTo>
                      <a:pt x="32" y="4"/>
                      <a:pt x="32" y="4"/>
                      <a:pt x="32" y="4"/>
                    </a:cubicBezTo>
                    <a:cubicBezTo>
                      <a:pt x="33" y="3"/>
                      <a:pt x="34" y="3"/>
                      <a:pt x="35" y="3"/>
                    </a:cubicBezTo>
                    <a:cubicBezTo>
                      <a:pt x="35" y="4"/>
                      <a:pt x="35" y="4"/>
                      <a:pt x="35" y="4"/>
                    </a:cubicBezTo>
                    <a:cubicBezTo>
                      <a:pt x="34" y="4"/>
                      <a:pt x="33" y="4"/>
                      <a:pt x="32" y="5"/>
                    </a:cubicBezTo>
                    <a:close/>
                    <a:moveTo>
                      <a:pt x="98" y="4"/>
                    </a:moveTo>
                    <a:cubicBezTo>
                      <a:pt x="97" y="4"/>
                      <a:pt x="96" y="3"/>
                      <a:pt x="95" y="3"/>
                    </a:cubicBezTo>
                    <a:cubicBezTo>
                      <a:pt x="95" y="2"/>
                      <a:pt x="95" y="2"/>
                      <a:pt x="95" y="2"/>
                    </a:cubicBezTo>
                    <a:cubicBezTo>
                      <a:pt x="96" y="2"/>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2"/>
                      <a:pt x="89" y="2"/>
                    </a:cubicBezTo>
                    <a:cubicBezTo>
                      <a:pt x="89" y="1"/>
                      <a:pt x="89" y="1"/>
                      <a:pt x="89" y="1"/>
                    </a:cubicBezTo>
                    <a:cubicBezTo>
                      <a:pt x="90" y="1"/>
                      <a:pt x="91" y="1"/>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1"/>
                    </a:cubicBezTo>
                    <a:cubicBezTo>
                      <a:pt x="83" y="0"/>
                      <a:pt x="83" y="0"/>
                      <a:pt x="83" y="0"/>
                    </a:cubicBezTo>
                    <a:cubicBezTo>
                      <a:pt x="84" y="0"/>
                      <a:pt x="85" y="1"/>
                      <a:pt x="86" y="1"/>
                    </a:cubicBezTo>
                    <a:lnTo>
                      <a:pt x="86" y="2"/>
                    </a:lnTo>
                    <a:close/>
                    <a:moveTo>
                      <a:pt x="51" y="1"/>
                    </a:moveTo>
                    <a:cubicBezTo>
                      <a:pt x="51" y="0"/>
                      <a:pt x="51" y="0"/>
                      <a:pt x="51" y="0"/>
                    </a:cubicBezTo>
                    <a:cubicBezTo>
                      <a:pt x="52" y="0"/>
                      <a:pt x="53" y="0"/>
                      <a:pt x="54" y="0"/>
                    </a:cubicBezTo>
                    <a:cubicBezTo>
                      <a:pt x="54" y="1"/>
                      <a:pt x="54" y="1"/>
                      <a:pt x="54" y="1"/>
                    </a:cubicBezTo>
                    <a:cubicBezTo>
                      <a:pt x="53" y="1"/>
                      <a:pt x="52" y="1"/>
                      <a:pt x="51" y="1"/>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Freeform 614"/>
              <p:cNvSpPr>
                <a:spLocks/>
              </p:cNvSpPr>
              <p:nvPr/>
            </p:nvSpPr>
            <p:spPr bwMode="auto">
              <a:xfrm>
                <a:off x="8650278" y="9240537"/>
                <a:ext cx="972927" cy="972928"/>
              </a:xfrm>
              <a:custGeom>
                <a:avLst/>
                <a:gdLst>
                  <a:gd name="T0" fmla="*/ 27 w 40"/>
                  <a:gd name="T1" fmla="*/ 14 h 40"/>
                  <a:gd name="T2" fmla="*/ 20 w 40"/>
                  <a:gd name="T3" fmla="*/ 9 h 40"/>
                  <a:gd name="T4" fmla="*/ 16 w 40"/>
                  <a:gd name="T5" fmla="*/ 11 h 40"/>
                  <a:gd name="T6" fmla="*/ 39 w 40"/>
                  <a:gd name="T7" fmla="*/ 26 h 40"/>
                  <a:gd name="T8" fmla="*/ 24 w 40"/>
                  <a:gd name="T9" fmla="*/ 37 h 40"/>
                  <a:gd name="T10" fmla="*/ 22 w 40"/>
                  <a:gd name="T11" fmla="*/ 37 h 40"/>
                  <a:gd name="T12" fmla="*/ 22 w 40"/>
                  <a:gd name="T13" fmla="*/ 40 h 40"/>
                  <a:gd name="T14" fmla="*/ 18 w 40"/>
                  <a:gd name="T15" fmla="*/ 40 h 40"/>
                  <a:gd name="T16" fmla="*/ 18 w 40"/>
                  <a:gd name="T17" fmla="*/ 36 h 40"/>
                  <a:gd name="T18" fmla="*/ 12 w 40"/>
                  <a:gd name="T19" fmla="*/ 32 h 40"/>
                  <a:gd name="T20" fmla="*/ 11 w 40"/>
                  <a:gd name="T21" fmla="*/ 36 h 40"/>
                  <a:gd name="T22" fmla="*/ 0 w 40"/>
                  <a:gd name="T23" fmla="*/ 36 h 40"/>
                  <a:gd name="T24" fmla="*/ 1 w 40"/>
                  <a:gd name="T25" fmla="*/ 23 h 40"/>
                  <a:gd name="T26" fmla="*/ 12 w 40"/>
                  <a:gd name="T27" fmla="*/ 23 h 40"/>
                  <a:gd name="T28" fmla="*/ 19 w 40"/>
                  <a:gd name="T29" fmla="*/ 28 h 40"/>
                  <a:gd name="T30" fmla="*/ 24 w 40"/>
                  <a:gd name="T31" fmla="*/ 26 h 40"/>
                  <a:gd name="T32" fmla="*/ 2 w 40"/>
                  <a:gd name="T33" fmla="*/ 12 h 40"/>
                  <a:gd name="T34" fmla="*/ 15 w 40"/>
                  <a:gd name="T35" fmla="*/ 3 h 40"/>
                  <a:gd name="T36" fmla="*/ 18 w 40"/>
                  <a:gd name="T37" fmla="*/ 3 h 40"/>
                  <a:gd name="T38" fmla="*/ 18 w 40"/>
                  <a:gd name="T39" fmla="*/ 0 h 40"/>
                  <a:gd name="T40" fmla="*/ 21 w 40"/>
                  <a:gd name="T41" fmla="*/ 0 h 40"/>
                  <a:gd name="T42" fmla="*/ 21 w 40"/>
                  <a:gd name="T43" fmla="*/ 3 h 40"/>
                  <a:gd name="T44" fmla="*/ 27 w 40"/>
                  <a:gd name="T45" fmla="*/ 7 h 40"/>
                  <a:gd name="T46" fmla="*/ 27 w 40"/>
                  <a:gd name="T47" fmla="*/ 3 h 40"/>
                  <a:gd name="T48" fmla="*/ 36 w 40"/>
                  <a:gd name="T49" fmla="*/ 3 h 40"/>
                  <a:gd name="T50" fmla="*/ 37 w 40"/>
                  <a:gd name="T51" fmla="*/ 14 h 40"/>
                  <a:gd name="T52" fmla="*/ 27 w 40"/>
                  <a:gd name="T53"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0">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0"/>
                      <a:pt x="22" y="40"/>
                      <a:pt x="22" y="40"/>
                    </a:cubicBezTo>
                    <a:cubicBezTo>
                      <a:pt x="18" y="40"/>
                      <a:pt x="18" y="40"/>
                      <a:pt x="18" y="40"/>
                    </a:cubicBezTo>
                    <a:cubicBezTo>
                      <a:pt x="18" y="36"/>
                      <a:pt x="18" y="36"/>
                      <a:pt x="18" y="36"/>
                    </a:cubicBezTo>
                    <a:cubicBezTo>
                      <a:pt x="15" y="35"/>
                      <a:pt x="13" y="33"/>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7"/>
                      <a:pt x="17" y="28"/>
                      <a:pt x="19" y="28"/>
                    </a:cubicBezTo>
                    <a:cubicBezTo>
                      <a:pt x="21" y="28"/>
                      <a:pt x="24" y="28"/>
                      <a:pt x="24" y="26"/>
                    </a:cubicBezTo>
                    <a:cubicBezTo>
                      <a:pt x="24" y="22"/>
                      <a:pt x="2" y="23"/>
                      <a:pt x="2" y="12"/>
                    </a:cubicBezTo>
                    <a:cubicBezTo>
                      <a:pt x="3" y="5"/>
                      <a:pt x="10" y="3"/>
                      <a:pt x="15" y="3"/>
                    </a:cubicBezTo>
                    <a:cubicBezTo>
                      <a:pt x="16" y="3"/>
                      <a:pt x="17" y="3"/>
                      <a:pt x="18" y="3"/>
                    </a:cubicBezTo>
                    <a:cubicBezTo>
                      <a:pt x="18" y="0"/>
                      <a:pt x="18" y="0"/>
                      <a:pt x="18" y="0"/>
                    </a:cubicBezTo>
                    <a:cubicBezTo>
                      <a:pt x="21" y="0"/>
                      <a:pt x="21" y="0"/>
                      <a:pt x="21" y="0"/>
                    </a:cubicBezTo>
                    <a:cubicBezTo>
                      <a:pt x="21" y="3"/>
                      <a:pt x="21" y="3"/>
                      <a:pt x="21" y="3"/>
                    </a:cubicBezTo>
                    <a:cubicBezTo>
                      <a:pt x="23" y="4"/>
                      <a:pt x="25" y="5"/>
                      <a:pt x="27" y="7"/>
                    </a:cubicBezTo>
                    <a:cubicBezTo>
                      <a:pt x="27" y="3"/>
                      <a:pt x="27" y="3"/>
                      <a:pt x="27" y="3"/>
                    </a:cubicBezTo>
                    <a:cubicBezTo>
                      <a:pt x="36" y="3"/>
                      <a:pt x="36" y="3"/>
                      <a:pt x="36" y="3"/>
                    </a:cubicBezTo>
                    <a:cubicBezTo>
                      <a:pt x="37" y="14"/>
                      <a:pt x="37" y="14"/>
                      <a:pt x="37" y="14"/>
                    </a:cubicBezTo>
                    <a:lnTo>
                      <a:pt x="27" y="14"/>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Freeform 615"/>
              <p:cNvSpPr>
                <a:spLocks/>
              </p:cNvSpPr>
              <p:nvPr/>
            </p:nvSpPr>
            <p:spPr bwMode="auto">
              <a:xfrm>
                <a:off x="7142243" y="9872940"/>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4"/>
                      <a:pt x="29" y="22"/>
                    </a:cubicBezTo>
                    <a:cubicBezTo>
                      <a:pt x="23" y="20"/>
                      <a:pt x="18" y="18"/>
                      <a:pt x="14" y="15"/>
                    </a:cubicBezTo>
                    <a:cubicBezTo>
                      <a:pt x="7" y="11"/>
                      <a:pt x="2" y="5"/>
                      <a:pt x="0" y="0"/>
                    </a:cubicBezTo>
                    <a:cubicBezTo>
                      <a:pt x="0" y="5"/>
                      <a:pt x="0" y="15"/>
                      <a:pt x="0" y="19"/>
                    </a:cubicBezTo>
                    <a:cubicBezTo>
                      <a:pt x="3" y="24"/>
                      <a:pt x="7" y="29"/>
                      <a:pt x="14" y="34"/>
                    </a:cubicBezTo>
                    <a:cubicBezTo>
                      <a:pt x="19" y="36"/>
                      <a:pt x="23" y="39"/>
                      <a:pt x="29" y="41"/>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3"/>
                      <a:pt x="130" y="41"/>
                    </a:cubicBezTo>
                    <a:cubicBezTo>
                      <a:pt x="136" y="39"/>
                      <a:pt x="140" y="36"/>
                      <a:pt x="145" y="34"/>
                    </a:cubicBezTo>
                    <a:cubicBezTo>
                      <a:pt x="152" y="30"/>
                      <a:pt x="157" y="25"/>
                      <a:pt x="159" y="19"/>
                    </a:cubicBezTo>
                    <a:cubicBezTo>
                      <a:pt x="159" y="15"/>
                      <a:pt x="159" y="5"/>
                      <a:pt x="159" y="0"/>
                    </a:cubicBezTo>
                    <a:cubicBezTo>
                      <a:pt x="157" y="6"/>
                      <a:pt x="152" y="11"/>
                      <a:pt x="145" y="15"/>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Oval 616"/>
              <p:cNvSpPr>
                <a:spLocks noChangeArrowheads="1"/>
              </p:cNvSpPr>
              <p:nvPr/>
            </p:nvSpPr>
            <p:spPr bwMode="auto">
              <a:xfrm>
                <a:off x="7142243" y="8506786"/>
                <a:ext cx="3867386" cy="1755325"/>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Oval 617"/>
              <p:cNvSpPr>
                <a:spLocks noChangeArrowheads="1"/>
              </p:cNvSpPr>
              <p:nvPr/>
            </p:nvSpPr>
            <p:spPr bwMode="auto">
              <a:xfrm>
                <a:off x="7458442" y="8652726"/>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618"/>
              <p:cNvSpPr>
                <a:spLocks noEditPoints="1"/>
              </p:cNvSpPr>
              <p:nvPr/>
            </p:nvSpPr>
            <p:spPr bwMode="auto">
              <a:xfrm>
                <a:off x="7458442" y="8628402"/>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4 h 55"/>
                  <a:gd name="T10" fmla="*/ 79 w 133"/>
                  <a:gd name="T11" fmla="*/ 54 h 55"/>
                  <a:gd name="T12" fmla="*/ 51 w 133"/>
                  <a:gd name="T13" fmla="*/ 54 h 55"/>
                  <a:gd name="T14" fmla="*/ 51 w 133"/>
                  <a:gd name="T15" fmla="*/ 54 h 55"/>
                  <a:gd name="T16" fmla="*/ 89 w 133"/>
                  <a:gd name="T17" fmla="*/ 54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7 h 55"/>
                  <a:gd name="T54" fmla="*/ 4 w 133"/>
                  <a:gd name="T55" fmla="*/ 37 h 55"/>
                  <a:gd name="T56" fmla="*/ 133 w 133"/>
                  <a:gd name="T57" fmla="*/ 31 h 55"/>
                  <a:gd name="T58" fmla="*/ 1 w 133"/>
                  <a:gd name="T59" fmla="*/ 28 h 55"/>
                  <a:gd name="T60" fmla="*/ 133 w 133"/>
                  <a:gd name="T61" fmla="*/ 28 h 55"/>
                  <a:gd name="T62" fmla="*/ 132 w 133"/>
                  <a:gd name="T63" fmla="*/ 25 h 55"/>
                  <a:gd name="T64" fmla="*/ 0 w 133"/>
                  <a:gd name="T65" fmla="*/ 24 h 55"/>
                  <a:gd name="T66" fmla="*/ 131 w 133"/>
                  <a:gd name="T67" fmla="*/ 22 h 55"/>
                  <a:gd name="T68" fmla="*/ 131 w 133"/>
                  <a:gd name="T69" fmla="*/ 22 h 55"/>
                  <a:gd name="T70" fmla="*/ 7 w 133"/>
                  <a:gd name="T71" fmla="*/ 17 h 55"/>
                  <a:gd name="T72" fmla="*/ 125 w 133"/>
                  <a:gd name="T73" fmla="*/ 14 h 55"/>
                  <a:gd name="T74" fmla="*/ 8 w 133"/>
                  <a:gd name="T75" fmla="*/ 14 h 55"/>
                  <a:gd name="T76" fmla="*/ 122 w 133"/>
                  <a:gd name="T77" fmla="*/ 13 h 55"/>
                  <a:gd name="T78" fmla="*/ 122 w 133"/>
                  <a:gd name="T79" fmla="*/ 13 h 55"/>
                  <a:gd name="T80" fmla="*/ 17 w 133"/>
                  <a:gd name="T81" fmla="*/ 10 h 55"/>
                  <a:gd name="T82" fmla="*/ 114 w 133"/>
                  <a:gd name="T83" fmla="*/ 8 h 55"/>
                  <a:gd name="T84" fmla="*/ 20 w 133"/>
                  <a:gd name="T85" fmla="*/ 8 h 55"/>
                  <a:gd name="T86" fmla="*/ 110 w 133"/>
                  <a:gd name="T87" fmla="*/ 8 h 55"/>
                  <a:gd name="T88" fmla="*/ 110 w 133"/>
                  <a:gd name="T89" fmla="*/ 8 h 55"/>
                  <a:gd name="T90" fmla="*/ 29 w 133"/>
                  <a:gd name="T91" fmla="*/ 6 h 55"/>
                  <a:gd name="T92" fmla="*/ 102 w 133"/>
                  <a:gd name="T93" fmla="*/ 4 h 55"/>
                  <a:gd name="T94" fmla="*/ 32 w 133"/>
                  <a:gd name="T95" fmla="*/ 4 h 55"/>
                  <a:gd name="T96" fmla="*/ 98 w 133"/>
                  <a:gd name="T97" fmla="*/ 4 h 55"/>
                  <a:gd name="T98" fmla="*/ 98 w 133"/>
                  <a:gd name="T99" fmla="*/ 4 h 55"/>
                  <a:gd name="T100" fmla="*/ 41 w 133"/>
                  <a:gd name="T101" fmla="*/ 3 h 55"/>
                  <a:gd name="T102" fmla="*/ 89 w 133"/>
                  <a:gd name="T103" fmla="*/ 2 h 55"/>
                  <a:gd name="T104" fmla="*/ 44 w 133"/>
                  <a:gd name="T105" fmla="*/ 2 h 55"/>
                  <a:gd name="T106" fmla="*/ 86 w 133"/>
                  <a:gd name="T107" fmla="*/ 2 h 55"/>
                  <a:gd name="T108" fmla="*/ 86 w 133"/>
                  <a:gd name="T109" fmla="*/ 2 h 55"/>
                  <a:gd name="T110" fmla="*/ 54 w 133"/>
                  <a:gd name="T111" fmla="*/ 2 h 55"/>
                  <a:gd name="T112" fmla="*/ 76 w 133"/>
                  <a:gd name="T113" fmla="*/ 0 h 55"/>
                  <a:gd name="T114" fmla="*/ 57 w 133"/>
                  <a:gd name="T115" fmla="*/ 0 h 55"/>
                  <a:gd name="T116" fmla="*/ 73 w 133"/>
                  <a:gd name="T117" fmla="*/ 1 h 55"/>
                  <a:gd name="T118" fmla="*/ 73 w 133"/>
                  <a:gd name="T119" fmla="*/ 1 h 55"/>
                  <a:gd name="T120" fmla="*/ 67 w 133"/>
                  <a:gd name="T12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5"/>
                      <a:pt x="67" y="55"/>
                      <a:pt x="67" y="55"/>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4"/>
                      <a:pt x="75" y="54"/>
                      <a:pt x="76" y="54"/>
                    </a:cubicBezTo>
                    <a:cubicBezTo>
                      <a:pt x="76" y="55"/>
                      <a:pt x="76" y="55"/>
                      <a:pt x="76" y="55"/>
                    </a:cubicBezTo>
                    <a:cubicBezTo>
                      <a:pt x="75" y="55"/>
                      <a:pt x="74" y="55"/>
                      <a:pt x="73" y="55"/>
                    </a:cubicBezTo>
                    <a:close/>
                    <a:moveTo>
                      <a:pt x="57" y="55"/>
                    </a:moveTo>
                    <a:cubicBezTo>
                      <a:pt x="56" y="55"/>
                      <a:pt x="55" y="55"/>
                      <a:pt x="54" y="55"/>
                    </a:cubicBezTo>
                    <a:cubicBezTo>
                      <a:pt x="54" y="54"/>
                      <a:pt x="54" y="54"/>
                      <a:pt x="54" y="54"/>
                    </a:cubicBezTo>
                    <a:cubicBezTo>
                      <a:pt x="55" y="54"/>
                      <a:pt x="56" y="54"/>
                      <a:pt x="57" y="54"/>
                    </a:cubicBezTo>
                    <a:lnTo>
                      <a:pt x="57" y="55"/>
                    </a:lnTo>
                    <a:close/>
                    <a:moveTo>
                      <a:pt x="79" y="55"/>
                    </a:moveTo>
                    <a:cubicBezTo>
                      <a:pt x="79" y="54"/>
                      <a:pt x="79" y="54"/>
                      <a:pt x="79" y="54"/>
                    </a:cubicBezTo>
                    <a:cubicBezTo>
                      <a:pt x="80" y="53"/>
                      <a:pt x="81" y="53"/>
                      <a:pt x="82" y="53"/>
                    </a:cubicBezTo>
                    <a:cubicBezTo>
                      <a:pt x="83" y="54"/>
                      <a:pt x="83" y="54"/>
                      <a:pt x="83" y="54"/>
                    </a:cubicBezTo>
                    <a:cubicBezTo>
                      <a:pt x="82" y="54"/>
                      <a:pt x="80" y="54"/>
                      <a:pt x="79" y="55"/>
                    </a:cubicBezTo>
                    <a:close/>
                    <a:moveTo>
                      <a:pt x="51" y="54"/>
                    </a:moveTo>
                    <a:cubicBezTo>
                      <a:pt x="50" y="54"/>
                      <a:pt x="49" y="54"/>
                      <a:pt x="47" y="54"/>
                    </a:cubicBezTo>
                    <a:cubicBezTo>
                      <a:pt x="48" y="53"/>
                      <a:pt x="48" y="53"/>
                      <a:pt x="48" y="53"/>
                    </a:cubicBezTo>
                    <a:cubicBezTo>
                      <a:pt x="49" y="53"/>
                      <a:pt x="50" y="53"/>
                      <a:pt x="51" y="53"/>
                    </a:cubicBezTo>
                    <a:lnTo>
                      <a:pt x="51" y="54"/>
                    </a:lnTo>
                    <a:close/>
                    <a:moveTo>
                      <a:pt x="86" y="54"/>
                    </a:moveTo>
                    <a:cubicBezTo>
                      <a:pt x="86" y="53"/>
                      <a:pt x="86" y="53"/>
                      <a:pt x="86" y="53"/>
                    </a:cubicBezTo>
                    <a:cubicBezTo>
                      <a:pt x="87" y="53"/>
                      <a:pt x="88" y="53"/>
                      <a:pt x="89" y="52"/>
                    </a:cubicBezTo>
                    <a:cubicBezTo>
                      <a:pt x="89" y="54"/>
                      <a:pt x="89" y="54"/>
                      <a:pt x="89" y="54"/>
                    </a:cubicBezTo>
                    <a:cubicBezTo>
                      <a:pt x="88" y="54"/>
                      <a:pt x="87" y="54"/>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2"/>
                      <a:pt x="94" y="52"/>
                      <a:pt x="95" y="51"/>
                    </a:cubicBezTo>
                    <a:cubicBezTo>
                      <a:pt x="95" y="52"/>
                      <a:pt x="95" y="52"/>
                      <a:pt x="95" y="52"/>
                    </a:cubicBezTo>
                    <a:cubicBezTo>
                      <a:pt x="94" y="53"/>
                      <a:pt x="93" y="53"/>
                      <a:pt x="92" y="53"/>
                    </a:cubicBezTo>
                    <a:close/>
                    <a:moveTo>
                      <a:pt x="38" y="52"/>
                    </a:moveTo>
                    <a:cubicBezTo>
                      <a:pt x="37" y="52"/>
                      <a:pt x="36" y="52"/>
                      <a:pt x="35" y="52"/>
                    </a:cubicBezTo>
                    <a:cubicBezTo>
                      <a:pt x="35" y="51"/>
                      <a:pt x="35" y="51"/>
                      <a:pt x="35" y="51"/>
                    </a:cubicBezTo>
                    <a:cubicBezTo>
                      <a:pt x="36" y="51"/>
                      <a:pt x="37" y="51"/>
                      <a:pt x="38" y="51"/>
                    </a:cubicBezTo>
                    <a:lnTo>
                      <a:pt x="38" y="52"/>
                    </a:lnTo>
                    <a:close/>
                    <a:moveTo>
                      <a:pt x="98" y="52"/>
                    </a:moveTo>
                    <a:cubicBezTo>
                      <a:pt x="98" y="51"/>
                      <a:pt x="98" y="51"/>
                      <a:pt x="98" y="51"/>
                    </a:cubicBezTo>
                    <a:cubicBezTo>
                      <a:pt x="99" y="51"/>
                      <a:pt x="100" y="50"/>
                      <a:pt x="101" y="50"/>
                    </a:cubicBezTo>
                    <a:cubicBezTo>
                      <a:pt x="101" y="51"/>
                      <a:pt x="101" y="51"/>
                      <a:pt x="101" y="51"/>
                    </a:cubicBezTo>
                    <a:cubicBezTo>
                      <a:pt x="100" y="51"/>
                      <a:pt x="99" y="52"/>
                      <a:pt x="98" y="52"/>
                    </a:cubicBezTo>
                    <a:close/>
                    <a:moveTo>
                      <a:pt x="32" y="51"/>
                    </a:moveTo>
                    <a:cubicBezTo>
                      <a:pt x="31" y="51"/>
                      <a:pt x="30" y="50"/>
                      <a:pt x="29" y="50"/>
                    </a:cubicBezTo>
                    <a:cubicBezTo>
                      <a:pt x="29" y="49"/>
                      <a:pt x="29" y="49"/>
                      <a:pt x="29" y="49"/>
                    </a:cubicBezTo>
                    <a:cubicBezTo>
                      <a:pt x="30" y="49"/>
                      <a:pt x="31" y="50"/>
                      <a:pt x="32" y="50"/>
                    </a:cubicBezTo>
                    <a:lnTo>
                      <a:pt x="32" y="51"/>
                    </a:lnTo>
                    <a:close/>
                    <a:moveTo>
                      <a:pt x="105" y="50"/>
                    </a:moveTo>
                    <a:cubicBezTo>
                      <a:pt x="104" y="49"/>
                      <a:pt x="104" y="49"/>
                      <a:pt x="104" y="49"/>
                    </a:cubicBezTo>
                    <a:cubicBezTo>
                      <a:pt x="105" y="49"/>
                      <a:pt x="106" y="49"/>
                      <a:pt x="107" y="48"/>
                    </a:cubicBezTo>
                    <a:cubicBezTo>
                      <a:pt x="108" y="49"/>
                      <a:pt x="108" y="49"/>
                      <a:pt x="108" y="49"/>
                    </a:cubicBezTo>
                    <a:cubicBezTo>
                      <a:pt x="107" y="50"/>
                      <a:pt x="106" y="50"/>
                      <a:pt x="105" y="50"/>
                    </a:cubicBezTo>
                    <a:close/>
                    <a:moveTo>
                      <a:pt x="26" y="49"/>
                    </a:moveTo>
                    <a:cubicBezTo>
                      <a:pt x="25" y="49"/>
                      <a:pt x="24" y="49"/>
                      <a:pt x="23" y="48"/>
                    </a:cubicBezTo>
                    <a:cubicBezTo>
                      <a:pt x="23" y="47"/>
                      <a:pt x="23" y="47"/>
                      <a:pt x="23" y="47"/>
                    </a:cubicBezTo>
                    <a:cubicBezTo>
                      <a:pt x="24" y="48"/>
                      <a:pt x="25" y="48"/>
                      <a:pt x="26" y="48"/>
                    </a:cubicBezTo>
                    <a:lnTo>
                      <a:pt x="26" y="49"/>
                    </a:lnTo>
                    <a:close/>
                    <a:moveTo>
                      <a:pt x="111" y="48"/>
                    </a:moveTo>
                    <a:cubicBezTo>
                      <a:pt x="110" y="47"/>
                      <a:pt x="110" y="47"/>
                      <a:pt x="110" y="47"/>
                    </a:cubicBezTo>
                    <a:cubicBezTo>
                      <a:pt x="111" y="47"/>
                      <a:pt x="112" y="47"/>
                      <a:pt x="113" y="46"/>
                    </a:cubicBezTo>
                    <a:cubicBezTo>
                      <a:pt x="114" y="47"/>
                      <a:pt x="114" y="47"/>
                      <a:pt x="114" y="47"/>
                    </a:cubicBezTo>
                    <a:cubicBezTo>
                      <a:pt x="113" y="48"/>
                      <a:pt x="112" y="48"/>
                      <a:pt x="111" y="48"/>
                    </a:cubicBezTo>
                    <a:close/>
                    <a:moveTo>
                      <a:pt x="20" y="47"/>
                    </a:moveTo>
                    <a:cubicBezTo>
                      <a:pt x="19" y="47"/>
                      <a:pt x="18" y="46"/>
                      <a:pt x="17" y="46"/>
                    </a:cubicBezTo>
                    <a:cubicBezTo>
                      <a:pt x="17" y="45"/>
                      <a:pt x="17" y="45"/>
                      <a:pt x="17" y="45"/>
                    </a:cubicBezTo>
                    <a:cubicBezTo>
                      <a:pt x="18" y="45"/>
                      <a:pt x="19" y="46"/>
                      <a:pt x="20" y="46"/>
                    </a:cubicBezTo>
                    <a:lnTo>
                      <a:pt x="20" y="47"/>
                    </a:lnTo>
                    <a:close/>
                    <a:moveTo>
                      <a:pt x="117" y="46"/>
                    </a:moveTo>
                    <a:cubicBezTo>
                      <a:pt x="116" y="45"/>
                      <a:pt x="116" y="45"/>
                      <a:pt x="116" y="45"/>
                    </a:cubicBezTo>
                    <a:cubicBezTo>
                      <a:pt x="117" y="44"/>
                      <a:pt x="118" y="44"/>
                      <a:pt x="119" y="44"/>
                    </a:cubicBezTo>
                    <a:cubicBezTo>
                      <a:pt x="119" y="44"/>
                      <a:pt x="119" y="44"/>
                      <a:pt x="119" y="44"/>
                    </a:cubicBezTo>
                    <a:cubicBezTo>
                      <a:pt x="119" y="45"/>
                      <a:pt x="118" y="45"/>
                      <a:pt x="117" y="46"/>
                    </a:cubicBezTo>
                    <a:close/>
                    <a:moveTo>
                      <a:pt x="14" y="44"/>
                    </a:moveTo>
                    <a:cubicBezTo>
                      <a:pt x="13" y="44"/>
                      <a:pt x="12" y="43"/>
                      <a:pt x="11" y="43"/>
                    </a:cubicBezTo>
                    <a:cubicBezTo>
                      <a:pt x="12" y="42"/>
                      <a:pt x="12" y="42"/>
                      <a:pt x="12" y="42"/>
                    </a:cubicBezTo>
                    <a:cubicBezTo>
                      <a:pt x="12" y="42"/>
                      <a:pt x="13" y="43"/>
                      <a:pt x="14" y="43"/>
                    </a:cubicBezTo>
                    <a:lnTo>
                      <a:pt x="14" y="44"/>
                    </a:lnTo>
                    <a:close/>
                    <a:moveTo>
                      <a:pt x="122" y="43"/>
                    </a:moveTo>
                    <a:cubicBezTo>
                      <a:pt x="122" y="42"/>
                      <a:pt x="122" y="42"/>
                      <a:pt x="122" y="42"/>
                    </a:cubicBezTo>
                    <a:cubicBezTo>
                      <a:pt x="123" y="41"/>
                      <a:pt x="124" y="41"/>
                      <a:pt x="124" y="40"/>
                    </a:cubicBezTo>
                    <a:cubicBezTo>
                      <a:pt x="125" y="41"/>
                      <a:pt x="125" y="41"/>
                      <a:pt x="125" y="41"/>
                    </a:cubicBezTo>
                    <a:cubicBezTo>
                      <a:pt x="124" y="42"/>
                      <a:pt x="123" y="42"/>
                      <a:pt x="122" y="43"/>
                    </a:cubicBezTo>
                    <a:close/>
                    <a:moveTo>
                      <a:pt x="8" y="41"/>
                    </a:moveTo>
                    <a:cubicBezTo>
                      <a:pt x="7" y="40"/>
                      <a:pt x="7" y="40"/>
                      <a:pt x="6" y="39"/>
                    </a:cubicBezTo>
                    <a:cubicBezTo>
                      <a:pt x="7" y="38"/>
                      <a:pt x="7" y="38"/>
                      <a:pt x="7" y="38"/>
                    </a:cubicBezTo>
                    <a:cubicBezTo>
                      <a:pt x="7" y="39"/>
                      <a:pt x="8" y="39"/>
                      <a:pt x="9" y="40"/>
                    </a:cubicBezTo>
                    <a:lnTo>
                      <a:pt x="8" y="41"/>
                    </a:lnTo>
                    <a:close/>
                    <a:moveTo>
                      <a:pt x="127" y="39"/>
                    </a:moveTo>
                    <a:cubicBezTo>
                      <a:pt x="127" y="38"/>
                      <a:pt x="127" y="38"/>
                      <a:pt x="127" y="38"/>
                    </a:cubicBezTo>
                    <a:cubicBezTo>
                      <a:pt x="128" y="37"/>
                      <a:pt x="128" y="37"/>
                      <a:pt x="129" y="36"/>
                    </a:cubicBezTo>
                    <a:cubicBezTo>
                      <a:pt x="130" y="37"/>
                      <a:pt x="130" y="37"/>
                      <a:pt x="130" y="37"/>
                    </a:cubicBezTo>
                    <a:cubicBezTo>
                      <a:pt x="129" y="37"/>
                      <a:pt x="128" y="38"/>
                      <a:pt x="127" y="39"/>
                    </a:cubicBezTo>
                    <a:close/>
                    <a:moveTo>
                      <a:pt x="4" y="37"/>
                    </a:moveTo>
                    <a:cubicBezTo>
                      <a:pt x="3" y="36"/>
                      <a:pt x="2" y="35"/>
                      <a:pt x="2" y="34"/>
                    </a:cubicBezTo>
                    <a:cubicBezTo>
                      <a:pt x="3" y="33"/>
                      <a:pt x="3" y="33"/>
                      <a:pt x="3" y="33"/>
                    </a:cubicBezTo>
                    <a:cubicBezTo>
                      <a:pt x="3" y="34"/>
                      <a:pt x="4" y="35"/>
                      <a:pt x="4" y="36"/>
                    </a:cubicBezTo>
                    <a:lnTo>
                      <a:pt x="4" y="37"/>
                    </a:lnTo>
                    <a:close/>
                    <a:moveTo>
                      <a:pt x="132" y="34"/>
                    </a:moveTo>
                    <a:cubicBezTo>
                      <a:pt x="131" y="33"/>
                      <a:pt x="131" y="33"/>
                      <a:pt x="131" y="33"/>
                    </a:cubicBezTo>
                    <a:cubicBezTo>
                      <a:pt x="131" y="33"/>
                      <a:pt x="132" y="32"/>
                      <a:pt x="132" y="31"/>
                    </a:cubicBezTo>
                    <a:cubicBezTo>
                      <a:pt x="133" y="31"/>
                      <a:pt x="133" y="31"/>
                      <a:pt x="133" y="31"/>
                    </a:cubicBezTo>
                    <a:cubicBezTo>
                      <a:pt x="133" y="32"/>
                      <a:pt x="132" y="33"/>
                      <a:pt x="132" y="34"/>
                    </a:cubicBezTo>
                    <a:close/>
                    <a:moveTo>
                      <a:pt x="0" y="31"/>
                    </a:moveTo>
                    <a:cubicBezTo>
                      <a:pt x="0" y="30"/>
                      <a:pt x="0" y="29"/>
                      <a:pt x="0" y="28"/>
                    </a:cubicBezTo>
                    <a:cubicBezTo>
                      <a:pt x="1" y="28"/>
                      <a:pt x="1" y="28"/>
                      <a:pt x="1" y="28"/>
                    </a:cubicBezTo>
                    <a:cubicBezTo>
                      <a:pt x="1" y="28"/>
                      <a:pt x="1" y="28"/>
                      <a:pt x="1" y="28"/>
                    </a:cubicBezTo>
                    <a:cubicBezTo>
                      <a:pt x="1" y="29"/>
                      <a:pt x="1" y="30"/>
                      <a:pt x="1" y="31"/>
                    </a:cubicBezTo>
                    <a:lnTo>
                      <a:pt x="0" y="31"/>
                    </a:lnTo>
                    <a:close/>
                    <a:moveTo>
                      <a:pt x="133" y="28"/>
                    </a:moveTo>
                    <a:cubicBezTo>
                      <a:pt x="132" y="28"/>
                      <a:pt x="132" y="28"/>
                      <a:pt x="132" y="28"/>
                    </a:cubicBezTo>
                    <a:cubicBezTo>
                      <a:pt x="133" y="28"/>
                      <a:pt x="133" y="28"/>
                      <a:pt x="133" y="28"/>
                    </a:cubicBezTo>
                    <a:cubicBezTo>
                      <a:pt x="132" y="28"/>
                      <a:pt x="132" y="28"/>
                      <a:pt x="132" y="28"/>
                    </a:cubicBezTo>
                    <a:cubicBezTo>
                      <a:pt x="132" y="27"/>
                      <a:pt x="132" y="26"/>
                      <a:pt x="132" y="25"/>
                    </a:cubicBezTo>
                    <a:cubicBezTo>
                      <a:pt x="133" y="24"/>
                      <a:pt x="133" y="24"/>
                      <a:pt x="133" y="24"/>
                    </a:cubicBezTo>
                    <a:cubicBezTo>
                      <a:pt x="133" y="25"/>
                      <a:pt x="133" y="27"/>
                      <a:pt x="133" y="28"/>
                    </a:cubicBezTo>
                    <a:close/>
                    <a:moveTo>
                      <a:pt x="1" y="25"/>
                    </a:moveTo>
                    <a:cubicBezTo>
                      <a:pt x="0" y="24"/>
                      <a:pt x="0" y="24"/>
                      <a:pt x="0" y="24"/>
                    </a:cubicBezTo>
                    <a:cubicBezTo>
                      <a:pt x="1" y="23"/>
                      <a:pt x="1" y="22"/>
                      <a:pt x="2" y="21"/>
                    </a:cubicBezTo>
                    <a:cubicBezTo>
                      <a:pt x="3" y="22"/>
                      <a:pt x="3" y="22"/>
                      <a:pt x="3" y="22"/>
                    </a:cubicBezTo>
                    <a:cubicBezTo>
                      <a:pt x="2" y="23"/>
                      <a:pt x="2" y="24"/>
                      <a:pt x="1" y="25"/>
                    </a:cubicBezTo>
                    <a:close/>
                    <a:moveTo>
                      <a:pt x="131" y="22"/>
                    </a:moveTo>
                    <a:cubicBezTo>
                      <a:pt x="130" y="21"/>
                      <a:pt x="130" y="20"/>
                      <a:pt x="129" y="19"/>
                    </a:cubicBezTo>
                    <a:cubicBezTo>
                      <a:pt x="130" y="19"/>
                      <a:pt x="130" y="19"/>
                      <a:pt x="130" y="19"/>
                    </a:cubicBezTo>
                    <a:cubicBezTo>
                      <a:pt x="131" y="20"/>
                      <a:pt x="131" y="20"/>
                      <a:pt x="132" y="21"/>
                    </a:cubicBezTo>
                    <a:lnTo>
                      <a:pt x="131" y="22"/>
                    </a:lnTo>
                    <a:close/>
                    <a:moveTo>
                      <a:pt x="4" y="19"/>
                    </a:moveTo>
                    <a:cubicBezTo>
                      <a:pt x="4" y="19"/>
                      <a:pt x="4" y="19"/>
                      <a:pt x="4" y="19"/>
                    </a:cubicBezTo>
                    <a:cubicBezTo>
                      <a:pt x="4" y="18"/>
                      <a:pt x="5" y="17"/>
                      <a:pt x="6" y="16"/>
                    </a:cubicBezTo>
                    <a:cubicBezTo>
                      <a:pt x="7" y="17"/>
                      <a:pt x="7" y="17"/>
                      <a:pt x="7" y="17"/>
                    </a:cubicBezTo>
                    <a:cubicBezTo>
                      <a:pt x="6" y="18"/>
                      <a:pt x="5" y="19"/>
                      <a:pt x="4" y="19"/>
                    </a:cubicBezTo>
                    <a:close/>
                    <a:moveTo>
                      <a:pt x="127" y="17"/>
                    </a:moveTo>
                    <a:cubicBezTo>
                      <a:pt x="126" y="16"/>
                      <a:pt x="125" y="16"/>
                      <a:pt x="124" y="15"/>
                    </a:cubicBezTo>
                    <a:cubicBezTo>
                      <a:pt x="125" y="14"/>
                      <a:pt x="125" y="14"/>
                      <a:pt x="125" y="14"/>
                    </a:cubicBezTo>
                    <a:cubicBezTo>
                      <a:pt x="126" y="15"/>
                      <a:pt x="127" y="16"/>
                      <a:pt x="128" y="16"/>
                    </a:cubicBezTo>
                    <a:lnTo>
                      <a:pt x="127" y="17"/>
                    </a:lnTo>
                    <a:close/>
                    <a:moveTo>
                      <a:pt x="9" y="15"/>
                    </a:moveTo>
                    <a:cubicBezTo>
                      <a:pt x="8" y="14"/>
                      <a:pt x="8" y="14"/>
                      <a:pt x="8" y="14"/>
                    </a:cubicBezTo>
                    <a:cubicBezTo>
                      <a:pt x="9" y="14"/>
                      <a:pt x="10" y="13"/>
                      <a:pt x="11" y="12"/>
                    </a:cubicBezTo>
                    <a:cubicBezTo>
                      <a:pt x="12" y="13"/>
                      <a:pt x="12" y="13"/>
                      <a:pt x="12" y="13"/>
                    </a:cubicBezTo>
                    <a:cubicBezTo>
                      <a:pt x="11" y="14"/>
                      <a:pt x="10" y="14"/>
                      <a:pt x="9" y="15"/>
                    </a:cubicBezTo>
                    <a:close/>
                    <a:moveTo>
                      <a:pt x="122" y="13"/>
                    </a:moveTo>
                    <a:cubicBezTo>
                      <a:pt x="121" y="13"/>
                      <a:pt x="120" y="12"/>
                      <a:pt x="119" y="12"/>
                    </a:cubicBezTo>
                    <a:cubicBezTo>
                      <a:pt x="120" y="11"/>
                      <a:pt x="120" y="11"/>
                      <a:pt x="120" y="11"/>
                    </a:cubicBezTo>
                    <a:cubicBezTo>
                      <a:pt x="121" y="11"/>
                      <a:pt x="122" y="12"/>
                      <a:pt x="122" y="12"/>
                    </a:cubicBezTo>
                    <a:lnTo>
                      <a:pt x="122" y="13"/>
                    </a:lnTo>
                    <a:close/>
                    <a:moveTo>
                      <a:pt x="14" y="12"/>
                    </a:moveTo>
                    <a:cubicBezTo>
                      <a:pt x="14" y="11"/>
                      <a:pt x="14" y="11"/>
                      <a:pt x="14" y="11"/>
                    </a:cubicBezTo>
                    <a:cubicBezTo>
                      <a:pt x="15" y="10"/>
                      <a:pt x="16" y="10"/>
                      <a:pt x="17" y="9"/>
                    </a:cubicBezTo>
                    <a:cubicBezTo>
                      <a:pt x="17" y="10"/>
                      <a:pt x="17" y="10"/>
                      <a:pt x="17" y="10"/>
                    </a:cubicBezTo>
                    <a:cubicBezTo>
                      <a:pt x="16" y="11"/>
                      <a:pt x="15" y="11"/>
                      <a:pt x="14" y="12"/>
                    </a:cubicBezTo>
                    <a:close/>
                    <a:moveTo>
                      <a:pt x="116" y="10"/>
                    </a:moveTo>
                    <a:cubicBezTo>
                      <a:pt x="115" y="10"/>
                      <a:pt x="114" y="10"/>
                      <a:pt x="113" y="9"/>
                    </a:cubicBezTo>
                    <a:cubicBezTo>
                      <a:pt x="114" y="8"/>
                      <a:pt x="114" y="8"/>
                      <a:pt x="114" y="8"/>
                    </a:cubicBezTo>
                    <a:cubicBezTo>
                      <a:pt x="115" y="9"/>
                      <a:pt x="116" y="9"/>
                      <a:pt x="117" y="9"/>
                    </a:cubicBezTo>
                    <a:lnTo>
                      <a:pt x="116" y="10"/>
                    </a:lnTo>
                    <a:close/>
                    <a:moveTo>
                      <a:pt x="20" y="9"/>
                    </a:moveTo>
                    <a:cubicBezTo>
                      <a:pt x="20" y="8"/>
                      <a:pt x="20" y="8"/>
                      <a:pt x="20" y="8"/>
                    </a:cubicBezTo>
                    <a:cubicBezTo>
                      <a:pt x="21" y="8"/>
                      <a:pt x="22" y="7"/>
                      <a:pt x="23" y="7"/>
                    </a:cubicBezTo>
                    <a:cubicBezTo>
                      <a:pt x="23" y="8"/>
                      <a:pt x="23" y="8"/>
                      <a:pt x="23" y="8"/>
                    </a:cubicBezTo>
                    <a:cubicBezTo>
                      <a:pt x="22" y="8"/>
                      <a:pt x="21" y="9"/>
                      <a:pt x="20" y="9"/>
                    </a:cubicBezTo>
                    <a:close/>
                    <a:moveTo>
                      <a:pt x="110" y="8"/>
                    </a:moveTo>
                    <a:cubicBezTo>
                      <a:pt x="110" y="8"/>
                      <a:pt x="108" y="7"/>
                      <a:pt x="107" y="7"/>
                    </a:cubicBezTo>
                    <a:cubicBezTo>
                      <a:pt x="108" y="6"/>
                      <a:pt x="108" y="6"/>
                      <a:pt x="108" y="6"/>
                    </a:cubicBezTo>
                    <a:cubicBezTo>
                      <a:pt x="109" y="6"/>
                      <a:pt x="110" y="7"/>
                      <a:pt x="111" y="7"/>
                    </a:cubicBezTo>
                    <a:lnTo>
                      <a:pt x="110" y="8"/>
                    </a:lnTo>
                    <a:close/>
                    <a:moveTo>
                      <a:pt x="26" y="7"/>
                    </a:moveTo>
                    <a:cubicBezTo>
                      <a:pt x="26" y="6"/>
                      <a:pt x="26" y="6"/>
                      <a:pt x="26" y="6"/>
                    </a:cubicBezTo>
                    <a:cubicBezTo>
                      <a:pt x="27" y="6"/>
                      <a:pt x="28" y="5"/>
                      <a:pt x="29" y="5"/>
                    </a:cubicBezTo>
                    <a:cubicBezTo>
                      <a:pt x="29" y="6"/>
                      <a:pt x="29" y="6"/>
                      <a:pt x="29" y="6"/>
                    </a:cubicBezTo>
                    <a:cubicBezTo>
                      <a:pt x="28" y="6"/>
                      <a:pt x="27" y="7"/>
                      <a:pt x="26" y="7"/>
                    </a:cubicBezTo>
                    <a:close/>
                    <a:moveTo>
                      <a:pt x="104" y="6"/>
                    </a:moveTo>
                    <a:cubicBezTo>
                      <a:pt x="103" y="6"/>
                      <a:pt x="102" y="5"/>
                      <a:pt x="101" y="5"/>
                    </a:cubicBezTo>
                    <a:cubicBezTo>
                      <a:pt x="102" y="4"/>
                      <a:pt x="102" y="4"/>
                      <a:pt x="102" y="4"/>
                    </a:cubicBezTo>
                    <a:cubicBezTo>
                      <a:pt x="103" y="4"/>
                      <a:pt x="104" y="5"/>
                      <a:pt x="105" y="5"/>
                    </a:cubicBezTo>
                    <a:lnTo>
                      <a:pt x="104" y="6"/>
                    </a:lnTo>
                    <a:close/>
                    <a:moveTo>
                      <a:pt x="32" y="5"/>
                    </a:moveTo>
                    <a:cubicBezTo>
                      <a:pt x="32" y="4"/>
                      <a:pt x="32" y="4"/>
                      <a:pt x="32" y="4"/>
                    </a:cubicBezTo>
                    <a:cubicBezTo>
                      <a:pt x="33" y="4"/>
                      <a:pt x="34" y="4"/>
                      <a:pt x="35" y="3"/>
                    </a:cubicBezTo>
                    <a:cubicBezTo>
                      <a:pt x="35" y="4"/>
                      <a:pt x="35" y="4"/>
                      <a:pt x="35" y="4"/>
                    </a:cubicBezTo>
                    <a:cubicBezTo>
                      <a:pt x="34" y="5"/>
                      <a:pt x="33" y="5"/>
                      <a:pt x="32" y="5"/>
                    </a:cubicBezTo>
                    <a:close/>
                    <a:moveTo>
                      <a:pt x="98" y="4"/>
                    </a:moveTo>
                    <a:cubicBezTo>
                      <a:pt x="97" y="4"/>
                      <a:pt x="96" y="4"/>
                      <a:pt x="95" y="4"/>
                    </a:cubicBezTo>
                    <a:cubicBezTo>
                      <a:pt x="95" y="3"/>
                      <a:pt x="95" y="3"/>
                      <a:pt x="95" y="3"/>
                    </a:cubicBezTo>
                    <a:cubicBezTo>
                      <a:pt x="96" y="3"/>
                      <a:pt x="98" y="3"/>
                      <a:pt x="99" y="3"/>
                    </a:cubicBezTo>
                    <a:lnTo>
                      <a:pt x="98" y="4"/>
                    </a:lnTo>
                    <a:close/>
                    <a:moveTo>
                      <a:pt x="38" y="4"/>
                    </a:moveTo>
                    <a:cubicBezTo>
                      <a:pt x="38" y="3"/>
                      <a:pt x="38" y="3"/>
                      <a:pt x="38" y="3"/>
                    </a:cubicBezTo>
                    <a:cubicBezTo>
                      <a:pt x="39" y="3"/>
                      <a:pt x="40" y="2"/>
                      <a:pt x="41" y="2"/>
                    </a:cubicBezTo>
                    <a:cubicBezTo>
                      <a:pt x="41" y="3"/>
                      <a:pt x="41" y="3"/>
                      <a:pt x="41" y="3"/>
                    </a:cubicBezTo>
                    <a:cubicBezTo>
                      <a:pt x="40" y="3"/>
                      <a:pt x="39" y="4"/>
                      <a:pt x="38" y="4"/>
                    </a:cubicBezTo>
                    <a:close/>
                    <a:moveTo>
                      <a:pt x="92" y="3"/>
                    </a:moveTo>
                    <a:cubicBezTo>
                      <a:pt x="91" y="3"/>
                      <a:pt x="90" y="3"/>
                      <a:pt x="89" y="3"/>
                    </a:cubicBezTo>
                    <a:cubicBezTo>
                      <a:pt x="89" y="2"/>
                      <a:pt x="89" y="2"/>
                      <a:pt x="89" y="2"/>
                    </a:cubicBezTo>
                    <a:cubicBezTo>
                      <a:pt x="90" y="2"/>
                      <a:pt x="91" y="2"/>
                      <a:pt x="92" y="2"/>
                    </a:cubicBezTo>
                    <a:lnTo>
                      <a:pt x="92" y="3"/>
                    </a:lnTo>
                    <a:close/>
                    <a:moveTo>
                      <a:pt x="45" y="3"/>
                    </a:moveTo>
                    <a:cubicBezTo>
                      <a:pt x="44" y="2"/>
                      <a:pt x="44" y="2"/>
                      <a:pt x="44" y="2"/>
                    </a:cubicBezTo>
                    <a:cubicBezTo>
                      <a:pt x="45" y="2"/>
                      <a:pt x="46" y="1"/>
                      <a:pt x="48" y="1"/>
                    </a:cubicBezTo>
                    <a:cubicBezTo>
                      <a:pt x="48" y="2"/>
                      <a:pt x="48" y="2"/>
                      <a:pt x="48" y="2"/>
                    </a:cubicBezTo>
                    <a:cubicBezTo>
                      <a:pt x="47" y="2"/>
                      <a:pt x="46" y="3"/>
                      <a:pt x="45" y="3"/>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1"/>
                      <a:pt x="53" y="1"/>
                      <a:pt x="54" y="1"/>
                    </a:cubicBezTo>
                    <a:cubicBezTo>
                      <a:pt x="54" y="2"/>
                      <a:pt x="54" y="2"/>
                      <a:pt x="54" y="2"/>
                    </a:cubicBezTo>
                    <a:cubicBezTo>
                      <a:pt x="53" y="2"/>
                      <a:pt x="52" y="2"/>
                      <a:pt x="51" y="2"/>
                    </a:cubicBezTo>
                    <a:close/>
                    <a:moveTo>
                      <a:pt x="79" y="2"/>
                    </a:moveTo>
                    <a:cubicBezTo>
                      <a:pt x="78" y="2"/>
                      <a:pt x="77" y="2"/>
                      <a:pt x="76" y="1"/>
                    </a:cubicBezTo>
                    <a:cubicBezTo>
                      <a:pt x="76" y="0"/>
                      <a:pt x="76" y="0"/>
                      <a:pt x="76" y="0"/>
                    </a:cubicBezTo>
                    <a:cubicBezTo>
                      <a:pt x="77" y="0"/>
                      <a:pt x="79" y="1"/>
                      <a:pt x="80" y="1"/>
                    </a:cubicBezTo>
                    <a:lnTo>
                      <a:pt x="79" y="2"/>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619"/>
              <p:cNvSpPr>
                <a:spLocks/>
              </p:cNvSpPr>
              <p:nvPr/>
            </p:nvSpPr>
            <p:spPr bwMode="auto">
              <a:xfrm>
                <a:off x="8650278" y="8774341"/>
                <a:ext cx="972927" cy="1001306"/>
              </a:xfrm>
              <a:custGeom>
                <a:avLst/>
                <a:gdLst>
                  <a:gd name="T0" fmla="*/ 27 w 40"/>
                  <a:gd name="T1" fmla="*/ 15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5 h 41"/>
                  <a:gd name="T52" fmla="*/ 27 w 40"/>
                  <a:gd name="T5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5"/>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6"/>
                      <a:pt x="13" y="34"/>
                      <a:pt x="12" y="32"/>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9"/>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6"/>
                      <a:pt x="27" y="7"/>
                    </a:cubicBezTo>
                    <a:cubicBezTo>
                      <a:pt x="27" y="4"/>
                      <a:pt x="27" y="4"/>
                      <a:pt x="27" y="4"/>
                    </a:cubicBezTo>
                    <a:cubicBezTo>
                      <a:pt x="36" y="4"/>
                      <a:pt x="36" y="4"/>
                      <a:pt x="36" y="4"/>
                    </a:cubicBezTo>
                    <a:cubicBezTo>
                      <a:pt x="37" y="15"/>
                      <a:pt x="37" y="15"/>
                      <a:pt x="37" y="15"/>
                    </a:cubicBezTo>
                    <a:lnTo>
                      <a:pt x="27" y="15"/>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620"/>
              <p:cNvSpPr>
                <a:spLocks/>
              </p:cNvSpPr>
              <p:nvPr/>
            </p:nvSpPr>
            <p:spPr bwMode="auto">
              <a:xfrm>
                <a:off x="7142243" y="9337833"/>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4"/>
                      <a:pt x="29" y="22"/>
                    </a:cubicBezTo>
                    <a:cubicBezTo>
                      <a:pt x="23" y="20"/>
                      <a:pt x="18" y="18"/>
                      <a:pt x="14" y="15"/>
                    </a:cubicBezTo>
                    <a:cubicBezTo>
                      <a:pt x="7" y="11"/>
                      <a:pt x="2" y="5"/>
                      <a:pt x="0" y="0"/>
                    </a:cubicBezTo>
                    <a:cubicBezTo>
                      <a:pt x="0" y="5"/>
                      <a:pt x="0" y="15"/>
                      <a:pt x="0" y="19"/>
                    </a:cubicBezTo>
                    <a:cubicBezTo>
                      <a:pt x="3" y="24"/>
                      <a:pt x="7" y="29"/>
                      <a:pt x="14" y="34"/>
                    </a:cubicBezTo>
                    <a:cubicBezTo>
                      <a:pt x="19" y="36"/>
                      <a:pt x="23" y="39"/>
                      <a:pt x="29" y="41"/>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2"/>
                      <a:pt x="130" y="41"/>
                    </a:cubicBezTo>
                    <a:cubicBezTo>
                      <a:pt x="136" y="39"/>
                      <a:pt x="140" y="36"/>
                      <a:pt x="145" y="34"/>
                    </a:cubicBezTo>
                    <a:cubicBezTo>
                      <a:pt x="152" y="30"/>
                      <a:pt x="157" y="25"/>
                      <a:pt x="159" y="19"/>
                    </a:cubicBezTo>
                    <a:cubicBezTo>
                      <a:pt x="159" y="15"/>
                      <a:pt x="159" y="5"/>
                      <a:pt x="159" y="0"/>
                    </a:cubicBezTo>
                    <a:cubicBezTo>
                      <a:pt x="157" y="6"/>
                      <a:pt x="152" y="11"/>
                      <a:pt x="145" y="15"/>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Oval 621"/>
              <p:cNvSpPr>
                <a:spLocks noChangeArrowheads="1"/>
              </p:cNvSpPr>
              <p:nvPr/>
            </p:nvSpPr>
            <p:spPr bwMode="auto">
              <a:xfrm>
                <a:off x="7142243" y="7850060"/>
                <a:ext cx="3867386" cy="1779648"/>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Oval 622"/>
              <p:cNvSpPr>
                <a:spLocks noChangeArrowheads="1"/>
              </p:cNvSpPr>
              <p:nvPr/>
            </p:nvSpPr>
            <p:spPr bwMode="auto">
              <a:xfrm>
                <a:off x="7458442" y="7995999"/>
                <a:ext cx="3234984" cy="1317508"/>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Freeform 623"/>
              <p:cNvSpPr>
                <a:spLocks noEditPoints="1"/>
              </p:cNvSpPr>
              <p:nvPr/>
            </p:nvSpPr>
            <p:spPr bwMode="auto">
              <a:xfrm>
                <a:off x="7458442" y="7995999"/>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132 w 133"/>
                  <a:gd name="T55" fmla="*/ 34 h 55"/>
                  <a:gd name="T56" fmla="*/ 132 w 133"/>
                  <a:gd name="T57" fmla="*/ 34 h 55"/>
                  <a:gd name="T58" fmla="*/ 1 w 133"/>
                  <a:gd name="T59" fmla="*/ 27 h 55"/>
                  <a:gd name="T60" fmla="*/ 132 w 133"/>
                  <a:gd name="T61" fmla="*/ 27 h 55"/>
                  <a:gd name="T62" fmla="*/ 133 w 133"/>
                  <a:gd name="T63" fmla="*/ 24 h 55"/>
                  <a:gd name="T64" fmla="*/ 2 w 133"/>
                  <a:gd name="T65" fmla="*/ 21 h 55"/>
                  <a:gd name="T66" fmla="*/ 129 w 133"/>
                  <a:gd name="T67" fmla="*/ 19 h 55"/>
                  <a:gd name="T68" fmla="*/ 4 w 133"/>
                  <a:gd name="T69" fmla="*/ 19 h 55"/>
                  <a:gd name="T70" fmla="*/ 4 w 133"/>
                  <a:gd name="T71" fmla="*/ 19 h 55"/>
                  <a:gd name="T72" fmla="*/ 128 w 133"/>
                  <a:gd name="T73" fmla="*/ 16 h 55"/>
                  <a:gd name="T74" fmla="*/ 11 w 133"/>
                  <a:gd name="T75" fmla="*/ 12 h 55"/>
                  <a:gd name="T76" fmla="*/ 119 w 133"/>
                  <a:gd name="T77" fmla="*/ 11 h 55"/>
                  <a:gd name="T78" fmla="*/ 14 w 133"/>
                  <a:gd name="T79" fmla="*/ 11 h 55"/>
                  <a:gd name="T80" fmla="*/ 14 w 133"/>
                  <a:gd name="T81" fmla="*/ 11 h 55"/>
                  <a:gd name="T82" fmla="*/ 117 w 133"/>
                  <a:gd name="T83" fmla="*/ 9 h 55"/>
                  <a:gd name="T84" fmla="*/ 23 w 133"/>
                  <a:gd name="T85" fmla="*/ 7 h 55"/>
                  <a:gd name="T86" fmla="*/ 107 w 133"/>
                  <a:gd name="T87" fmla="*/ 7 h 55"/>
                  <a:gd name="T88" fmla="*/ 26 w 133"/>
                  <a:gd name="T89" fmla="*/ 7 h 55"/>
                  <a:gd name="T90" fmla="*/ 26 w 133"/>
                  <a:gd name="T91" fmla="*/ 7 h 55"/>
                  <a:gd name="T92" fmla="*/ 105 w 133"/>
                  <a:gd name="T93" fmla="*/ 5 h 55"/>
                  <a:gd name="T94" fmla="*/ 35 w 133"/>
                  <a:gd name="T95" fmla="*/ 3 h 55"/>
                  <a:gd name="T96" fmla="*/ 95 w 133"/>
                  <a:gd name="T97" fmla="*/ 4 h 55"/>
                  <a:gd name="T98" fmla="*/ 38 w 133"/>
                  <a:gd name="T99" fmla="*/ 3 h 55"/>
                  <a:gd name="T100" fmla="*/ 38 w 133"/>
                  <a:gd name="T101" fmla="*/ 3 h 55"/>
                  <a:gd name="T102" fmla="*/ 92 w 133"/>
                  <a:gd name="T103" fmla="*/ 2 h 55"/>
                  <a:gd name="T104" fmla="*/ 48 w 133"/>
                  <a:gd name="T105" fmla="*/ 1 h 55"/>
                  <a:gd name="T106" fmla="*/ 83 w 133"/>
                  <a:gd name="T107" fmla="*/ 2 h 55"/>
                  <a:gd name="T108" fmla="*/ 51 w 133"/>
                  <a:gd name="T109" fmla="*/ 2 h 55"/>
                  <a:gd name="T110" fmla="*/ 51 w 133"/>
                  <a:gd name="T111" fmla="*/ 2 h 55"/>
                  <a:gd name="T112" fmla="*/ 80 w 133"/>
                  <a:gd name="T113" fmla="*/ 0 h 55"/>
                  <a:gd name="T114" fmla="*/ 60 w 133"/>
                  <a:gd name="T115" fmla="*/ 0 h 55"/>
                  <a:gd name="T116" fmla="*/ 70 w 133"/>
                  <a:gd name="T117" fmla="*/ 1 h 55"/>
                  <a:gd name="T118" fmla="*/ 63 w 133"/>
                  <a:gd name="T119" fmla="*/ 1 h 55"/>
                  <a:gd name="T120" fmla="*/ 67 w 133"/>
                  <a:gd name="T121"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close/>
                    <a:moveTo>
                      <a:pt x="63" y="55"/>
                    </a:moveTo>
                    <a:cubicBezTo>
                      <a:pt x="62" y="55"/>
                      <a:pt x="61" y="55"/>
                      <a:pt x="60" y="55"/>
                    </a:cubicBezTo>
                    <a:cubicBezTo>
                      <a:pt x="60" y="54"/>
                      <a:pt x="60" y="54"/>
                      <a:pt x="60" y="54"/>
                    </a:cubicBezTo>
                    <a:cubicBezTo>
                      <a:pt x="61" y="54"/>
                      <a:pt x="62" y="54"/>
                      <a:pt x="63" y="54"/>
                    </a:cubicBezTo>
                    <a:lnTo>
                      <a:pt x="63" y="55"/>
                    </a:lnTo>
                    <a:close/>
                    <a:moveTo>
                      <a:pt x="73" y="55"/>
                    </a:moveTo>
                    <a:cubicBezTo>
                      <a:pt x="73" y="54"/>
                      <a:pt x="73" y="54"/>
                      <a:pt x="73" y="54"/>
                    </a:cubicBezTo>
                    <a:cubicBezTo>
                      <a:pt x="74" y="54"/>
                      <a:pt x="75" y="54"/>
                      <a:pt x="76" y="53"/>
                    </a:cubicBezTo>
                    <a:cubicBezTo>
                      <a:pt x="76" y="55"/>
                      <a:pt x="76" y="55"/>
                      <a:pt x="76" y="55"/>
                    </a:cubicBezTo>
                    <a:cubicBezTo>
                      <a:pt x="75" y="55"/>
                      <a:pt x="74" y="55"/>
                      <a:pt x="73" y="55"/>
                    </a:cubicBezTo>
                    <a:close/>
                    <a:moveTo>
                      <a:pt x="57" y="54"/>
                    </a:moveTo>
                    <a:cubicBezTo>
                      <a:pt x="56" y="54"/>
                      <a:pt x="55" y="54"/>
                      <a:pt x="54" y="54"/>
                    </a:cubicBezTo>
                    <a:cubicBezTo>
                      <a:pt x="54" y="53"/>
                      <a:pt x="54" y="53"/>
                      <a:pt x="54" y="53"/>
                    </a:cubicBezTo>
                    <a:cubicBezTo>
                      <a:pt x="55" y="53"/>
                      <a:pt x="56" y="53"/>
                      <a:pt x="57" y="53"/>
                    </a:cubicBezTo>
                    <a:lnTo>
                      <a:pt x="57" y="54"/>
                    </a:lnTo>
                    <a:close/>
                    <a:moveTo>
                      <a:pt x="79" y="54"/>
                    </a:moveTo>
                    <a:cubicBezTo>
                      <a:pt x="79" y="53"/>
                      <a:pt x="79" y="53"/>
                      <a:pt x="79" y="53"/>
                    </a:cubicBezTo>
                    <a:cubicBezTo>
                      <a:pt x="80" y="53"/>
                      <a:pt x="81" y="53"/>
                      <a:pt x="82" y="53"/>
                    </a:cubicBezTo>
                    <a:cubicBezTo>
                      <a:pt x="83" y="54"/>
                      <a:pt x="83" y="54"/>
                      <a:pt x="83" y="54"/>
                    </a:cubicBezTo>
                    <a:cubicBezTo>
                      <a:pt x="82" y="54"/>
                      <a:pt x="80" y="54"/>
                      <a:pt x="79" y="54"/>
                    </a:cubicBezTo>
                    <a:close/>
                    <a:moveTo>
                      <a:pt x="51" y="54"/>
                    </a:moveTo>
                    <a:cubicBezTo>
                      <a:pt x="50" y="54"/>
                      <a:pt x="49" y="54"/>
                      <a:pt x="47" y="54"/>
                    </a:cubicBezTo>
                    <a:cubicBezTo>
                      <a:pt x="48" y="53"/>
                      <a:pt x="48" y="53"/>
                      <a:pt x="48" y="53"/>
                    </a:cubicBezTo>
                    <a:cubicBezTo>
                      <a:pt x="49" y="53"/>
                      <a:pt x="50" y="53"/>
                      <a:pt x="51" y="53"/>
                    </a:cubicBezTo>
                    <a:lnTo>
                      <a:pt x="51" y="54"/>
                    </a:lnTo>
                    <a:close/>
                    <a:moveTo>
                      <a:pt x="86" y="54"/>
                    </a:moveTo>
                    <a:cubicBezTo>
                      <a:pt x="86" y="53"/>
                      <a:pt x="86" y="53"/>
                      <a:pt x="86" y="53"/>
                    </a:cubicBezTo>
                    <a:cubicBezTo>
                      <a:pt x="87" y="52"/>
                      <a:pt x="88" y="52"/>
                      <a:pt x="89" y="52"/>
                    </a:cubicBezTo>
                    <a:cubicBezTo>
                      <a:pt x="89" y="53"/>
                      <a:pt x="89" y="53"/>
                      <a:pt x="89" y="53"/>
                    </a:cubicBezTo>
                    <a:cubicBezTo>
                      <a:pt x="88" y="53"/>
                      <a:pt x="87" y="54"/>
                      <a:pt x="86" y="54"/>
                    </a:cubicBezTo>
                    <a:close/>
                    <a:moveTo>
                      <a:pt x="44" y="53"/>
                    </a:moveTo>
                    <a:cubicBezTo>
                      <a:pt x="43" y="53"/>
                      <a:pt x="42" y="53"/>
                      <a:pt x="41" y="53"/>
                    </a:cubicBezTo>
                    <a:cubicBezTo>
                      <a:pt x="41" y="52"/>
                      <a:pt x="41" y="52"/>
                      <a:pt x="41" y="52"/>
                    </a:cubicBezTo>
                    <a:cubicBezTo>
                      <a:pt x="42" y="52"/>
                      <a:pt x="43" y="52"/>
                      <a:pt x="44" y="52"/>
                    </a:cubicBezTo>
                    <a:lnTo>
                      <a:pt x="44" y="53"/>
                    </a:lnTo>
                    <a:close/>
                    <a:moveTo>
                      <a:pt x="92" y="53"/>
                    </a:moveTo>
                    <a:cubicBezTo>
                      <a:pt x="92" y="52"/>
                      <a:pt x="92" y="52"/>
                      <a:pt x="92" y="52"/>
                    </a:cubicBezTo>
                    <a:cubicBezTo>
                      <a:pt x="93" y="52"/>
                      <a:pt x="94" y="51"/>
                      <a:pt x="95" y="51"/>
                    </a:cubicBezTo>
                    <a:cubicBezTo>
                      <a:pt x="95" y="52"/>
                      <a:pt x="95" y="52"/>
                      <a:pt x="95" y="52"/>
                    </a:cubicBezTo>
                    <a:cubicBezTo>
                      <a:pt x="94" y="52"/>
                      <a:pt x="93" y="53"/>
                      <a:pt x="92" y="53"/>
                    </a:cubicBezTo>
                    <a:close/>
                    <a:moveTo>
                      <a:pt x="38" y="52"/>
                    </a:moveTo>
                    <a:cubicBezTo>
                      <a:pt x="37" y="52"/>
                      <a:pt x="36" y="52"/>
                      <a:pt x="35" y="51"/>
                    </a:cubicBezTo>
                    <a:cubicBezTo>
                      <a:pt x="35" y="50"/>
                      <a:pt x="35" y="50"/>
                      <a:pt x="35" y="50"/>
                    </a:cubicBezTo>
                    <a:cubicBezTo>
                      <a:pt x="36" y="51"/>
                      <a:pt x="37" y="51"/>
                      <a:pt x="38" y="51"/>
                    </a:cubicBezTo>
                    <a:lnTo>
                      <a:pt x="38" y="52"/>
                    </a:lnTo>
                    <a:close/>
                    <a:moveTo>
                      <a:pt x="98" y="51"/>
                    </a:moveTo>
                    <a:cubicBezTo>
                      <a:pt x="98" y="50"/>
                      <a:pt x="98" y="50"/>
                      <a:pt x="98" y="50"/>
                    </a:cubicBezTo>
                    <a:cubicBezTo>
                      <a:pt x="99" y="50"/>
                      <a:pt x="100" y="50"/>
                      <a:pt x="101" y="50"/>
                    </a:cubicBezTo>
                    <a:cubicBezTo>
                      <a:pt x="101" y="51"/>
                      <a:pt x="101" y="51"/>
                      <a:pt x="101" y="51"/>
                    </a:cubicBezTo>
                    <a:cubicBezTo>
                      <a:pt x="100" y="51"/>
                      <a:pt x="99" y="51"/>
                      <a:pt x="98" y="51"/>
                    </a:cubicBezTo>
                    <a:close/>
                    <a:moveTo>
                      <a:pt x="32" y="51"/>
                    </a:moveTo>
                    <a:cubicBezTo>
                      <a:pt x="31" y="50"/>
                      <a:pt x="30" y="50"/>
                      <a:pt x="29" y="50"/>
                    </a:cubicBezTo>
                    <a:cubicBezTo>
                      <a:pt x="29" y="49"/>
                      <a:pt x="29" y="49"/>
                      <a:pt x="29" y="49"/>
                    </a:cubicBezTo>
                    <a:cubicBezTo>
                      <a:pt x="30" y="49"/>
                      <a:pt x="31" y="49"/>
                      <a:pt x="32" y="50"/>
                    </a:cubicBezTo>
                    <a:lnTo>
                      <a:pt x="32" y="51"/>
                    </a:lnTo>
                    <a:close/>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close/>
                    <a:moveTo>
                      <a:pt x="26" y="49"/>
                    </a:moveTo>
                    <a:cubicBezTo>
                      <a:pt x="25" y="49"/>
                      <a:pt x="24" y="48"/>
                      <a:pt x="23" y="48"/>
                    </a:cubicBezTo>
                    <a:cubicBezTo>
                      <a:pt x="23" y="47"/>
                      <a:pt x="23" y="47"/>
                      <a:pt x="23" y="47"/>
                    </a:cubicBezTo>
                    <a:cubicBezTo>
                      <a:pt x="24" y="47"/>
                      <a:pt x="25" y="48"/>
                      <a:pt x="26" y="48"/>
                    </a:cubicBezTo>
                    <a:lnTo>
                      <a:pt x="26" y="49"/>
                    </a:lnTo>
                    <a:close/>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close/>
                    <a:moveTo>
                      <a:pt x="20" y="47"/>
                    </a:moveTo>
                    <a:cubicBezTo>
                      <a:pt x="19" y="46"/>
                      <a:pt x="18" y="46"/>
                      <a:pt x="17" y="46"/>
                    </a:cubicBezTo>
                    <a:cubicBezTo>
                      <a:pt x="17" y="45"/>
                      <a:pt x="17" y="45"/>
                      <a:pt x="17" y="45"/>
                    </a:cubicBezTo>
                    <a:cubicBezTo>
                      <a:pt x="18" y="45"/>
                      <a:pt x="19" y="45"/>
                      <a:pt x="20" y="46"/>
                    </a:cubicBezTo>
                    <a:lnTo>
                      <a:pt x="20" y="47"/>
                    </a:lnTo>
                    <a:close/>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close/>
                    <a:moveTo>
                      <a:pt x="14" y="44"/>
                    </a:moveTo>
                    <a:cubicBezTo>
                      <a:pt x="13" y="44"/>
                      <a:pt x="12" y="43"/>
                      <a:pt x="11" y="42"/>
                    </a:cubicBezTo>
                    <a:cubicBezTo>
                      <a:pt x="12" y="42"/>
                      <a:pt x="12" y="42"/>
                      <a:pt x="12" y="42"/>
                    </a:cubicBezTo>
                    <a:cubicBezTo>
                      <a:pt x="12" y="42"/>
                      <a:pt x="13" y="43"/>
                      <a:pt x="14" y="43"/>
                    </a:cubicBezTo>
                    <a:lnTo>
                      <a:pt x="14" y="44"/>
                    </a:lnTo>
                    <a:close/>
                    <a:moveTo>
                      <a:pt x="122" y="43"/>
                    </a:moveTo>
                    <a:cubicBezTo>
                      <a:pt x="122" y="42"/>
                      <a:pt x="122" y="42"/>
                      <a:pt x="122" y="42"/>
                    </a:cubicBezTo>
                    <a:cubicBezTo>
                      <a:pt x="123" y="41"/>
                      <a:pt x="124" y="40"/>
                      <a:pt x="124" y="40"/>
                    </a:cubicBezTo>
                    <a:cubicBezTo>
                      <a:pt x="125" y="41"/>
                      <a:pt x="125" y="41"/>
                      <a:pt x="125" y="41"/>
                    </a:cubicBezTo>
                    <a:cubicBezTo>
                      <a:pt x="124" y="41"/>
                      <a:pt x="123" y="42"/>
                      <a:pt x="122" y="43"/>
                    </a:cubicBezTo>
                    <a:close/>
                    <a:moveTo>
                      <a:pt x="8" y="41"/>
                    </a:moveTo>
                    <a:cubicBezTo>
                      <a:pt x="7" y="40"/>
                      <a:pt x="7" y="39"/>
                      <a:pt x="6" y="39"/>
                    </a:cubicBezTo>
                    <a:cubicBezTo>
                      <a:pt x="7" y="38"/>
                      <a:pt x="7" y="38"/>
                      <a:pt x="7" y="38"/>
                    </a:cubicBezTo>
                    <a:cubicBezTo>
                      <a:pt x="7" y="38"/>
                      <a:pt x="8" y="39"/>
                      <a:pt x="9" y="40"/>
                    </a:cubicBezTo>
                    <a:lnTo>
                      <a:pt x="8" y="41"/>
                    </a:lnTo>
                    <a:close/>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close/>
                    <a:moveTo>
                      <a:pt x="4" y="36"/>
                    </a:moveTo>
                    <a:cubicBezTo>
                      <a:pt x="3" y="35"/>
                      <a:pt x="2" y="34"/>
                      <a:pt x="2" y="34"/>
                    </a:cubicBezTo>
                    <a:cubicBezTo>
                      <a:pt x="3" y="33"/>
                      <a:pt x="3" y="33"/>
                      <a:pt x="3" y="33"/>
                    </a:cubicBezTo>
                    <a:cubicBezTo>
                      <a:pt x="3" y="34"/>
                      <a:pt x="4" y="35"/>
                      <a:pt x="4" y="36"/>
                    </a:cubicBezTo>
                    <a:close/>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close/>
                    <a:moveTo>
                      <a:pt x="0" y="31"/>
                    </a:moveTo>
                    <a:cubicBezTo>
                      <a:pt x="0" y="29"/>
                      <a:pt x="0" y="28"/>
                      <a:pt x="0" y="27"/>
                    </a:cubicBezTo>
                    <a:cubicBezTo>
                      <a:pt x="1" y="27"/>
                      <a:pt x="1" y="27"/>
                      <a:pt x="1" y="27"/>
                    </a:cubicBezTo>
                    <a:cubicBezTo>
                      <a:pt x="1" y="27"/>
                      <a:pt x="1" y="27"/>
                      <a:pt x="1" y="27"/>
                    </a:cubicBezTo>
                    <a:cubicBezTo>
                      <a:pt x="1" y="28"/>
                      <a:pt x="1" y="29"/>
                      <a:pt x="1" y="30"/>
                    </a:cubicBezTo>
                    <a:lnTo>
                      <a:pt x="0" y="31"/>
                    </a:lnTo>
                    <a:close/>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lose/>
                    <a:moveTo>
                      <a:pt x="1" y="24"/>
                    </a:moveTo>
                    <a:cubicBezTo>
                      <a:pt x="0" y="24"/>
                      <a:pt x="0" y="24"/>
                      <a:pt x="0" y="24"/>
                    </a:cubicBezTo>
                    <a:cubicBezTo>
                      <a:pt x="1" y="23"/>
                      <a:pt x="1" y="22"/>
                      <a:pt x="2" y="21"/>
                    </a:cubicBezTo>
                    <a:cubicBezTo>
                      <a:pt x="3" y="21"/>
                      <a:pt x="3" y="21"/>
                      <a:pt x="3" y="21"/>
                    </a:cubicBezTo>
                    <a:cubicBezTo>
                      <a:pt x="2" y="22"/>
                      <a:pt x="2" y="23"/>
                      <a:pt x="1" y="24"/>
                    </a:cubicBezTo>
                    <a:close/>
                    <a:moveTo>
                      <a:pt x="131" y="22"/>
                    </a:moveTo>
                    <a:cubicBezTo>
                      <a:pt x="130" y="21"/>
                      <a:pt x="130" y="20"/>
                      <a:pt x="129" y="19"/>
                    </a:cubicBezTo>
                    <a:cubicBezTo>
                      <a:pt x="130" y="18"/>
                      <a:pt x="130" y="18"/>
                      <a:pt x="130" y="18"/>
                    </a:cubicBezTo>
                    <a:cubicBezTo>
                      <a:pt x="131" y="19"/>
                      <a:pt x="131" y="20"/>
                      <a:pt x="132" y="21"/>
                    </a:cubicBezTo>
                    <a:lnTo>
                      <a:pt x="131" y="22"/>
                    </a:lnTo>
                    <a:close/>
                    <a:moveTo>
                      <a:pt x="4" y="19"/>
                    </a:moveTo>
                    <a:cubicBezTo>
                      <a:pt x="4" y="18"/>
                      <a:pt x="4" y="18"/>
                      <a:pt x="4" y="18"/>
                    </a:cubicBezTo>
                    <a:cubicBezTo>
                      <a:pt x="4" y="17"/>
                      <a:pt x="5" y="17"/>
                      <a:pt x="6" y="16"/>
                    </a:cubicBezTo>
                    <a:cubicBezTo>
                      <a:pt x="7" y="17"/>
                      <a:pt x="7" y="17"/>
                      <a:pt x="7" y="17"/>
                    </a:cubicBezTo>
                    <a:cubicBezTo>
                      <a:pt x="6" y="17"/>
                      <a:pt x="5" y="18"/>
                      <a:pt x="4" y="19"/>
                    </a:cubicBezTo>
                    <a:close/>
                    <a:moveTo>
                      <a:pt x="127" y="17"/>
                    </a:moveTo>
                    <a:cubicBezTo>
                      <a:pt x="126" y="16"/>
                      <a:pt x="125" y="15"/>
                      <a:pt x="124" y="15"/>
                    </a:cubicBezTo>
                    <a:cubicBezTo>
                      <a:pt x="125" y="14"/>
                      <a:pt x="125" y="14"/>
                      <a:pt x="125" y="14"/>
                    </a:cubicBezTo>
                    <a:cubicBezTo>
                      <a:pt x="126" y="15"/>
                      <a:pt x="127" y="15"/>
                      <a:pt x="128" y="16"/>
                    </a:cubicBezTo>
                    <a:lnTo>
                      <a:pt x="127" y="17"/>
                    </a:lnTo>
                    <a:close/>
                    <a:moveTo>
                      <a:pt x="9" y="15"/>
                    </a:moveTo>
                    <a:cubicBezTo>
                      <a:pt x="8" y="14"/>
                      <a:pt x="8" y="14"/>
                      <a:pt x="8" y="14"/>
                    </a:cubicBezTo>
                    <a:cubicBezTo>
                      <a:pt x="9" y="13"/>
                      <a:pt x="10" y="13"/>
                      <a:pt x="11" y="12"/>
                    </a:cubicBezTo>
                    <a:cubicBezTo>
                      <a:pt x="12" y="13"/>
                      <a:pt x="12" y="13"/>
                      <a:pt x="12" y="13"/>
                    </a:cubicBezTo>
                    <a:cubicBezTo>
                      <a:pt x="11" y="14"/>
                      <a:pt x="10" y="14"/>
                      <a:pt x="9" y="15"/>
                    </a:cubicBezTo>
                    <a:close/>
                    <a:moveTo>
                      <a:pt x="122" y="13"/>
                    </a:moveTo>
                    <a:cubicBezTo>
                      <a:pt x="121" y="13"/>
                      <a:pt x="120" y="12"/>
                      <a:pt x="119" y="11"/>
                    </a:cubicBezTo>
                    <a:cubicBezTo>
                      <a:pt x="120" y="11"/>
                      <a:pt x="120" y="11"/>
                      <a:pt x="120" y="11"/>
                    </a:cubicBezTo>
                    <a:cubicBezTo>
                      <a:pt x="121" y="11"/>
                      <a:pt x="122" y="12"/>
                      <a:pt x="122" y="12"/>
                    </a:cubicBezTo>
                    <a:lnTo>
                      <a:pt x="122" y="13"/>
                    </a:lnTo>
                    <a:close/>
                    <a:moveTo>
                      <a:pt x="14" y="11"/>
                    </a:moveTo>
                    <a:cubicBezTo>
                      <a:pt x="14" y="10"/>
                      <a:pt x="14" y="10"/>
                      <a:pt x="14" y="10"/>
                    </a:cubicBezTo>
                    <a:cubicBezTo>
                      <a:pt x="15" y="10"/>
                      <a:pt x="16" y="10"/>
                      <a:pt x="17" y="9"/>
                    </a:cubicBezTo>
                    <a:cubicBezTo>
                      <a:pt x="17" y="10"/>
                      <a:pt x="17" y="10"/>
                      <a:pt x="17" y="10"/>
                    </a:cubicBezTo>
                    <a:cubicBezTo>
                      <a:pt x="16" y="10"/>
                      <a:pt x="15" y="11"/>
                      <a:pt x="14" y="11"/>
                    </a:cubicBezTo>
                    <a:close/>
                    <a:moveTo>
                      <a:pt x="116" y="10"/>
                    </a:moveTo>
                    <a:cubicBezTo>
                      <a:pt x="115" y="10"/>
                      <a:pt x="114" y="9"/>
                      <a:pt x="113" y="9"/>
                    </a:cubicBezTo>
                    <a:cubicBezTo>
                      <a:pt x="114" y="8"/>
                      <a:pt x="114" y="8"/>
                      <a:pt x="114" y="8"/>
                    </a:cubicBezTo>
                    <a:cubicBezTo>
                      <a:pt x="115" y="8"/>
                      <a:pt x="116" y="9"/>
                      <a:pt x="117" y="9"/>
                    </a:cubicBezTo>
                    <a:lnTo>
                      <a:pt x="116" y="10"/>
                    </a:lnTo>
                    <a:close/>
                    <a:moveTo>
                      <a:pt x="20" y="9"/>
                    </a:moveTo>
                    <a:cubicBezTo>
                      <a:pt x="20" y="8"/>
                      <a:pt x="20" y="8"/>
                      <a:pt x="20" y="8"/>
                    </a:cubicBezTo>
                    <a:cubicBezTo>
                      <a:pt x="21" y="7"/>
                      <a:pt x="22" y="7"/>
                      <a:pt x="23" y="7"/>
                    </a:cubicBezTo>
                    <a:cubicBezTo>
                      <a:pt x="23" y="8"/>
                      <a:pt x="23" y="8"/>
                      <a:pt x="23" y="8"/>
                    </a:cubicBezTo>
                    <a:cubicBezTo>
                      <a:pt x="22" y="8"/>
                      <a:pt x="21" y="8"/>
                      <a:pt x="20" y="9"/>
                    </a:cubicBezTo>
                    <a:close/>
                    <a:moveTo>
                      <a:pt x="110" y="8"/>
                    </a:moveTo>
                    <a:cubicBezTo>
                      <a:pt x="110" y="7"/>
                      <a:pt x="108" y="7"/>
                      <a:pt x="107" y="7"/>
                    </a:cubicBezTo>
                    <a:cubicBezTo>
                      <a:pt x="108" y="6"/>
                      <a:pt x="108" y="6"/>
                      <a:pt x="108" y="6"/>
                    </a:cubicBezTo>
                    <a:cubicBezTo>
                      <a:pt x="109" y="6"/>
                      <a:pt x="110" y="6"/>
                      <a:pt x="111" y="7"/>
                    </a:cubicBezTo>
                    <a:lnTo>
                      <a:pt x="110" y="8"/>
                    </a:lnTo>
                    <a:close/>
                    <a:moveTo>
                      <a:pt x="26" y="7"/>
                    </a:moveTo>
                    <a:cubicBezTo>
                      <a:pt x="26" y="6"/>
                      <a:pt x="26" y="6"/>
                      <a:pt x="26" y="6"/>
                    </a:cubicBezTo>
                    <a:cubicBezTo>
                      <a:pt x="27" y="5"/>
                      <a:pt x="28" y="5"/>
                      <a:pt x="29" y="5"/>
                    </a:cubicBezTo>
                    <a:cubicBezTo>
                      <a:pt x="29" y="6"/>
                      <a:pt x="29" y="6"/>
                      <a:pt x="29" y="6"/>
                    </a:cubicBezTo>
                    <a:cubicBezTo>
                      <a:pt x="28" y="6"/>
                      <a:pt x="27" y="6"/>
                      <a:pt x="26" y="7"/>
                    </a:cubicBezTo>
                    <a:close/>
                    <a:moveTo>
                      <a:pt x="104" y="6"/>
                    </a:moveTo>
                    <a:cubicBezTo>
                      <a:pt x="103" y="5"/>
                      <a:pt x="102" y="5"/>
                      <a:pt x="101" y="5"/>
                    </a:cubicBezTo>
                    <a:cubicBezTo>
                      <a:pt x="102" y="4"/>
                      <a:pt x="102" y="4"/>
                      <a:pt x="102" y="4"/>
                    </a:cubicBezTo>
                    <a:cubicBezTo>
                      <a:pt x="103" y="4"/>
                      <a:pt x="104" y="4"/>
                      <a:pt x="105" y="5"/>
                    </a:cubicBezTo>
                    <a:lnTo>
                      <a:pt x="104" y="6"/>
                    </a:lnTo>
                    <a:close/>
                    <a:moveTo>
                      <a:pt x="32" y="5"/>
                    </a:moveTo>
                    <a:cubicBezTo>
                      <a:pt x="32" y="4"/>
                      <a:pt x="32" y="4"/>
                      <a:pt x="32" y="4"/>
                    </a:cubicBezTo>
                    <a:cubicBezTo>
                      <a:pt x="33" y="4"/>
                      <a:pt x="34" y="3"/>
                      <a:pt x="35" y="3"/>
                    </a:cubicBezTo>
                    <a:cubicBezTo>
                      <a:pt x="35" y="4"/>
                      <a:pt x="35" y="4"/>
                      <a:pt x="35" y="4"/>
                    </a:cubicBezTo>
                    <a:cubicBezTo>
                      <a:pt x="34" y="4"/>
                      <a:pt x="33" y="5"/>
                      <a:pt x="32" y="5"/>
                    </a:cubicBezTo>
                    <a:close/>
                    <a:moveTo>
                      <a:pt x="98" y="4"/>
                    </a:moveTo>
                    <a:cubicBezTo>
                      <a:pt x="97" y="4"/>
                      <a:pt x="96" y="4"/>
                      <a:pt x="95" y="4"/>
                    </a:cubicBezTo>
                    <a:cubicBezTo>
                      <a:pt x="95" y="2"/>
                      <a:pt x="95" y="2"/>
                      <a:pt x="95" y="2"/>
                    </a:cubicBezTo>
                    <a:cubicBezTo>
                      <a:pt x="96" y="3"/>
                      <a:pt x="98" y="3"/>
                      <a:pt x="99" y="3"/>
                    </a:cubicBezTo>
                    <a:lnTo>
                      <a:pt x="98" y="4"/>
                    </a:lnTo>
                    <a:close/>
                    <a:moveTo>
                      <a:pt x="38" y="3"/>
                    </a:moveTo>
                    <a:cubicBezTo>
                      <a:pt x="38" y="2"/>
                      <a:pt x="38" y="2"/>
                      <a:pt x="38" y="2"/>
                    </a:cubicBezTo>
                    <a:cubicBezTo>
                      <a:pt x="39" y="2"/>
                      <a:pt x="40" y="2"/>
                      <a:pt x="41" y="2"/>
                    </a:cubicBezTo>
                    <a:cubicBezTo>
                      <a:pt x="41" y="3"/>
                      <a:pt x="41" y="3"/>
                      <a:pt x="41" y="3"/>
                    </a:cubicBezTo>
                    <a:cubicBezTo>
                      <a:pt x="40" y="3"/>
                      <a:pt x="39" y="3"/>
                      <a:pt x="38" y="3"/>
                    </a:cubicBezTo>
                    <a:close/>
                    <a:moveTo>
                      <a:pt x="92" y="3"/>
                    </a:moveTo>
                    <a:cubicBezTo>
                      <a:pt x="91" y="3"/>
                      <a:pt x="90" y="3"/>
                      <a:pt x="89" y="2"/>
                    </a:cubicBezTo>
                    <a:cubicBezTo>
                      <a:pt x="89" y="1"/>
                      <a:pt x="89" y="1"/>
                      <a:pt x="89" y="1"/>
                    </a:cubicBezTo>
                    <a:cubicBezTo>
                      <a:pt x="90" y="2"/>
                      <a:pt x="91" y="2"/>
                      <a:pt x="92" y="2"/>
                    </a:cubicBezTo>
                    <a:lnTo>
                      <a:pt x="92" y="3"/>
                    </a:lnTo>
                    <a:close/>
                    <a:moveTo>
                      <a:pt x="45" y="2"/>
                    </a:moveTo>
                    <a:cubicBezTo>
                      <a:pt x="44" y="1"/>
                      <a:pt x="44" y="1"/>
                      <a:pt x="44" y="1"/>
                    </a:cubicBezTo>
                    <a:cubicBezTo>
                      <a:pt x="45" y="1"/>
                      <a:pt x="46" y="1"/>
                      <a:pt x="48" y="1"/>
                    </a:cubicBezTo>
                    <a:cubicBezTo>
                      <a:pt x="48" y="2"/>
                      <a:pt x="48" y="2"/>
                      <a:pt x="48" y="2"/>
                    </a:cubicBezTo>
                    <a:cubicBezTo>
                      <a:pt x="47" y="2"/>
                      <a:pt x="46" y="2"/>
                      <a:pt x="45" y="2"/>
                    </a:cubicBezTo>
                    <a:close/>
                    <a:moveTo>
                      <a:pt x="86" y="2"/>
                    </a:moveTo>
                    <a:cubicBezTo>
                      <a:pt x="85" y="2"/>
                      <a:pt x="84" y="2"/>
                      <a:pt x="83" y="2"/>
                    </a:cubicBezTo>
                    <a:cubicBezTo>
                      <a:pt x="83" y="1"/>
                      <a:pt x="83" y="1"/>
                      <a:pt x="83" y="1"/>
                    </a:cubicBezTo>
                    <a:cubicBezTo>
                      <a:pt x="84" y="1"/>
                      <a:pt x="85" y="1"/>
                      <a:pt x="86" y="1"/>
                    </a:cubicBezTo>
                    <a:lnTo>
                      <a:pt x="86" y="2"/>
                    </a:lnTo>
                    <a:close/>
                    <a:moveTo>
                      <a:pt x="51" y="2"/>
                    </a:moveTo>
                    <a:cubicBezTo>
                      <a:pt x="51" y="1"/>
                      <a:pt x="51" y="1"/>
                      <a:pt x="51" y="1"/>
                    </a:cubicBezTo>
                    <a:cubicBezTo>
                      <a:pt x="52" y="1"/>
                      <a:pt x="53" y="0"/>
                      <a:pt x="54" y="0"/>
                    </a:cubicBezTo>
                    <a:cubicBezTo>
                      <a:pt x="54" y="1"/>
                      <a:pt x="54" y="1"/>
                      <a:pt x="54" y="1"/>
                    </a:cubicBezTo>
                    <a:cubicBezTo>
                      <a:pt x="53" y="1"/>
                      <a:pt x="52" y="2"/>
                      <a:pt x="51" y="2"/>
                    </a:cubicBezTo>
                    <a:close/>
                    <a:moveTo>
                      <a:pt x="79" y="1"/>
                    </a:moveTo>
                    <a:cubicBezTo>
                      <a:pt x="78" y="1"/>
                      <a:pt x="77" y="1"/>
                      <a:pt x="76" y="1"/>
                    </a:cubicBezTo>
                    <a:cubicBezTo>
                      <a:pt x="76" y="0"/>
                      <a:pt x="76" y="0"/>
                      <a:pt x="76" y="0"/>
                    </a:cubicBezTo>
                    <a:cubicBezTo>
                      <a:pt x="77" y="0"/>
                      <a:pt x="79" y="0"/>
                      <a:pt x="80" y="0"/>
                    </a:cubicBezTo>
                    <a:lnTo>
                      <a:pt x="79" y="1"/>
                    </a:lnTo>
                    <a:close/>
                    <a:moveTo>
                      <a:pt x="57" y="1"/>
                    </a:moveTo>
                    <a:cubicBezTo>
                      <a:pt x="57" y="0"/>
                      <a:pt x="57" y="0"/>
                      <a:pt x="57" y="0"/>
                    </a:cubicBezTo>
                    <a:cubicBezTo>
                      <a:pt x="58" y="0"/>
                      <a:pt x="59" y="0"/>
                      <a:pt x="60" y="0"/>
                    </a:cubicBezTo>
                    <a:cubicBezTo>
                      <a:pt x="60" y="1"/>
                      <a:pt x="60" y="1"/>
                      <a:pt x="60" y="1"/>
                    </a:cubicBezTo>
                    <a:cubicBezTo>
                      <a:pt x="59" y="1"/>
                      <a:pt x="58" y="1"/>
                      <a:pt x="57" y="1"/>
                    </a:cubicBezTo>
                    <a:close/>
                    <a:moveTo>
                      <a:pt x="73" y="1"/>
                    </a:moveTo>
                    <a:cubicBezTo>
                      <a:pt x="72" y="1"/>
                      <a:pt x="71" y="1"/>
                      <a:pt x="70" y="1"/>
                    </a:cubicBezTo>
                    <a:cubicBezTo>
                      <a:pt x="70" y="0"/>
                      <a:pt x="70" y="0"/>
                      <a:pt x="70" y="0"/>
                    </a:cubicBezTo>
                    <a:cubicBezTo>
                      <a:pt x="71" y="0"/>
                      <a:pt x="72" y="0"/>
                      <a:pt x="73" y="0"/>
                    </a:cubicBezTo>
                    <a:lnTo>
                      <a:pt x="73" y="1"/>
                    </a:lnTo>
                    <a:close/>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624"/>
              <p:cNvSpPr>
                <a:spLocks/>
              </p:cNvSpPr>
              <p:nvPr/>
            </p:nvSpPr>
            <p:spPr bwMode="auto">
              <a:xfrm>
                <a:off x="8650278" y="8141938"/>
                <a:ext cx="972927" cy="1001306"/>
              </a:xfrm>
              <a:custGeom>
                <a:avLst/>
                <a:gdLst>
                  <a:gd name="T0" fmla="*/ 27 w 40"/>
                  <a:gd name="T1" fmla="*/ 14 h 41"/>
                  <a:gd name="T2" fmla="*/ 20 w 40"/>
                  <a:gd name="T3" fmla="*/ 9 h 41"/>
                  <a:gd name="T4" fmla="*/ 16 w 40"/>
                  <a:gd name="T5" fmla="*/ 11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6 h 41"/>
                  <a:gd name="T22" fmla="*/ 0 w 40"/>
                  <a:gd name="T23" fmla="*/ 36 h 41"/>
                  <a:gd name="T24" fmla="*/ 1 w 40"/>
                  <a:gd name="T25" fmla="*/ 23 h 41"/>
                  <a:gd name="T26" fmla="*/ 12 w 40"/>
                  <a:gd name="T27" fmla="*/ 23 h 41"/>
                  <a:gd name="T28" fmla="*/ 19 w 40"/>
                  <a:gd name="T29" fmla="*/ 28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5"/>
                      <a:pt x="13" y="34"/>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8"/>
                      <a:pt x="17" y="28"/>
                      <a:pt x="19" y="28"/>
                    </a:cubicBezTo>
                    <a:cubicBezTo>
                      <a:pt x="21" y="28"/>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lnTo>
                      <a:pt x="27" y="14"/>
                    </a:lnTo>
                    <a:close/>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625"/>
              <p:cNvSpPr>
                <a:spLocks/>
              </p:cNvSpPr>
              <p:nvPr/>
            </p:nvSpPr>
            <p:spPr bwMode="auto">
              <a:xfrm>
                <a:off x="7142243" y="8774341"/>
                <a:ext cx="3867386" cy="1195892"/>
              </a:xfrm>
              <a:custGeom>
                <a:avLst/>
                <a:gdLst>
                  <a:gd name="T0" fmla="*/ 145 w 159"/>
                  <a:gd name="T1" fmla="*/ 16 h 49"/>
                  <a:gd name="T2" fmla="*/ 130 w 159"/>
                  <a:gd name="T3" fmla="*/ 22 h 49"/>
                  <a:gd name="T4" fmla="*/ 116 w 159"/>
                  <a:gd name="T5" fmla="*/ 27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7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6"/>
                    </a:moveTo>
                    <a:cubicBezTo>
                      <a:pt x="140" y="18"/>
                      <a:pt x="136" y="20"/>
                      <a:pt x="130" y="22"/>
                    </a:cubicBezTo>
                    <a:cubicBezTo>
                      <a:pt x="126" y="24"/>
                      <a:pt x="121" y="25"/>
                      <a:pt x="116" y="27"/>
                    </a:cubicBezTo>
                    <a:cubicBezTo>
                      <a:pt x="111" y="28"/>
                      <a:pt x="106" y="28"/>
                      <a:pt x="101" y="29"/>
                    </a:cubicBezTo>
                    <a:cubicBezTo>
                      <a:pt x="97" y="30"/>
                      <a:pt x="92" y="30"/>
                      <a:pt x="87" y="30"/>
                    </a:cubicBezTo>
                    <a:cubicBezTo>
                      <a:pt x="84" y="30"/>
                      <a:pt x="82" y="30"/>
                      <a:pt x="80" y="30"/>
                    </a:cubicBezTo>
                    <a:cubicBezTo>
                      <a:pt x="77" y="30"/>
                      <a:pt x="75" y="30"/>
                      <a:pt x="72" y="30"/>
                    </a:cubicBezTo>
                    <a:cubicBezTo>
                      <a:pt x="67" y="30"/>
                      <a:pt x="62" y="30"/>
                      <a:pt x="58" y="29"/>
                    </a:cubicBezTo>
                    <a:cubicBezTo>
                      <a:pt x="53" y="28"/>
                      <a:pt x="48" y="28"/>
                      <a:pt x="43" y="27"/>
                    </a:cubicBezTo>
                    <a:cubicBezTo>
                      <a:pt x="38" y="25"/>
                      <a:pt x="33" y="24"/>
                      <a:pt x="29" y="22"/>
                    </a:cubicBezTo>
                    <a:cubicBezTo>
                      <a:pt x="23" y="20"/>
                      <a:pt x="18" y="18"/>
                      <a:pt x="14" y="15"/>
                    </a:cubicBezTo>
                    <a:cubicBezTo>
                      <a:pt x="7" y="11"/>
                      <a:pt x="2" y="6"/>
                      <a:pt x="0" y="0"/>
                    </a:cubicBezTo>
                    <a:cubicBezTo>
                      <a:pt x="0" y="5"/>
                      <a:pt x="0" y="15"/>
                      <a:pt x="0" y="19"/>
                    </a:cubicBezTo>
                    <a:cubicBezTo>
                      <a:pt x="3" y="25"/>
                      <a:pt x="7" y="30"/>
                      <a:pt x="14" y="34"/>
                    </a:cubicBezTo>
                    <a:cubicBezTo>
                      <a:pt x="19" y="37"/>
                      <a:pt x="23" y="39"/>
                      <a:pt x="29" y="41"/>
                    </a:cubicBezTo>
                    <a:cubicBezTo>
                      <a:pt x="33" y="43"/>
                      <a:pt x="38" y="44"/>
                      <a:pt x="43" y="45"/>
                    </a:cubicBezTo>
                    <a:cubicBezTo>
                      <a:pt x="48" y="46"/>
                      <a:pt x="53" y="47"/>
                      <a:pt x="58" y="48"/>
                    </a:cubicBezTo>
                    <a:cubicBezTo>
                      <a:pt x="62" y="49"/>
                      <a:pt x="67" y="49"/>
                      <a:pt x="72" y="49"/>
                    </a:cubicBezTo>
                    <a:cubicBezTo>
                      <a:pt x="75" y="49"/>
                      <a:pt x="77" y="49"/>
                      <a:pt x="80" y="49"/>
                    </a:cubicBezTo>
                    <a:cubicBezTo>
                      <a:pt x="82" y="49"/>
                      <a:pt x="84" y="49"/>
                      <a:pt x="87" y="49"/>
                    </a:cubicBezTo>
                    <a:cubicBezTo>
                      <a:pt x="92" y="49"/>
                      <a:pt x="97" y="49"/>
                      <a:pt x="101" y="48"/>
                    </a:cubicBezTo>
                    <a:cubicBezTo>
                      <a:pt x="106" y="47"/>
                      <a:pt x="111" y="46"/>
                      <a:pt x="116" y="45"/>
                    </a:cubicBezTo>
                    <a:cubicBezTo>
                      <a:pt x="121" y="44"/>
                      <a:pt x="126" y="43"/>
                      <a:pt x="130" y="41"/>
                    </a:cubicBezTo>
                    <a:cubicBezTo>
                      <a:pt x="136" y="39"/>
                      <a:pt x="140" y="37"/>
                      <a:pt x="145" y="34"/>
                    </a:cubicBezTo>
                    <a:cubicBezTo>
                      <a:pt x="152" y="30"/>
                      <a:pt x="157" y="25"/>
                      <a:pt x="159" y="19"/>
                    </a:cubicBezTo>
                    <a:cubicBezTo>
                      <a:pt x="159" y="15"/>
                      <a:pt x="159" y="5"/>
                      <a:pt x="159" y="0"/>
                    </a:cubicBezTo>
                    <a:cubicBezTo>
                      <a:pt x="157" y="6"/>
                      <a:pt x="152" y="11"/>
                      <a:pt x="145" y="16"/>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Oval 626"/>
              <p:cNvSpPr>
                <a:spLocks noChangeArrowheads="1"/>
              </p:cNvSpPr>
              <p:nvPr/>
            </p:nvSpPr>
            <p:spPr bwMode="auto">
              <a:xfrm>
                <a:off x="7142243" y="7314950"/>
                <a:ext cx="3867386" cy="1779648"/>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Oval 627"/>
              <p:cNvSpPr>
                <a:spLocks noChangeArrowheads="1"/>
              </p:cNvSpPr>
              <p:nvPr/>
            </p:nvSpPr>
            <p:spPr bwMode="auto">
              <a:xfrm>
                <a:off x="7458442" y="7460889"/>
                <a:ext cx="3234984" cy="1313452"/>
              </a:xfrm>
              <a:prstGeom prst="ellipse">
                <a:avLst/>
              </a:pr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Freeform 628"/>
              <p:cNvSpPr>
                <a:spLocks noEditPoints="1"/>
              </p:cNvSpPr>
              <p:nvPr/>
            </p:nvSpPr>
            <p:spPr bwMode="auto">
              <a:xfrm>
                <a:off x="7458442" y="7460889"/>
                <a:ext cx="3234984" cy="1337776"/>
              </a:xfrm>
              <a:custGeom>
                <a:avLst/>
                <a:gdLst>
                  <a:gd name="T0" fmla="*/ 67 w 133"/>
                  <a:gd name="T1" fmla="*/ 54 h 55"/>
                  <a:gd name="T2" fmla="*/ 63 w 133"/>
                  <a:gd name="T3" fmla="*/ 55 h 55"/>
                  <a:gd name="T4" fmla="*/ 63 w 133"/>
                  <a:gd name="T5" fmla="*/ 55 h 55"/>
                  <a:gd name="T6" fmla="*/ 76 w 133"/>
                  <a:gd name="T7" fmla="*/ 54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6 h 55"/>
                  <a:gd name="T54" fmla="*/ 4 w 133"/>
                  <a:gd name="T55" fmla="*/ 36 h 55"/>
                  <a:gd name="T56" fmla="*/ 133 w 133"/>
                  <a:gd name="T57" fmla="*/ 31 h 55"/>
                  <a:gd name="T58" fmla="*/ 1 w 133"/>
                  <a:gd name="T59" fmla="*/ 27 h 55"/>
                  <a:gd name="T60" fmla="*/ 133 w 133"/>
                  <a:gd name="T61" fmla="*/ 27 h 55"/>
                  <a:gd name="T62" fmla="*/ 132 w 133"/>
                  <a:gd name="T63" fmla="*/ 24 h 55"/>
                  <a:gd name="T64" fmla="*/ 1 w 133"/>
                  <a:gd name="T65" fmla="*/ 24 h 55"/>
                  <a:gd name="T66" fmla="*/ 1 w 133"/>
                  <a:gd name="T67" fmla="*/ 24 h 55"/>
                  <a:gd name="T68" fmla="*/ 132 w 133"/>
                  <a:gd name="T69" fmla="*/ 21 h 55"/>
                  <a:gd name="T70" fmla="*/ 6 w 133"/>
                  <a:gd name="T71" fmla="*/ 16 h 55"/>
                  <a:gd name="T72" fmla="*/ 124 w 133"/>
                  <a:gd name="T73" fmla="*/ 15 h 55"/>
                  <a:gd name="T74" fmla="*/ 9 w 133"/>
                  <a:gd name="T75" fmla="*/ 15 h 55"/>
                  <a:gd name="T76" fmla="*/ 9 w 133"/>
                  <a:gd name="T77" fmla="*/ 15 h 55"/>
                  <a:gd name="T78" fmla="*/ 122 w 133"/>
                  <a:gd name="T79" fmla="*/ 12 h 55"/>
                  <a:gd name="T80" fmla="*/ 17 w 133"/>
                  <a:gd name="T81" fmla="*/ 9 h 55"/>
                  <a:gd name="T82" fmla="*/ 113 w 133"/>
                  <a:gd name="T83" fmla="*/ 9 h 55"/>
                  <a:gd name="T84" fmla="*/ 20 w 133"/>
                  <a:gd name="T85" fmla="*/ 9 h 55"/>
                  <a:gd name="T86" fmla="*/ 20 w 133"/>
                  <a:gd name="T87" fmla="*/ 9 h 55"/>
                  <a:gd name="T88" fmla="*/ 111 w 133"/>
                  <a:gd name="T89" fmla="*/ 7 h 55"/>
                  <a:gd name="T90" fmla="*/ 29 w 133"/>
                  <a:gd name="T91" fmla="*/ 5 h 55"/>
                  <a:gd name="T92" fmla="*/ 101 w 133"/>
                  <a:gd name="T93" fmla="*/ 5 h 55"/>
                  <a:gd name="T94" fmla="*/ 32 w 133"/>
                  <a:gd name="T95" fmla="*/ 5 h 55"/>
                  <a:gd name="T96" fmla="*/ 32 w 133"/>
                  <a:gd name="T97" fmla="*/ 5 h 55"/>
                  <a:gd name="T98" fmla="*/ 99 w 133"/>
                  <a:gd name="T99" fmla="*/ 3 h 55"/>
                  <a:gd name="T100" fmla="*/ 41 w 133"/>
                  <a:gd name="T101" fmla="*/ 2 h 55"/>
                  <a:gd name="T102" fmla="*/ 89 w 133"/>
                  <a:gd name="T103" fmla="*/ 2 h 55"/>
                  <a:gd name="T104" fmla="*/ 45 w 133"/>
                  <a:gd name="T105" fmla="*/ 2 h 55"/>
                  <a:gd name="T106" fmla="*/ 45 w 133"/>
                  <a:gd name="T107" fmla="*/ 2 h 55"/>
                  <a:gd name="T108" fmla="*/ 86 w 133"/>
                  <a:gd name="T109" fmla="*/ 1 h 55"/>
                  <a:gd name="T110" fmla="*/ 54 w 133"/>
                  <a:gd name="T111" fmla="*/ 0 h 55"/>
                  <a:gd name="T112" fmla="*/ 76 w 133"/>
                  <a:gd name="T113" fmla="*/ 1 h 55"/>
                  <a:gd name="T114" fmla="*/ 57 w 133"/>
                  <a:gd name="T115" fmla="*/ 1 h 55"/>
                  <a:gd name="T116" fmla="*/ 57 w 133"/>
                  <a:gd name="T117" fmla="*/ 1 h 55"/>
                  <a:gd name="T118" fmla="*/ 73 w 133"/>
                  <a:gd name="T119" fmla="*/ 0 h 55"/>
                  <a:gd name="T120" fmla="*/ 67 w 133"/>
                  <a:gd name="T121" fmla="*/ 0 h 55"/>
                  <a:gd name="T122" fmla="*/ 63 w 133"/>
                  <a:gd name="T12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55">
                    <a:moveTo>
                      <a:pt x="67" y="55"/>
                    </a:moveTo>
                    <a:cubicBezTo>
                      <a:pt x="67" y="54"/>
                      <a:pt x="67" y="54"/>
                      <a:pt x="67" y="54"/>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moveTo>
                      <a:pt x="63" y="55"/>
                    </a:moveTo>
                    <a:cubicBezTo>
                      <a:pt x="62" y="55"/>
                      <a:pt x="61" y="55"/>
                      <a:pt x="60" y="55"/>
                    </a:cubicBezTo>
                    <a:cubicBezTo>
                      <a:pt x="60" y="54"/>
                      <a:pt x="60" y="54"/>
                      <a:pt x="60" y="54"/>
                    </a:cubicBezTo>
                    <a:cubicBezTo>
                      <a:pt x="61" y="54"/>
                      <a:pt x="62" y="54"/>
                      <a:pt x="63" y="54"/>
                    </a:cubicBezTo>
                    <a:cubicBezTo>
                      <a:pt x="63" y="55"/>
                      <a:pt x="63" y="55"/>
                      <a:pt x="63" y="55"/>
                    </a:cubicBezTo>
                    <a:moveTo>
                      <a:pt x="73" y="55"/>
                    </a:moveTo>
                    <a:cubicBezTo>
                      <a:pt x="73" y="54"/>
                      <a:pt x="73" y="54"/>
                      <a:pt x="73" y="54"/>
                    </a:cubicBezTo>
                    <a:cubicBezTo>
                      <a:pt x="74" y="54"/>
                      <a:pt x="75" y="53"/>
                      <a:pt x="76" y="53"/>
                    </a:cubicBezTo>
                    <a:cubicBezTo>
                      <a:pt x="76" y="54"/>
                      <a:pt x="76" y="54"/>
                      <a:pt x="76" y="54"/>
                    </a:cubicBezTo>
                    <a:cubicBezTo>
                      <a:pt x="75" y="55"/>
                      <a:pt x="74" y="55"/>
                      <a:pt x="73" y="55"/>
                    </a:cubicBezTo>
                    <a:moveTo>
                      <a:pt x="57" y="54"/>
                    </a:moveTo>
                    <a:cubicBezTo>
                      <a:pt x="56" y="54"/>
                      <a:pt x="55" y="54"/>
                      <a:pt x="54" y="54"/>
                    </a:cubicBezTo>
                    <a:cubicBezTo>
                      <a:pt x="54" y="53"/>
                      <a:pt x="54" y="53"/>
                      <a:pt x="54" y="53"/>
                    </a:cubicBezTo>
                    <a:cubicBezTo>
                      <a:pt x="55" y="53"/>
                      <a:pt x="56" y="53"/>
                      <a:pt x="57" y="53"/>
                    </a:cubicBezTo>
                    <a:cubicBezTo>
                      <a:pt x="57" y="54"/>
                      <a:pt x="57" y="54"/>
                      <a:pt x="57" y="54"/>
                    </a:cubicBezTo>
                    <a:moveTo>
                      <a:pt x="79" y="54"/>
                    </a:moveTo>
                    <a:cubicBezTo>
                      <a:pt x="79" y="53"/>
                      <a:pt x="79" y="53"/>
                      <a:pt x="79" y="53"/>
                    </a:cubicBezTo>
                    <a:cubicBezTo>
                      <a:pt x="80" y="53"/>
                      <a:pt x="81" y="53"/>
                      <a:pt x="82" y="53"/>
                    </a:cubicBezTo>
                    <a:cubicBezTo>
                      <a:pt x="83" y="54"/>
                      <a:pt x="83" y="54"/>
                      <a:pt x="83" y="54"/>
                    </a:cubicBezTo>
                    <a:cubicBezTo>
                      <a:pt x="82" y="54"/>
                      <a:pt x="80" y="54"/>
                      <a:pt x="79" y="54"/>
                    </a:cubicBezTo>
                    <a:moveTo>
                      <a:pt x="51" y="54"/>
                    </a:moveTo>
                    <a:cubicBezTo>
                      <a:pt x="50" y="54"/>
                      <a:pt x="49" y="54"/>
                      <a:pt x="47" y="54"/>
                    </a:cubicBezTo>
                    <a:cubicBezTo>
                      <a:pt x="48" y="53"/>
                      <a:pt x="48" y="53"/>
                      <a:pt x="48" y="53"/>
                    </a:cubicBezTo>
                    <a:cubicBezTo>
                      <a:pt x="49" y="53"/>
                      <a:pt x="50" y="53"/>
                      <a:pt x="51" y="53"/>
                    </a:cubicBezTo>
                    <a:cubicBezTo>
                      <a:pt x="51" y="54"/>
                      <a:pt x="51" y="54"/>
                      <a:pt x="51" y="54"/>
                    </a:cubicBezTo>
                    <a:moveTo>
                      <a:pt x="86" y="54"/>
                    </a:moveTo>
                    <a:cubicBezTo>
                      <a:pt x="86" y="53"/>
                      <a:pt x="86" y="53"/>
                      <a:pt x="86" y="53"/>
                    </a:cubicBezTo>
                    <a:cubicBezTo>
                      <a:pt x="87" y="52"/>
                      <a:pt x="88" y="52"/>
                      <a:pt x="89" y="52"/>
                    </a:cubicBezTo>
                    <a:cubicBezTo>
                      <a:pt x="89" y="53"/>
                      <a:pt x="89" y="53"/>
                      <a:pt x="89" y="53"/>
                    </a:cubicBezTo>
                    <a:cubicBezTo>
                      <a:pt x="88" y="53"/>
                      <a:pt x="87" y="53"/>
                      <a:pt x="86" y="54"/>
                    </a:cubicBezTo>
                    <a:moveTo>
                      <a:pt x="44" y="53"/>
                    </a:moveTo>
                    <a:cubicBezTo>
                      <a:pt x="43" y="53"/>
                      <a:pt x="42" y="53"/>
                      <a:pt x="41" y="53"/>
                    </a:cubicBezTo>
                    <a:cubicBezTo>
                      <a:pt x="41" y="52"/>
                      <a:pt x="41" y="52"/>
                      <a:pt x="41" y="52"/>
                    </a:cubicBezTo>
                    <a:cubicBezTo>
                      <a:pt x="42" y="52"/>
                      <a:pt x="43" y="52"/>
                      <a:pt x="44" y="52"/>
                    </a:cubicBezTo>
                    <a:cubicBezTo>
                      <a:pt x="44" y="53"/>
                      <a:pt x="44" y="53"/>
                      <a:pt x="44" y="53"/>
                    </a:cubicBezTo>
                    <a:moveTo>
                      <a:pt x="92" y="53"/>
                    </a:moveTo>
                    <a:cubicBezTo>
                      <a:pt x="92" y="52"/>
                      <a:pt x="92" y="52"/>
                      <a:pt x="92" y="52"/>
                    </a:cubicBezTo>
                    <a:cubicBezTo>
                      <a:pt x="93" y="51"/>
                      <a:pt x="94" y="51"/>
                      <a:pt x="95" y="51"/>
                    </a:cubicBezTo>
                    <a:cubicBezTo>
                      <a:pt x="95" y="52"/>
                      <a:pt x="95" y="52"/>
                      <a:pt x="95" y="52"/>
                    </a:cubicBezTo>
                    <a:cubicBezTo>
                      <a:pt x="94" y="52"/>
                      <a:pt x="93" y="53"/>
                      <a:pt x="92" y="53"/>
                    </a:cubicBezTo>
                    <a:moveTo>
                      <a:pt x="38" y="52"/>
                    </a:moveTo>
                    <a:cubicBezTo>
                      <a:pt x="37" y="52"/>
                      <a:pt x="36" y="52"/>
                      <a:pt x="35" y="51"/>
                    </a:cubicBezTo>
                    <a:cubicBezTo>
                      <a:pt x="35" y="50"/>
                      <a:pt x="35" y="50"/>
                      <a:pt x="35" y="50"/>
                    </a:cubicBezTo>
                    <a:cubicBezTo>
                      <a:pt x="36" y="51"/>
                      <a:pt x="37" y="51"/>
                      <a:pt x="38" y="51"/>
                    </a:cubicBezTo>
                    <a:cubicBezTo>
                      <a:pt x="38" y="52"/>
                      <a:pt x="38" y="52"/>
                      <a:pt x="38" y="52"/>
                    </a:cubicBezTo>
                    <a:moveTo>
                      <a:pt x="98" y="51"/>
                    </a:moveTo>
                    <a:cubicBezTo>
                      <a:pt x="98" y="50"/>
                      <a:pt x="98" y="50"/>
                      <a:pt x="98" y="50"/>
                    </a:cubicBezTo>
                    <a:cubicBezTo>
                      <a:pt x="99" y="50"/>
                      <a:pt x="100" y="50"/>
                      <a:pt x="101" y="50"/>
                    </a:cubicBezTo>
                    <a:cubicBezTo>
                      <a:pt x="101" y="51"/>
                      <a:pt x="101" y="51"/>
                      <a:pt x="101" y="51"/>
                    </a:cubicBezTo>
                    <a:cubicBezTo>
                      <a:pt x="100" y="51"/>
                      <a:pt x="99" y="51"/>
                      <a:pt x="98" y="51"/>
                    </a:cubicBezTo>
                    <a:moveTo>
                      <a:pt x="32" y="51"/>
                    </a:moveTo>
                    <a:cubicBezTo>
                      <a:pt x="31" y="50"/>
                      <a:pt x="30" y="50"/>
                      <a:pt x="29" y="50"/>
                    </a:cubicBezTo>
                    <a:cubicBezTo>
                      <a:pt x="29" y="49"/>
                      <a:pt x="29" y="49"/>
                      <a:pt x="29" y="49"/>
                    </a:cubicBezTo>
                    <a:cubicBezTo>
                      <a:pt x="30" y="49"/>
                      <a:pt x="31" y="49"/>
                      <a:pt x="32" y="50"/>
                    </a:cubicBezTo>
                    <a:cubicBezTo>
                      <a:pt x="32" y="51"/>
                      <a:pt x="32" y="51"/>
                      <a:pt x="32" y="51"/>
                    </a:cubicBezTo>
                    <a:moveTo>
                      <a:pt x="105" y="50"/>
                    </a:moveTo>
                    <a:cubicBezTo>
                      <a:pt x="104" y="49"/>
                      <a:pt x="104" y="49"/>
                      <a:pt x="104" y="49"/>
                    </a:cubicBezTo>
                    <a:cubicBezTo>
                      <a:pt x="105" y="49"/>
                      <a:pt x="106" y="48"/>
                      <a:pt x="107" y="48"/>
                    </a:cubicBezTo>
                    <a:cubicBezTo>
                      <a:pt x="108" y="49"/>
                      <a:pt x="108" y="49"/>
                      <a:pt x="108" y="49"/>
                    </a:cubicBezTo>
                    <a:cubicBezTo>
                      <a:pt x="107" y="49"/>
                      <a:pt x="106" y="50"/>
                      <a:pt x="105" y="50"/>
                    </a:cubicBezTo>
                    <a:moveTo>
                      <a:pt x="26" y="49"/>
                    </a:moveTo>
                    <a:cubicBezTo>
                      <a:pt x="25" y="49"/>
                      <a:pt x="24" y="48"/>
                      <a:pt x="23" y="48"/>
                    </a:cubicBezTo>
                    <a:cubicBezTo>
                      <a:pt x="23" y="47"/>
                      <a:pt x="23" y="47"/>
                      <a:pt x="23" y="47"/>
                    </a:cubicBezTo>
                    <a:cubicBezTo>
                      <a:pt x="24" y="47"/>
                      <a:pt x="25" y="48"/>
                      <a:pt x="26" y="48"/>
                    </a:cubicBezTo>
                    <a:cubicBezTo>
                      <a:pt x="26" y="49"/>
                      <a:pt x="26" y="49"/>
                      <a:pt x="26" y="49"/>
                    </a:cubicBezTo>
                    <a:moveTo>
                      <a:pt x="111" y="48"/>
                    </a:moveTo>
                    <a:cubicBezTo>
                      <a:pt x="110" y="47"/>
                      <a:pt x="110" y="47"/>
                      <a:pt x="110" y="47"/>
                    </a:cubicBezTo>
                    <a:cubicBezTo>
                      <a:pt x="111" y="47"/>
                      <a:pt x="112" y="46"/>
                      <a:pt x="113" y="46"/>
                    </a:cubicBezTo>
                    <a:cubicBezTo>
                      <a:pt x="114" y="47"/>
                      <a:pt x="114" y="47"/>
                      <a:pt x="114" y="47"/>
                    </a:cubicBezTo>
                    <a:cubicBezTo>
                      <a:pt x="113" y="47"/>
                      <a:pt x="112" y="48"/>
                      <a:pt x="111" y="48"/>
                    </a:cubicBezTo>
                    <a:moveTo>
                      <a:pt x="20" y="47"/>
                    </a:moveTo>
                    <a:cubicBezTo>
                      <a:pt x="19" y="46"/>
                      <a:pt x="18" y="46"/>
                      <a:pt x="17" y="45"/>
                    </a:cubicBezTo>
                    <a:cubicBezTo>
                      <a:pt x="17" y="45"/>
                      <a:pt x="17" y="45"/>
                      <a:pt x="17" y="45"/>
                    </a:cubicBezTo>
                    <a:cubicBezTo>
                      <a:pt x="18" y="45"/>
                      <a:pt x="19" y="45"/>
                      <a:pt x="20" y="46"/>
                    </a:cubicBezTo>
                    <a:cubicBezTo>
                      <a:pt x="20" y="47"/>
                      <a:pt x="20" y="47"/>
                      <a:pt x="20" y="47"/>
                    </a:cubicBezTo>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moveTo>
                      <a:pt x="14" y="44"/>
                    </a:moveTo>
                    <a:cubicBezTo>
                      <a:pt x="13" y="44"/>
                      <a:pt x="12" y="43"/>
                      <a:pt x="11" y="42"/>
                    </a:cubicBezTo>
                    <a:cubicBezTo>
                      <a:pt x="12" y="42"/>
                      <a:pt x="12" y="42"/>
                      <a:pt x="12" y="42"/>
                    </a:cubicBezTo>
                    <a:cubicBezTo>
                      <a:pt x="12" y="42"/>
                      <a:pt x="13" y="43"/>
                      <a:pt x="14" y="43"/>
                    </a:cubicBezTo>
                    <a:cubicBezTo>
                      <a:pt x="14" y="44"/>
                      <a:pt x="14" y="44"/>
                      <a:pt x="14" y="44"/>
                    </a:cubicBezTo>
                    <a:moveTo>
                      <a:pt x="122" y="43"/>
                    </a:moveTo>
                    <a:cubicBezTo>
                      <a:pt x="122" y="42"/>
                      <a:pt x="122" y="42"/>
                      <a:pt x="122" y="42"/>
                    </a:cubicBezTo>
                    <a:cubicBezTo>
                      <a:pt x="123" y="41"/>
                      <a:pt x="124" y="40"/>
                      <a:pt x="124" y="40"/>
                    </a:cubicBezTo>
                    <a:cubicBezTo>
                      <a:pt x="125" y="41"/>
                      <a:pt x="125" y="41"/>
                      <a:pt x="125" y="41"/>
                    </a:cubicBezTo>
                    <a:cubicBezTo>
                      <a:pt x="124" y="41"/>
                      <a:pt x="123" y="42"/>
                      <a:pt x="122" y="43"/>
                    </a:cubicBezTo>
                    <a:moveTo>
                      <a:pt x="8" y="41"/>
                    </a:moveTo>
                    <a:cubicBezTo>
                      <a:pt x="7" y="40"/>
                      <a:pt x="7" y="39"/>
                      <a:pt x="6" y="39"/>
                    </a:cubicBezTo>
                    <a:cubicBezTo>
                      <a:pt x="7" y="38"/>
                      <a:pt x="7" y="38"/>
                      <a:pt x="7" y="38"/>
                    </a:cubicBezTo>
                    <a:cubicBezTo>
                      <a:pt x="7" y="38"/>
                      <a:pt x="8" y="39"/>
                      <a:pt x="9" y="40"/>
                    </a:cubicBezTo>
                    <a:cubicBezTo>
                      <a:pt x="8" y="41"/>
                      <a:pt x="8" y="41"/>
                      <a:pt x="8" y="41"/>
                    </a:cubicBezTo>
                    <a:moveTo>
                      <a:pt x="127" y="39"/>
                    </a:moveTo>
                    <a:cubicBezTo>
                      <a:pt x="127" y="38"/>
                      <a:pt x="127" y="38"/>
                      <a:pt x="127" y="38"/>
                    </a:cubicBezTo>
                    <a:cubicBezTo>
                      <a:pt x="128" y="37"/>
                      <a:pt x="128" y="36"/>
                      <a:pt x="129" y="36"/>
                    </a:cubicBezTo>
                    <a:cubicBezTo>
                      <a:pt x="130" y="36"/>
                      <a:pt x="130" y="36"/>
                      <a:pt x="130" y="36"/>
                    </a:cubicBezTo>
                    <a:cubicBezTo>
                      <a:pt x="129" y="37"/>
                      <a:pt x="128" y="38"/>
                      <a:pt x="127" y="39"/>
                    </a:cubicBezTo>
                    <a:moveTo>
                      <a:pt x="4" y="36"/>
                    </a:moveTo>
                    <a:cubicBezTo>
                      <a:pt x="3" y="35"/>
                      <a:pt x="2" y="34"/>
                      <a:pt x="2" y="34"/>
                    </a:cubicBezTo>
                    <a:cubicBezTo>
                      <a:pt x="3" y="33"/>
                      <a:pt x="3" y="33"/>
                      <a:pt x="3" y="33"/>
                    </a:cubicBezTo>
                    <a:cubicBezTo>
                      <a:pt x="3" y="34"/>
                      <a:pt x="4" y="35"/>
                      <a:pt x="4" y="36"/>
                    </a:cubicBezTo>
                    <a:cubicBezTo>
                      <a:pt x="4" y="36"/>
                      <a:pt x="4" y="36"/>
                      <a:pt x="4" y="36"/>
                    </a:cubicBezTo>
                    <a:moveTo>
                      <a:pt x="132" y="34"/>
                    </a:moveTo>
                    <a:cubicBezTo>
                      <a:pt x="131" y="33"/>
                      <a:pt x="131" y="33"/>
                      <a:pt x="131" y="33"/>
                    </a:cubicBezTo>
                    <a:cubicBezTo>
                      <a:pt x="131" y="32"/>
                      <a:pt x="132" y="31"/>
                      <a:pt x="132" y="30"/>
                    </a:cubicBezTo>
                    <a:cubicBezTo>
                      <a:pt x="133" y="31"/>
                      <a:pt x="133" y="31"/>
                      <a:pt x="133" y="31"/>
                    </a:cubicBezTo>
                    <a:cubicBezTo>
                      <a:pt x="133" y="32"/>
                      <a:pt x="132" y="33"/>
                      <a:pt x="132" y="34"/>
                    </a:cubicBezTo>
                    <a:moveTo>
                      <a:pt x="0" y="31"/>
                    </a:moveTo>
                    <a:cubicBezTo>
                      <a:pt x="0" y="29"/>
                      <a:pt x="0" y="28"/>
                      <a:pt x="0" y="27"/>
                    </a:cubicBezTo>
                    <a:cubicBezTo>
                      <a:pt x="1" y="27"/>
                      <a:pt x="1" y="27"/>
                      <a:pt x="1" y="27"/>
                    </a:cubicBezTo>
                    <a:cubicBezTo>
                      <a:pt x="1" y="27"/>
                      <a:pt x="1" y="27"/>
                      <a:pt x="1" y="27"/>
                    </a:cubicBezTo>
                    <a:cubicBezTo>
                      <a:pt x="1" y="28"/>
                      <a:pt x="1" y="29"/>
                      <a:pt x="1" y="30"/>
                    </a:cubicBezTo>
                    <a:cubicBezTo>
                      <a:pt x="0" y="31"/>
                      <a:pt x="0" y="31"/>
                      <a:pt x="0" y="31"/>
                    </a:cubicBezTo>
                    <a:moveTo>
                      <a:pt x="133" y="27"/>
                    </a:moveTo>
                    <a:cubicBezTo>
                      <a:pt x="132" y="27"/>
                      <a:pt x="132" y="27"/>
                      <a:pt x="132" y="27"/>
                    </a:cubicBezTo>
                    <a:cubicBezTo>
                      <a:pt x="133" y="27"/>
                      <a:pt x="133" y="27"/>
                      <a:pt x="133" y="27"/>
                    </a:cubicBezTo>
                    <a:cubicBezTo>
                      <a:pt x="132" y="27"/>
                      <a:pt x="132" y="27"/>
                      <a:pt x="132" y="27"/>
                    </a:cubicBezTo>
                    <a:cubicBezTo>
                      <a:pt x="132" y="26"/>
                      <a:pt x="132" y="25"/>
                      <a:pt x="132" y="24"/>
                    </a:cubicBezTo>
                    <a:cubicBezTo>
                      <a:pt x="133" y="24"/>
                      <a:pt x="133" y="24"/>
                      <a:pt x="133" y="24"/>
                    </a:cubicBezTo>
                    <a:cubicBezTo>
                      <a:pt x="133" y="25"/>
                      <a:pt x="133" y="26"/>
                      <a:pt x="133" y="27"/>
                    </a:cubicBezTo>
                    <a:cubicBezTo>
                      <a:pt x="133" y="27"/>
                      <a:pt x="133" y="27"/>
                      <a:pt x="133" y="27"/>
                    </a:cubicBezTo>
                    <a:moveTo>
                      <a:pt x="1" y="24"/>
                    </a:moveTo>
                    <a:cubicBezTo>
                      <a:pt x="0" y="24"/>
                      <a:pt x="0" y="24"/>
                      <a:pt x="0" y="24"/>
                    </a:cubicBezTo>
                    <a:cubicBezTo>
                      <a:pt x="1" y="23"/>
                      <a:pt x="1" y="22"/>
                      <a:pt x="2" y="21"/>
                    </a:cubicBezTo>
                    <a:cubicBezTo>
                      <a:pt x="3" y="21"/>
                      <a:pt x="3" y="21"/>
                      <a:pt x="3" y="21"/>
                    </a:cubicBezTo>
                    <a:cubicBezTo>
                      <a:pt x="2" y="22"/>
                      <a:pt x="2" y="23"/>
                      <a:pt x="1" y="24"/>
                    </a:cubicBezTo>
                    <a:moveTo>
                      <a:pt x="131" y="22"/>
                    </a:moveTo>
                    <a:cubicBezTo>
                      <a:pt x="130" y="21"/>
                      <a:pt x="130" y="20"/>
                      <a:pt x="129" y="19"/>
                    </a:cubicBezTo>
                    <a:cubicBezTo>
                      <a:pt x="130" y="18"/>
                      <a:pt x="130" y="18"/>
                      <a:pt x="130" y="18"/>
                    </a:cubicBezTo>
                    <a:cubicBezTo>
                      <a:pt x="131" y="19"/>
                      <a:pt x="131" y="20"/>
                      <a:pt x="132" y="21"/>
                    </a:cubicBezTo>
                    <a:cubicBezTo>
                      <a:pt x="131" y="22"/>
                      <a:pt x="131" y="22"/>
                      <a:pt x="131" y="22"/>
                    </a:cubicBezTo>
                    <a:moveTo>
                      <a:pt x="4" y="19"/>
                    </a:moveTo>
                    <a:cubicBezTo>
                      <a:pt x="4" y="18"/>
                      <a:pt x="4" y="18"/>
                      <a:pt x="4" y="18"/>
                    </a:cubicBezTo>
                    <a:cubicBezTo>
                      <a:pt x="4" y="17"/>
                      <a:pt x="5" y="17"/>
                      <a:pt x="6" y="16"/>
                    </a:cubicBezTo>
                    <a:cubicBezTo>
                      <a:pt x="7" y="17"/>
                      <a:pt x="7" y="17"/>
                      <a:pt x="7" y="17"/>
                    </a:cubicBezTo>
                    <a:cubicBezTo>
                      <a:pt x="6" y="17"/>
                      <a:pt x="5" y="18"/>
                      <a:pt x="4" y="19"/>
                    </a:cubicBezTo>
                    <a:moveTo>
                      <a:pt x="127" y="17"/>
                    </a:moveTo>
                    <a:cubicBezTo>
                      <a:pt x="126" y="16"/>
                      <a:pt x="125" y="15"/>
                      <a:pt x="124" y="15"/>
                    </a:cubicBezTo>
                    <a:cubicBezTo>
                      <a:pt x="125" y="14"/>
                      <a:pt x="125" y="14"/>
                      <a:pt x="125" y="14"/>
                    </a:cubicBezTo>
                    <a:cubicBezTo>
                      <a:pt x="126" y="15"/>
                      <a:pt x="127" y="15"/>
                      <a:pt x="128" y="16"/>
                    </a:cubicBezTo>
                    <a:cubicBezTo>
                      <a:pt x="127" y="17"/>
                      <a:pt x="127" y="17"/>
                      <a:pt x="127" y="17"/>
                    </a:cubicBezTo>
                    <a:moveTo>
                      <a:pt x="9" y="15"/>
                    </a:moveTo>
                    <a:cubicBezTo>
                      <a:pt x="8" y="14"/>
                      <a:pt x="8" y="14"/>
                      <a:pt x="8" y="14"/>
                    </a:cubicBezTo>
                    <a:cubicBezTo>
                      <a:pt x="9" y="13"/>
                      <a:pt x="10" y="13"/>
                      <a:pt x="11" y="12"/>
                    </a:cubicBezTo>
                    <a:cubicBezTo>
                      <a:pt x="12" y="13"/>
                      <a:pt x="12" y="13"/>
                      <a:pt x="12" y="13"/>
                    </a:cubicBezTo>
                    <a:cubicBezTo>
                      <a:pt x="11" y="14"/>
                      <a:pt x="10" y="14"/>
                      <a:pt x="9" y="15"/>
                    </a:cubicBezTo>
                    <a:moveTo>
                      <a:pt x="122" y="13"/>
                    </a:moveTo>
                    <a:cubicBezTo>
                      <a:pt x="121" y="13"/>
                      <a:pt x="120" y="12"/>
                      <a:pt x="119" y="11"/>
                    </a:cubicBezTo>
                    <a:cubicBezTo>
                      <a:pt x="120" y="11"/>
                      <a:pt x="120" y="11"/>
                      <a:pt x="120" y="11"/>
                    </a:cubicBezTo>
                    <a:cubicBezTo>
                      <a:pt x="121" y="11"/>
                      <a:pt x="122" y="12"/>
                      <a:pt x="122" y="12"/>
                    </a:cubicBezTo>
                    <a:cubicBezTo>
                      <a:pt x="122" y="13"/>
                      <a:pt x="122" y="13"/>
                      <a:pt x="122" y="13"/>
                    </a:cubicBezTo>
                    <a:moveTo>
                      <a:pt x="14" y="11"/>
                    </a:moveTo>
                    <a:cubicBezTo>
                      <a:pt x="14" y="10"/>
                      <a:pt x="14" y="10"/>
                      <a:pt x="14" y="10"/>
                    </a:cubicBezTo>
                    <a:cubicBezTo>
                      <a:pt x="15" y="10"/>
                      <a:pt x="16" y="10"/>
                      <a:pt x="17" y="9"/>
                    </a:cubicBezTo>
                    <a:cubicBezTo>
                      <a:pt x="17" y="10"/>
                      <a:pt x="17" y="10"/>
                      <a:pt x="17" y="10"/>
                    </a:cubicBezTo>
                    <a:cubicBezTo>
                      <a:pt x="16" y="10"/>
                      <a:pt x="15" y="11"/>
                      <a:pt x="14" y="11"/>
                    </a:cubicBezTo>
                    <a:moveTo>
                      <a:pt x="116" y="10"/>
                    </a:moveTo>
                    <a:cubicBezTo>
                      <a:pt x="115" y="10"/>
                      <a:pt x="114" y="9"/>
                      <a:pt x="113" y="9"/>
                    </a:cubicBezTo>
                    <a:cubicBezTo>
                      <a:pt x="114" y="8"/>
                      <a:pt x="114" y="8"/>
                      <a:pt x="114" y="8"/>
                    </a:cubicBezTo>
                    <a:cubicBezTo>
                      <a:pt x="115" y="8"/>
                      <a:pt x="116" y="9"/>
                      <a:pt x="117" y="9"/>
                    </a:cubicBezTo>
                    <a:cubicBezTo>
                      <a:pt x="116" y="10"/>
                      <a:pt x="116" y="10"/>
                      <a:pt x="116" y="10"/>
                    </a:cubicBezTo>
                    <a:moveTo>
                      <a:pt x="20" y="9"/>
                    </a:moveTo>
                    <a:cubicBezTo>
                      <a:pt x="20" y="8"/>
                      <a:pt x="20" y="8"/>
                      <a:pt x="20" y="8"/>
                    </a:cubicBezTo>
                    <a:cubicBezTo>
                      <a:pt x="21" y="7"/>
                      <a:pt x="22" y="7"/>
                      <a:pt x="23" y="7"/>
                    </a:cubicBezTo>
                    <a:cubicBezTo>
                      <a:pt x="23" y="8"/>
                      <a:pt x="23" y="8"/>
                      <a:pt x="23" y="8"/>
                    </a:cubicBezTo>
                    <a:cubicBezTo>
                      <a:pt x="22" y="8"/>
                      <a:pt x="21" y="8"/>
                      <a:pt x="20" y="9"/>
                    </a:cubicBezTo>
                    <a:moveTo>
                      <a:pt x="110" y="8"/>
                    </a:moveTo>
                    <a:cubicBezTo>
                      <a:pt x="110" y="7"/>
                      <a:pt x="108" y="7"/>
                      <a:pt x="107" y="7"/>
                    </a:cubicBezTo>
                    <a:cubicBezTo>
                      <a:pt x="108" y="6"/>
                      <a:pt x="108" y="6"/>
                      <a:pt x="108" y="6"/>
                    </a:cubicBezTo>
                    <a:cubicBezTo>
                      <a:pt x="109" y="6"/>
                      <a:pt x="110" y="6"/>
                      <a:pt x="111" y="7"/>
                    </a:cubicBezTo>
                    <a:cubicBezTo>
                      <a:pt x="110" y="8"/>
                      <a:pt x="110" y="8"/>
                      <a:pt x="110" y="8"/>
                    </a:cubicBezTo>
                    <a:moveTo>
                      <a:pt x="26" y="7"/>
                    </a:moveTo>
                    <a:cubicBezTo>
                      <a:pt x="26" y="6"/>
                      <a:pt x="26" y="6"/>
                      <a:pt x="26" y="6"/>
                    </a:cubicBezTo>
                    <a:cubicBezTo>
                      <a:pt x="27" y="5"/>
                      <a:pt x="28" y="5"/>
                      <a:pt x="29" y="5"/>
                    </a:cubicBezTo>
                    <a:cubicBezTo>
                      <a:pt x="29" y="6"/>
                      <a:pt x="29" y="6"/>
                      <a:pt x="29" y="6"/>
                    </a:cubicBezTo>
                    <a:cubicBezTo>
                      <a:pt x="28" y="6"/>
                      <a:pt x="27" y="6"/>
                      <a:pt x="26" y="7"/>
                    </a:cubicBezTo>
                    <a:moveTo>
                      <a:pt x="104" y="6"/>
                    </a:moveTo>
                    <a:cubicBezTo>
                      <a:pt x="103" y="5"/>
                      <a:pt x="102" y="5"/>
                      <a:pt x="101" y="5"/>
                    </a:cubicBezTo>
                    <a:cubicBezTo>
                      <a:pt x="102" y="4"/>
                      <a:pt x="102" y="4"/>
                      <a:pt x="102" y="4"/>
                    </a:cubicBezTo>
                    <a:cubicBezTo>
                      <a:pt x="103" y="4"/>
                      <a:pt x="104" y="4"/>
                      <a:pt x="105" y="5"/>
                    </a:cubicBezTo>
                    <a:cubicBezTo>
                      <a:pt x="104" y="6"/>
                      <a:pt x="104" y="6"/>
                      <a:pt x="104" y="6"/>
                    </a:cubicBezTo>
                    <a:moveTo>
                      <a:pt x="32" y="5"/>
                    </a:moveTo>
                    <a:cubicBezTo>
                      <a:pt x="32" y="4"/>
                      <a:pt x="32" y="4"/>
                      <a:pt x="32" y="4"/>
                    </a:cubicBezTo>
                    <a:cubicBezTo>
                      <a:pt x="33" y="4"/>
                      <a:pt x="34" y="3"/>
                      <a:pt x="35" y="3"/>
                    </a:cubicBezTo>
                    <a:cubicBezTo>
                      <a:pt x="35" y="4"/>
                      <a:pt x="35" y="4"/>
                      <a:pt x="35" y="4"/>
                    </a:cubicBezTo>
                    <a:cubicBezTo>
                      <a:pt x="34" y="4"/>
                      <a:pt x="33" y="5"/>
                      <a:pt x="32" y="5"/>
                    </a:cubicBezTo>
                    <a:moveTo>
                      <a:pt x="98" y="4"/>
                    </a:moveTo>
                    <a:cubicBezTo>
                      <a:pt x="97" y="4"/>
                      <a:pt x="96" y="4"/>
                      <a:pt x="95" y="4"/>
                    </a:cubicBezTo>
                    <a:cubicBezTo>
                      <a:pt x="95" y="2"/>
                      <a:pt x="95" y="2"/>
                      <a:pt x="95" y="2"/>
                    </a:cubicBezTo>
                    <a:cubicBezTo>
                      <a:pt x="96" y="3"/>
                      <a:pt x="98" y="3"/>
                      <a:pt x="99" y="3"/>
                    </a:cubicBezTo>
                    <a:cubicBezTo>
                      <a:pt x="98" y="4"/>
                      <a:pt x="98" y="4"/>
                      <a:pt x="98" y="4"/>
                    </a:cubicBezTo>
                    <a:moveTo>
                      <a:pt x="38" y="3"/>
                    </a:moveTo>
                    <a:cubicBezTo>
                      <a:pt x="38" y="2"/>
                      <a:pt x="38" y="2"/>
                      <a:pt x="38" y="2"/>
                    </a:cubicBezTo>
                    <a:cubicBezTo>
                      <a:pt x="39" y="2"/>
                      <a:pt x="40" y="2"/>
                      <a:pt x="41" y="2"/>
                    </a:cubicBezTo>
                    <a:cubicBezTo>
                      <a:pt x="41" y="3"/>
                      <a:pt x="41" y="3"/>
                      <a:pt x="41" y="3"/>
                    </a:cubicBezTo>
                    <a:cubicBezTo>
                      <a:pt x="40" y="3"/>
                      <a:pt x="39" y="3"/>
                      <a:pt x="38" y="3"/>
                    </a:cubicBezTo>
                    <a:moveTo>
                      <a:pt x="92" y="3"/>
                    </a:moveTo>
                    <a:cubicBezTo>
                      <a:pt x="91" y="3"/>
                      <a:pt x="90" y="3"/>
                      <a:pt x="89" y="2"/>
                    </a:cubicBezTo>
                    <a:cubicBezTo>
                      <a:pt x="89" y="1"/>
                      <a:pt x="89" y="1"/>
                      <a:pt x="89" y="1"/>
                    </a:cubicBezTo>
                    <a:cubicBezTo>
                      <a:pt x="90" y="2"/>
                      <a:pt x="91" y="2"/>
                      <a:pt x="92" y="2"/>
                    </a:cubicBezTo>
                    <a:cubicBezTo>
                      <a:pt x="92" y="3"/>
                      <a:pt x="92" y="3"/>
                      <a:pt x="92" y="3"/>
                    </a:cubicBezTo>
                    <a:moveTo>
                      <a:pt x="45" y="2"/>
                    </a:moveTo>
                    <a:cubicBezTo>
                      <a:pt x="44" y="1"/>
                      <a:pt x="44" y="1"/>
                      <a:pt x="44" y="1"/>
                    </a:cubicBezTo>
                    <a:cubicBezTo>
                      <a:pt x="45" y="1"/>
                      <a:pt x="46" y="1"/>
                      <a:pt x="48" y="1"/>
                    </a:cubicBezTo>
                    <a:cubicBezTo>
                      <a:pt x="48" y="2"/>
                      <a:pt x="48" y="2"/>
                      <a:pt x="48" y="2"/>
                    </a:cubicBezTo>
                    <a:cubicBezTo>
                      <a:pt x="47" y="2"/>
                      <a:pt x="46" y="2"/>
                      <a:pt x="45" y="2"/>
                    </a:cubicBezTo>
                    <a:moveTo>
                      <a:pt x="86" y="2"/>
                    </a:moveTo>
                    <a:cubicBezTo>
                      <a:pt x="85" y="2"/>
                      <a:pt x="84" y="2"/>
                      <a:pt x="83" y="2"/>
                    </a:cubicBezTo>
                    <a:cubicBezTo>
                      <a:pt x="83" y="1"/>
                      <a:pt x="83" y="1"/>
                      <a:pt x="83" y="1"/>
                    </a:cubicBezTo>
                    <a:cubicBezTo>
                      <a:pt x="84" y="1"/>
                      <a:pt x="85" y="1"/>
                      <a:pt x="86" y="1"/>
                    </a:cubicBezTo>
                    <a:cubicBezTo>
                      <a:pt x="86" y="2"/>
                      <a:pt x="86" y="2"/>
                      <a:pt x="86" y="2"/>
                    </a:cubicBezTo>
                    <a:moveTo>
                      <a:pt x="51" y="2"/>
                    </a:moveTo>
                    <a:cubicBezTo>
                      <a:pt x="51" y="1"/>
                      <a:pt x="51" y="1"/>
                      <a:pt x="51" y="1"/>
                    </a:cubicBezTo>
                    <a:cubicBezTo>
                      <a:pt x="52" y="0"/>
                      <a:pt x="53" y="0"/>
                      <a:pt x="54" y="0"/>
                    </a:cubicBezTo>
                    <a:cubicBezTo>
                      <a:pt x="54" y="1"/>
                      <a:pt x="54" y="1"/>
                      <a:pt x="54" y="1"/>
                    </a:cubicBezTo>
                    <a:cubicBezTo>
                      <a:pt x="53" y="1"/>
                      <a:pt x="52" y="2"/>
                      <a:pt x="51" y="2"/>
                    </a:cubicBezTo>
                    <a:moveTo>
                      <a:pt x="79" y="1"/>
                    </a:moveTo>
                    <a:cubicBezTo>
                      <a:pt x="78" y="1"/>
                      <a:pt x="77" y="1"/>
                      <a:pt x="76" y="1"/>
                    </a:cubicBezTo>
                    <a:cubicBezTo>
                      <a:pt x="76" y="0"/>
                      <a:pt x="76" y="0"/>
                      <a:pt x="76" y="0"/>
                    </a:cubicBezTo>
                    <a:cubicBezTo>
                      <a:pt x="77" y="0"/>
                      <a:pt x="79" y="0"/>
                      <a:pt x="80" y="0"/>
                    </a:cubicBezTo>
                    <a:cubicBezTo>
                      <a:pt x="79" y="1"/>
                      <a:pt x="79" y="1"/>
                      <a:pt x="79" y="1"/>
                    </a:cubicBezTo>
                    <a:moveTo>
                      <a:pt x="57" y="1"/>
                    </a:moveTo>
                    <a:cubicBezTo>
                      <a:pt x="57" y="0"/>
                      <a:pt x="57" y="0"/>
                      <a:pt x="57" y="0"/>
                    </a:cubicBezTo>
                    <a:cubicBezTo>
                      <a:pt x="58" y="0"/>
                      <a:pt x="59" y="0"/>
                      <a:pt x="60" y="0"/>
                    </a:cubicBezTo>
                    <a:cubicBezTo>
                      <a:pt x="60" y="1"/>
                      <a:pt x="60" y="1"/>
                      <a:pt x="60" y="1"/>
                    </a:cubicBezTo>
                    <a:cubicBezTo>
                      <a:pt x="59" y="1"/>
                      <a:pt x="58" y="1"/>
                      <a:pt x="57" y="1"/>
                    </a:cubicBezTo>
                    <a:moveTo>
                      <a:pt x="73" y="1"/>
                    </a:moveTo>
                    <a:cubicBezTo>
                      <a:pt x="72" y="1"/>
                      <a:pt x="71" y="1"/>
                      <a:pt x="70" y="1"/>
                    </a:cubicBezTo>
                    <a:cubicBezTo>
                      <a:pt x="70" y="0"/>
                      <a:pt x="70" y="0"/>
                      <a:pt x="70" y="0"/>
                    </a:cubicBezTo>
                    <a:cubicBezTo>
                      <a:pt x="71" y="0"/>
                      <a:pt x="72" y="0"/>
                      <a:pt x="73" y="0"/>
                    </a:cubicBezTo>
                    <a:cubicBezTo>
                      <a:pt x="73" y="1"/>
                      <a:pt x="73" y="1"/>
                      <a:pt x="73" y="1"/>
                    </a:cubicBezTo>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Freeform 629"/>
              <p:cNvSpPr>
                <a:spLocks/>
              </p:cNvSpPr>
              <p:nvPr/>
            </p:nvSpPr>
            <p:spPr bwMode="auto">
              <a:xfrm>
                <a:off x="8650278" y="7606828"/>
                <a:ext cx="972927" cy="997251"/>
              </a:xfrm>
              <a:custGeom>
                <a:avLst/>
                <a:gdLst>
                  <a:gd name="T0" fmla="*/ 27 w 40"/>
                  <a:gd name="T1" fmla="*/ 14 h 41"/>
                  <a:gd name="T2" fmla="*/ 20 w 40"/>
                  <a:gd name="T3" fmla="*/ 9 h 41"/>
                  <a:gd name="T4" fmla="*/ 16 w 40"/>
                  <a:gd name="T5" fmla="*/ 11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6 h 41"/>
                  <a:gd name="T22" fmla="*/ 0 w 40"/>
                  <a:gd name="T23" fmla="*/ 36 h 41"/>
                  <a:gd name="T24" fmla="*/ 1 w 40"/>
                  <a:gd name="T25" fmla="*/ 23 h 41"/>
                  <a:gd name="T26" fmla="*/ 12 w 40"/>
                  <a:gd name="T27" fmla="*/ 23 h 41"/>
                  <a:gd name="T28" fmla="*/ 19 w 40"/>
                  <a:gd name="T29" fmla="*/ 28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1"/>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5"/>
                      <a:pt x="13" y="34"/>
                      <a:pt x="12" y="32"/>
                    </a:cubicBezTo>
                    <a:cubicBezTo>
                      <a:pt x="11" y="36"/>
                      <a:pt x="11" y="36"/>
                      <a:pt x="11" y="36"/>
                    </a:cubicBezTo>
                    <a:cubicBezTo>
                      <a:pt x="0" y="36"/>
                      <a:pt x="0" y="36"/>
                      <a:pt x="0" y="36"/>
                    </a:cubicBezTo>
                    <a:cubicBezTo>
                      <a:pt x="1" y="23"/>
                      <a:pt x="1" y="23"/>
                      <a:pt x="1" y="23"/>
                    </a:cubicBezTo>
                    <a:cubicBezTo>
                      <a:pt x="12" y="23"/>
                      <a:pt x="12" y="23"/>
                      <a:pt x="12" y="23"/>
                    </a:cubicBezTo>
                    <a:cubicBezTo>
                      <a:pt x="12" y="28"/>
                      <a:pt x="17" y="28"/>
                      <a:pt x="19" y="28"/>
                    </a:cubicBezTo>
                    <a:cubicBezTo>
                      <a:pt x="21" y="28"/>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cubicBezTo>
                      <a:pt x="27" y="14"/>
                      <a:pt x="27" y="14"/>
                      <a:pt x="27" y="14"/>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631"/>
              <p:cNvSpPr>
                <a:spLocks/>
              </p:cNvSpPr>
              <p:nvPr/>
            </p:nvSpPr>
            <p:spPr bwMode="auto">
              <a:xfrm>
                <a:off x="7142243" y="8239234"/>
                <a:ext cx="3867386" cy="1195892"/>
              </a:xfrm>
              <a:custGeom>
                <a:avLst/>
                <a:gdLst>
                  <a:gd name="T0" fmla="*/ 145 w 159"/>
                  <a:gd name="T1" fmla="*/ 16 h 49"/>
                  <a:gd name="T2" fmla="*/ 130 w 159"/>
                  <a:gd name="T3" fmla="*/ 22 h 49"/>
                  <a:gd name="T4" fmla="*/ 116 w 159"/>
                  <a:gd name="T5" fmla="*/ 27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7 h 49"/>
                  <a:gd name="T18" fmla="*/ 29 w 159"/>
                  <a:gd name="T19" fmla="*/ 22 h 49"/>
                  <a:gd name="T20" fmla="*/ 14 w 159"/>
                  <a:gd name="T21" fmla="*/ 15 h 49"/>
                  <a:gd name="T22" fmla="*/ 0 w 159"/>
                  <a:gd name="T23" fmla="*/ 0 h 49"/>
                  <a:gd name="T24" fmla="*/ 0 w 159"/>
                  <a:gd name="T25" fmla="*/ 19 h 49"/>
                  <a:gd name="T26" fmla="*/ 14 w 159"/>
                  <a:gd name="T27" fmla="*/ 34 h 49"/>
                  <a:gd name="T28" fmla="*/ 29 w 159"/>
                  <a:gd name="T29" fmla="*/ 41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6"/>
                    </a:moveTo>
                    <a:cubicBezTo>
                      <a:pt x="140" y="18"/>
                      <a:pt x="136" y="20"/>
                      <a:pt x="130" y="22"/>
                    </a:cubicBezTo>
                    <a:cubicBezTo>
                      <a:pt x="126" y="24"/>
                      <a:pt x="121" y="25"/>
                      <a:pt x="116" y="27"/>
                    </a:cubicBezTo>
                    <a:cubicBezTo>
                      <a:pt x="111" y="28"/>
                      <a:pt x="106" y="28"/>
                      <a:pt x="101" y="29"/>
                    </a:cubicBezTo>
                    <a:cubicBezTo>
                      <a:pt x="97" y="30"/>
                      <a:pt x="92" y="30"/>
                      <a:pt x="87" y="30"/>
                    </a:cubicBezTo>
                    <a:cubicBezTo>
                      <a:pt x="84" y="30"/>
                      <a:pt x="82" y="30"/>
                      <a:pt x="80" y="30"/>
                    </a:cubicBezTo>
                    <a:cubicBezTo>
                      <a:pt x="77" y="30"/>
                      <a:pt x="75" y="30"/>
                      <a:pt x="72" y="30"/>
                    </a:cubicBezTo>
                    <a:cubicBezTo>
                      <a:pt x="67" y="30"/>
                      <a:pt x="62" y="30"/>
                      <a:pt x="58" y="29"/>
                    </a:cubicBezTo>
                    <a:cubicBezTo>
                      <a:pt x="53" y="28"/>
                      <a:pt x="48" y="28"/>
                      <a:pt x="43" y="27"/>
                    </a:cubicBezTo>
                    <a:cubicBezTo>
                      <a:pt x="38" y="25"/>
                      <a:pt x="33" y="24"/>
                      <a:pt x="29" y="22"/>
                    </a:cubicBezTo>
                    <a:cubicBezTo>
                      <a:pt x="23" y="20"/>
                      <a:pt x="18" y="18"/>
                      <a:pt x="14" y="15"/>
                    </a:cubicBezTo>
                    <a:cubicBezTo>
                      <a:pt x="7" y="11"/>
                      <a:pt x="2" y="6"/>
                      <a:pt x="0" y="0"/>
                    </a:cubicBezTo>
                    <a:cubicBezTo>
                      <a:pt x="0" y="5"/>
                      <a:pt x="0" y="15"/>
                      <a:pt x="0" y="19"/>
                    </a:cubicBezTo>
                    <a:cubicBezTo>
                      <a:pt x="3" y="25"/>
                      <a:pt x="7" y="30"/>
                      <a:pt x="14" y="34"/>
                    </a:cubicBezTo>
                    <a:cubicBezTo>
                      <a:pt x="19" y="37"/>
                      <a:pt x="23" y="39"/>
                      <a:pt x="29" y="41"/>
                    </a:cubicBezTo>
                    <a:cubicBezTo>
                      <a:pt x="33" y="43"/>
                      <a:pt x="38" y="44"/>
                      <a:pt x="43" y="45"/>
                    </a:cubicBezTo>
                    <a:cubicBezTo>
                      <a:pt x="48" y="46"/>
                      <a:pt x="53" y="47"/>
                      <a:pt x="58" y="48"/>
                    </a:cubicBezTo>
                    <a:cubicBezTo>
                      <a:pt x="62" y="49"/>
                      <a:pt x="67" y="49"/>
                      <a:pt x="72" y="49"/>
                    </a:cubicBezTo>
                    <a:cubicBezTo>
                      <a:pt x="75" y="49"/>
                      <a:pt x="77" y="49"/>
                      <a:pt x="80" y="49"/>
                    </a:cubicBezTo>
                    <a:cubicBezTo>
                      <a:pt x="82" y="49"/>
                      <a:pt x="84" y="49"/>
                      <a:pt x="87" y="49"/>
                    </a:cubicBezTo>
                    <a:cubicBezTo>
                      <a:pt x="92" y="49"/>
                      <a:pt x="97" y="49"/>
                      <a:pt x="101" y="48"/>
                    </a:cubicBezTo>
                    <a:cubicBezTo>
                      <a:pt x="106" y="47"/>
                      <a:pt x="111" y="46"/>
                      <a:pt x="116" y="45"/>
                    </a:cubicBezTo>
                    <a:cubicBezTo>
                      <a:pt x="121" y="44"/>
                      <a:pt x="126" y="43"/>
                      <a:pt x="130" y="41"/>
                    </a:cubicBezTo>
                    <a:cubicBezTo>
                      <a:pt x="136" y="39"/>
                      <a:pt x="140" y="37"/>
                      <a:pt x="145" y="34"/>
                    </a:cubicBezTo>
                    <a:cubicBezTo>
                      <a:pt x="152" y="30"/>
                      <a:pt x="157" y="25"/>
                      <a:pt x="159" y="19"/>
                    </a:cubicBezTo>
                    <a:cubicBezTo>
                      <a:pt x="159" y="15"/>
                      <a:pt x="159" y="5"/>
                      <a:pt x="159" y="0"/>
                    </a:cubicBezTo>
                    <a:cubicBezTo>
                      <a:pt x="157" y="6"/>
                      <a:pt x="152" y="11"/>
                      <a:pt x="145" y="16"/>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Oval 632"/>
              <p:cNvSpPr>
                <a:spLocks noChangeArrowheads="1"/>
              </p:cNvSpPr>
              <p:nvPr/>
            </p:nvSpPr>
            <p:spPr bwMode="auto">
              <a:xfrm>
                <a:off x="7142243" y="6775787"/>
                <a:ext cx="3867386" cy="1755325"/>
              </a:xfrm>
              <a:prstGeom prst="ellipse">
                <a:avLst/>
              </a:pr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633"/>
              <p:cNvSpPr>
                <a:spLocks/>
              </p:cNvSpPr>
              <p:nvPr/>
            </p:nvSpPr>
            <p:spPr bwMode="auto">
              <a:xfrm>
                <a:off x="7458442" y="6921726"/>
                <a:ext cx="3234984" cy="1317508"/>
              </a:xfrm>
              <a:custGeom>
                <a:avLst/>
                <a:gdLst>
                  <a:gd name="T0" fmla="*/ 67 w 133"/>
                  <a:gd name="T1" fmla="*/ 0 h 54"/>
                  <a:gd name="T2" fmla="*/ 0 w 133"/>
                  <a:gd name="T3" fmla="*/ 27 h 54"/>
                  <a:gd name="T4" fmla="*/ 67 w 133"/>
                  <a:gd name="T5" fmla="*/ 54 h 54"/>
                  <a:gd name="T6" fmla="*/ 133 w 133"/>
                  <a:gd name="T7" fmla="*/ 27 h 54"/>
                  <a:gd name="T8" fmla="*/ 67 w 133"/>
                  <a:gd name="T9" fmla="*/ 0 h 54"/>
                </a:gdLst>
                <a:ahLst/>
                <a:cxnLst>
                  <a:cxn ang="0">
                    <a:pos x="T0" y="T1"/>
                  </a:cxn>
                  <a:cxn ang="0">
                    <a:pos x="T2" y="T3"/>
                  </a:cxn>
                  <a:cxn ang="0">
                    <a:pos x="T4" y="T5"/>
                  </a:cxn>
                  <a:cxn ang="0">
                    <a:pos x="T6" y="T7"/>
                  </a:cxn>
                  <a:cxn ang="0">
                    <a:pos x="T8" y="T9"/>
                  </a:cxn>
                </a:cxnLst>
                <a:rect l="0" t="0" r="r" b="b"/>
                <a:pathLst>
                  <a:path w="133" h="54">
                    <a:moveTo>
                      <a:pt x="67" y="0"/>
                    </a:moveTo>
                    <a:cubicBezTo>
                      <a:pt x="30" y="0"/>
                      <a:pt x="0" y="12"/>
                      <a:pt x="0" y="27"/>
                    </a:cubicBezTo>
                    <a:cubicBezTo>
                      <a:pt x="0" y="41"/>
                      <a:pt x="30" y="53"/>
                      <a:pt x="67" y="54"/>
                    </a:cubicBezTo>
                    <a:cubicBezTo>
                      <a:pt x="103" y="53"/>
                      <a:pt x="133" y="41"/>
                      <a:pt x="133" y="27"/>
                    </a:cubicBezTo>
                    <a:cubicBezTo>
                      <a:pt x="133" y="12"/>
                      <a:pt x="103" y="0"/>
                      <a:pt x="67" y="0"/>
                    </a:cubicBezTo>
                  </a:path>
                </a:pathLst>
              </a:custGeom>
              <a:solidFill>
                <a:srgbClr val="FEDA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634"/>
              <p:cNvSpPr>
                <a:spLocks noEditPoints="1"/>
              </p:cNvSpPr>
              <p:nvPr/>
            </p:nvSpPr>
            <p:spPr bwMode="auto">
              <a:xfrm>
                <a:off x="7458442" y="6897403"/>
                <a:ext cx="3234984" cy="1341831"/>
              </a:xfrm>
              <a:custGeom>
                <a:avLst/>
                <a:gdLst>
                  <a:gd name="T0" fmla="*/ 67 w 133"/>
                  <a:gd name="T1" fmla="*/ 54 h 55"/>
                  <a:gd name="T2" fmla="*/ 63 w 133"/>
                  <a:gd name="T3" fmla="*/ 55 h 55"/>
                  <a:gd name="T4" fmla="*/ 63 w 133"/>
                  <a:gd name="T5" fmla="*/ 55 h 55"/>
                  <a:gd name="T6" fmla="*/ 76 w 133"/>
                  <a:gd name="T7" fmla="*/ 55 h 55"/>
                  <a:gd name="T8" fmla="*/ 54 w 133"/>
                  <a:gd name="T9" fmla="*/ 53 h 55"/>
                  <a:gd name="T10" fmla="*/ 79 w 133"/>
                  <a:gd name="T11" fmla="*/ 53 h 55"/>
                  <a:gd name="T12" fmla="*/ 51 w 133"/>
                  <a:gd name="T13" fmla="*/ 54 h 55"/>
                  <a:gd name="T14" fmla="*/ 51 w 133"/>
                  <a:gd name="T15" fmla="*/ 54 h 55"/>
                  <a:gd name="T16" fmla="*/ 89 w 133"/>
                  <a:gd name="T17" fmla="*/ 53 h 55"/>
                  <a:gd name="T18" fmla="*/ 41 w 133"/>
                  <a:gd name="T19" fmla="*/ 52 h 55"/>
                  <a:gd name="T20" fmla="*/ 92 w 133"/>
                  <a:gd name="T21" fmla="*/ 52 h 55"/>
                  <a:gd name="T22" fmla="*/ 38 w 133"/>
                  <a:gd name="T23" fmla="*/ 52 h 55"/>
                  <a:gd name="T24" fmla="*/ 38 w 133"/>
                  <a:gd name="T25" fmla="*/ 52 h 55"/>
                  <a:gd name="T26" fmla="*/ 101 w 133"/>
                  <a:gd name="T27" fmla="*/ 51 h 55"/>
                  <a:gd name="T28" fmla="*/ 29 w 133"/>
                  <a:gd name="T29" fmla="*/ 49 h 55"/>
                  <a:gd name="T30" fmla="*/ 104 w 133"/>
                  <a:gd name="T31" fmla="*/ 49 h 55"/>
                  <a:gd name="T32" fmla="*/ 26 w 133"/>
                  <a:gd name="T33" fmla="*/ 49 h 55"/>
                  <a:gd name="T34" fmla="*/ 26 w 133"/>
                  <a:gd name="T35" fmla="*/ 49 h 55"/>
                  <a:gd name="T36" fmla="*/ 114 w 133"/>
                  <a:gd name="T37" fmla="*/ 47 h 55"/>
                  <a:gd name="T38" fmla="*/ 17 w 133"/>
                  <a:gd name="T39" fmla="*/ 45 h 55"/>
                  <a:gd name="T40" fmla="*/ 116 w 133"/>
                  <a:gd name="T41" fmla="*/ 45 h 55"/>
                  <a:gd name="T42" fmla="*/ 14 w 133"/>
                  <a:gd name="T43" fmla="*/ 44 h 55"/>
                  <a:gd name="T44" fmla="*/ 14 w 133"/>
                  <a:gd name="T45" fmla="*/ 44 h 55"/>
                  <a:gd name="T46" fmla="*/ 125 w 133"/>
                  <a:gd name="T47" fmla="*/ 41 h 55"/>
                  <a:gd name="T48" fmla="*/ 7 w 133"/>
                  <a:gd name="T49" fmla="*/ 38 h 55"/>
                  <a:gd name="T50" fmla="*/ 127 w 133"/>
                  <a:gd name="T51" fmla="*/ 38 h 55"/>
                  <a:gd name="T52" fmla="*/ 4 w 133"/>
                  <a:gd name="T53" fmla="*/ 37 h 55"/>
                  <a:gd name="T54" fmla="*/ 4 w 133"/>
                  <a:gd name="T55" fmla="*/ 37 h 55"/>
                  <a:gd name="T56" fmla="*/ 133 w 133"/>
                  <a:gd name="T57" fmla="*/ 31 h 55"/>
                  <a:gd name="T58" fmla="*/ 1 w 133"/>
                  <a:gd name="T59" fmla="*/ 28 h 55"/>
                  <a:gd name="T60" fmla="*/ 133 w 133"/>
                  <a:gd name="T61" fmla="*/ 28 h 55"/>
                  <a:gd name="T62" fmla="*/ 132 w 133"/>
                  <a:gd name="T63" fmla="*/ 25 h 55"/>
                  <a:gd name="T64" fmla="*/ 1 w 133"/>
                  <a:gd name="T65" fmla="*/ 25 h 55"/>
                  <a:gd name="T66" fmla="*/ 1 w 133"/>
                  <a:gd name="T67" fmla="*/ 25 h 55"/>
                  <a:gd name="T68" fmla="*/ 132 w 133"/>
                  <a:gd name="T69" fmla="*/ 21 h 55"/>
                  <a:gd name="T70" fmla="*/ 6 w 133"/>
                  <a:gd name="T71" fmla="*/ 16 h 55"/>
                  <a:gd name="T72" fmla="*/ 124 w 133"/>
                  <a:gd name="T73" fmla="*/ 15 h 55"/>
                  <a:gd name="T74" fmla="*/ 9 w 133"/>
                  <a:gd name="T75" fmla="*/ 15 h 55"/>
                  <a:gd name="T76" fmla="*/ 9 w 133"/>
                  <a:gd name="T77" fmla="*/ 15 h 55"/>
                  <a:gd name="T78" fmla="*/ 122 w 133"/>
                  <a:gd name="T79" fmla="*/ 12 h 55"/>
                  <a:gd name="T80" fmla="*/ 17 w 133"/>
                  <a:gd name="T81" fmla="*/ 9 h 55"/>
                  <a:gd name="T82" fmla="*/ 113 w 133"/>
                  <a:gd name="T83" fmla="*/ 9 h 55"/>
                  <a:gd name="T84" fmla="*/ 20 w 133"/>
                  <a:gd name="T85" fmla="*/ 9 h 55"/>
                  <a:gd name="T86" fmla="*/ 20 w 133"/>
                  <a:gd name="T87" fmla="*/ 9 h 55"/>
                  <a:gd name="T88" fmla="*/ 111 w 133"/>
                  <a:gd name="T89" fmla="*/ 7 h 55"/>
                  <a:gd name="T90" fmla="*/ 29 w 133"/>
                  <a:gd name="T91" fmla="*/ 5 h 55"/>
                  <a:gd name="T92" fmla="*/ 101 w 133"/>
                  <a:gd name="T93" fmla="*/ 5 h 55"/>
                  <a:gd name="T94" fmla="*/ 32 w 133"/>
                  <a:gd name="T95" fmla="*/ 5 h 55"/>
                  <a:gd name="T96" fmla="*/ 32 w 133"/>
                  <a:gd name="T97" fmla="*/ 5 h 55"/>
                  <a:gd name="T98" fmla="*/ 99 w 133"/>
                  <a:gd name="T99" fmla="*/ 3 h 55"/>
                  <a:gd name="T100" fmla="*/ 41 w 133"/>
                  <a:gd name="T101" fmla="*/ 2 h 55"/>
                  <a:gd name="T102" fmla="*/ 89 w 133"/>
                  <a:gd name="T103" fmla="*/ 3 h 55"/>
                  <a:gd name="T104" fmla="*/ 45 w 133"/>
                  <a:gd name="T105" fmla="*/ 3 h 55"/>
                  <a:gd name="T106" fmla="*/ 45 w 133"/>
                  <a:gd name="T107" fmla="*/ 3 h 55"/>
                  <a:gd name="T108" fmla="*/ 86 w 133"/>
                  <a:gd name="T109" fmla="*/ 1 h 55"/>
                  <a:gd name="T110" fmla="*/ 54 w 133"/>
                  <a:gd name="T111" fmla="*/ 1 h 55"/>
                  <a:gd name="T112" fmla="*/ 76 w 133"/>
                  <a:gd name="T113" fmla="*/ 1 h 55"/>
                  <a:gd name="T114" fmla="*/ 57 w 133"/>
                  <a:gd name="T115" fmla="*/ 1 h 55"/>
                  <a:gd name="T116" fmla="*/ 57 w 133"/>
                  <a:gd name="T117" fmla="*/ 1 h 55"/>
                  <a:gd name="T118" fmla="*/ 73 w 133"/>
                  <a:gd name="T119" fmla="*/ 0 h 55"/>
                  <a:gd name="T120" fmla="*/ 67 w 133"/>
                  <a:gd name="T121" fmla="*/ 0 h 55"/>
                  <a:gd name="T122" fmla="*/ 63 w 133"/>
                  <a:gd name="T123"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3" h="55">
                    <a:moveTo>
                      <a:pt x="67" y="55"/>
                    </a:moveTo>
                    <a:cubicBezTo>
                      <a:pt x="67" y="55"/>
                      <a:pt x="67" y="55"/>
                      <a:pt x="67" y="55"/>
                    </a:cubicBezTo>
                    <a:cubicBezTo>
                      <a:pt x="67" y="54"/>
                      <a:pt x="67" y="54"/>
                      <a:pt x="67" y="54"/>
                    </a:cubicBezTo>
                    <a:cubicBezTo>
                      <a:pt x="67" y="54"/>
                      <a:pt x="67" y="54"/>
                      <a:pt x="67" y="54"/>
                    </a:cubicBezTo>
                    <a:cubicBezTo>
                      <a:pt x="68" y="54"/>
                      <a:pt x="69" y="54"/>
                      <a:pt x="70" y="54"/>
                    </a:cubicBezTo>
                    <a:cubicBezTo>
                      <a:pt x="70" y="55"/>
                      <a:pt x="70" y="55"/>
                      <a:pt x="70" y="55"/>
                    </a:cubicBezTo>
                    <a:cubicBezTo>
                      <a:pt x="69" y="55"/>
                      <a:pt x="68" y="55"/>
                      <a:pt x="67" y="55"/>
                    </a:cubicBezTo>
                    <a:moveTo>
                      <a:pt x="63" y="55"/>
                    </a:moveTo>
                    <a:cubicBezTo>
                      <a:pt x="62" y="55"/>
                      <a:pt x="61" y="55"/>
                      <a:pt x="60" y="55"/>
                    </a:cubicBezTo>
                    <a:cubicBezTo>
                      <a:pt x="60" y="54"/>
                      <a:pt x="60" y="54"/>
                      <a:pt x="60" y="54"/>
                    </a:cubicBezTo>
                    <a:cubicBezTo>
                      <a:pt x="61" y="54"/>
                      <a:pt x="62" y="54"/>
                      <a:pt x="63" y="54"/>
                    </a:cubicBezTo>
                    <a:cubicBezTo>
                      <a:pt x="63" y="55"/>
                      <a:pt x="63" y="55"/>
                      <a:pt x="63" y="55"/>
                    </a:cubicBezTo>
                    <a:moveTo>
                      <a:pt x="73" y="55"/>
                    </a:moveTo>
                    <a:cubicBezTo>
                      <a:pt x="73" y="54"/>
                      <a:pt x="73" y="54"/>
                      <a:pt x="73" y="54"/>
                    </a:cubicBezTo>
                    <a:cubicBezTo>
                      <a:pt x="74" y="54"/>
                      <a:pt x="75" y="54"/>
                      <a:pt x="76" y="54"/>
                    </a:cubicBezTo>
                    <a:cubicBezTo>
                      <a:pt x="76" y="55"/>
                      <a:pt x="76" y="55"/>
                      <a:pt x="76" y="55"/>
                    </a:cubicBezTo>
                    <a:cubicBezTo>
                      <a:pt x="75" y="55"/>
                      <a:pt x="74" y="55"/>
                      <a:pt x="73" y="55"/>
                    </a:cubicBezTo>
                    <a:moveTo>
                      <a:pt x="57" y="55"/>
                    </a:moveTo>
                    <a:cubicBezTo>
                      <a:pt x="56" y="55"/>
                      <a:pt x="55" y="55"/>
                      <a:pt x="54" y="55"/>
                    </a:cubicBezTo>
                    <a:cubicBezTo>
                      <a:pt x="54" y="53"/>
                      <a:pt x="54" y="53"/>
                      <a:pt x="54" y="53"/>
                    </a:cubicBezTo>
                    <a:cubicBezTo>
                      <a:pt x="55" y="54"/>
                      <a:pt x="56" y="54"/>
                      <a:pt x="57" y="54"/>
                    </a:cubicBezTo>
                    <a:cubicBezTo>
                      <a:pt x="57" y="55"/>
                      <a:pt x="57" y="55"/>
                      <a:pt x="57" y="55"/>
                    </a:cubicBezTo>
                    <a:moveTo>
                      <a:pt x="79" y="55"/>
                    </a:moveTo>
                    <a:cubicBezTo>
                      <a:pt x="79" y="53"/>
                      <a:pt x="79" y="53"/>
                      <a:pt x="79" y="53"/>
                    </a:cubicBezTo>
                    <a:cubicBezTo>
                      <a:pt x="80" y="53"/>
                      <a:pt x="81" y="53"/>
                      <a:pt x="82" y="53"/>
                    </a:cubicBezTo>
                    <a:cubicBezTo>
                      <a:pt x="83" y="54"/>
                      <a:pt x="83" y="54"/>
                      <a:pt x="83" y="54"/>
                    </a:cubicBezTo>
                    <a:cubicBezTo>
                      <a:pt x="82" y="54"/>
                      <a:pt x="80" y="54"/>
                      <a:pt x="79" y="55"/>
                    </a:cubicBezTo>
                    <a:moveTo>
                      <a:pt x="51" y="54"/>
                    </a:moveTo>
                    <a:cubicBezTo>
                      <a:pt x="50" y="54"/>
                      <a:pt x="49" y="54"/>
                      <a:pt x="47" y="54"/>
                    </a:cubicBezTo>
                    <a:cubicBezTo>
                      <a:pt x="48" y="53"/>
                      <a:pt x="48" y="53"/>
                      <a:pt x="48" y="53"/>
                    </a:cubicBezTo>
                    <a:cubicBezTo>
                      <a:pt x="49" y="53"/>
                      <a:pt x="50" y="53"/>
                      <a:pt x="51" y="53"/>
                    </a:cubicBezTo>
                    <a:cubicBezTo>
                      <a:pt x="51" y="54"/>
                      <a:pt x="51" y="54"/>
                      <a:pt x="51" y="54"/>
                    </a:cubicBezTo>
                    <a:moveTo>
                      <a:pt x="86" y="54"/>
                    </a:moveTo>
                    <a:cubicBezTo>
                      <a:pt x="86" y="53"/>
                      <a:pt x="86" y="53"/>
                      <a:pt x="86" y="53"/>
                    </a:cubicBezTo>
                    <a:cubicBezTo>
                      <a:pt x="87" y="53"/>
                      <a:pt x="88" y="53"/>
                      <a:pt x="89" y="52"/>
                    </a:cubicBezTo>
                    <a:cubicBezTo>
                      <a:pt x="89" y="53"/>
                      <a:pt x="89" y="53"/>
                      <a:pt x="89" y="53"/>
                    </a:cubicBezTo>
                    <a:cubicBezTo>
                      <a:pt x="88" y="54"/>
                      <a:pt x="87" y="54"/>
                      <a:pt x="86" y="54"/>
                    </a:cubicBezTo>
                    <a:moveTo>
                      <a:pt x="44" y="53"/>
                    </a:moveTo>
                    <a:cubicBezTo>
                      <a:pt x="43" y="53"/>
                      <a:pt x="42" y="53"/>
                      <a:pt x="41" y="53"/>
                    </a:cubicBezTo>
                    <a:cubicBezTo>
                      <a:pt x="41" y="52"/>
                      <a:pt x="41" y="52"/>
                      <a:pt x="41" y="52"/>
                    </a:cubicBezTo>
                    <a:cubicBezTo>
                      <a:pt x="42" y="52"/>
                      <a:pt x="43" y="52"/>
                      <a:pt x="44" y="52"/>
                    </a:cubicBezTo>
                    <a:cubicBezTo>
                      <a:pt x="44" y="53"/>
                      <a:pt x="44" y="53"/>
                      <a:pt x="44" y="53"/>
                    </a:cubicBezTo>
                    <a:moveTo>
                      <a:pt x="92" y="53"/>
                    </a:moveTo>
                    <a:cubicBezTo>
                      <a:pt x="92" y="52"/>
                      <a:pt x="92" y="52"/>
                      <a:pt x="92" y="52"/>
                    </a:cubicBezTo>
                    <a:cubicBezTo>
                      <a:pt x="93" y="52"/>
                      <a:pt x="94" y="52"/>
                      <a:pt x="95" y="51"/>
                    </a:cubicBezTo>
                    <a:cubicBezTo>
                      <a:pt x="95" y="52"/>
                      <a:pt x="95" y="52"/>
                      <a:pt x="95" y="52"/>
                    </a:cubicBezTo>
                    <a:cubicBezTo>
                      <a:pt x="94" y="53"/>
                      <a:pt x="93" y="53"/>
                      <a:pt x="92" y="53"/>
                    </a:cubicBezTo>
                    <a:moveTo>
                      <a:pt x="38" y="52"/>
                    </a:moveTo>
                    <a:cubicBezTo>
                      <a:pt x="37" y="52"/>
                      <a:pt x="36" y="52"/>
                      <a:pt x="35" y="52"/>
                    </a:cubicBezTo>
                    <a:cubicBezTo>
                      <a:pt x="35" y="51"/>
                      <a:pt x="35" y="51"/>
                      <a:pt x="35" y="51"/>
                    </a:cubicBezTo>
                    <a:cubicBezTo>
                      <a:pt x="36" y="51"/>
                      <a:pt x="37" y="51"/>
                      <a:pt x="38" y="51"/>
                    </a:cubicBezTo>
                    <a:cubicBezTo>
                      <a:pt x="38" y="52"/>
                      <a:pt x="38" y="52"/>
                      <a:pt x="38" y="52"/>
                    </a:cubicBezTo>
                    <a:moveTo>
                      <a:pt x="98" y="52"/>
                    </a:moveTo>
                    <a:cubicBezTo>
                      <a:pt x="98" y="51"/>
                      <a:pt x="98" y="51"/>
                      <a:pt x="98" y="51"/>
                    </a:cubicBezTo>
                    <a:cubicBezTo>
                      <a:pt x="99" y="50"/>
                      <a:pt x="100" y="50"/>
                      <a:pt x="101" y="50"/>
                    </a:cubicBezTo>
                    <a:cubicBezTo>
                      <a:pt x="101" y="51"/>
                      <a:pt x="101" y="51"/>
                      <a:pt x="101" y="51"/>
                    </a:cubicBezTo>
                    <a:cubicBezTo>
                      <a:pt x="100" y="51"/>
                      <a:pt x="99" y="52"/>
                      <a:pt x="98" y="52"/>
                    </a:cubicBezTo>
                    <a:moveTo>
                      <a:pt x="32" y="51"/>
                    </a:moveTo>
                    <a:cubicBezTo>
                      <a:pt x="31" y="51"/>
                      <a:pt x="30" y="50"/>
                      <a:pt x="29" y="50"/>
                    </a:cubicBezTo>
                    <a:cubicBezTo>
                      <a:pt x="29" y="49"/>
                      <a:pt x="29" y="49"/>
                      <a:pt x="29" y="49"/>
                    </a:cubicBezTo>
                    <a:cubicBezTo>
                      <a:pt x="30" y="49"/>
                      <a:pt x="31" y="50"/>
                      <a:pt x="32" y="50"/>
                    </a:cubicBezTo>
                    <a:cubicBezTo>
                      <a:pt x="32" y="51"/>
                      <a:pt x="32" y="51"/>
                      <a:pt x="32" y="51"/>
                    </a:cubicBezTo>
                    <a:moveTo>
                      <a:pt x="105" y="50"/>
                    </a:moveTo>
                    <a:cubicBezTo>
                      <a:pt x="104" y="49"/>
                      <a:pt x="104" y="49"/>
                      <a:pt x="104" y="49"/>
                    </a:cubicBezTo>
                    <a:cubicBezTo>
                      <a:pt x="105" y="49"/>
                      <a:pt x="106" y="49"/>
                      <a:pt x="107" y="48"/>
                    </a:cubicBezTo>
                    <a:cubicBezTo>
                      <a:pt x="108" y="49"/>
                      <a:pt x="108" y="49"/>
                      <a:pt x="108" y="49"/>
                    </a:cubicBezTo>
                    <a:cubicBezTo>
                      <a:pt x="107" y="50"/>
                      <a:pt x="106" y="50"/>
                      <a:pt x="105" y="50"/>
                    </a:cubicBezTo>
                    <a:moveTo>
                      <a:pt x="26" y="49"/>
                    </a:moveTo>
                    <a:cubicBezTo>
                      <a:pt x="25" y="49"/>
                      <a:pt x="24" y="49"/>
                      <a:pt x="23" y="48"/>
                    </a:cubicBezTo>
                    <a:cubicBezTo>
                      <a:pt x="23" y="47"/>
                      <a:pt x="23" y="47"/>
                      <a:pt x="23" y="47"/>
                    </a:cubicBezTo>
                    <a:cubicBezTo>
                      <a:pt x="24" y="48"/>
                      <a:pt x="25" y="48"/>
                      <a:pt x="26" y="48"/>
                    </a:cubicBezTo>
                    <a:cubicBezTo>
                      <a:pt x="26" y="49"/>
                      <a:pt x="26" y="49"/>
                      <a:pt x="26" y="49"/>
                    </a:cubicBezTo>
                    <a:moveTo>
                      <a:pt x="111" y="48"/>
                    </a:moveTo>
                    <a:cubicBezTo>
                      <a:pt x="110" y="47"/>
                      <a:pt x="110" y="47"/>
                      <a:pt x="110" y="47"/>
                    </a:cubicBezTo>
                    <a:cubicBezTo>
                      <a:pt x="111" y="47"/>
                      <a:pt x="112" y="47"/>
                      <a:pt x="113" y="46"/>
                    </a:cubicBezTo>
                    <a:cubicBezTo>
                      <a:pt x="114" y="47"/>
                      <a:pt x="114" y="47"/>
                      <a:pt x="114" y="47"/>
                    </a:cubicBezTo>
                    <a:cubicBezTo>
                      <a:pt x="113" y="47"/>
                      <a:pt x="112" y="48"/>
                      <a:pt x="111" y="48"/>
                    </a:cubicBezTo>
                    <a:moveTo>
                      <a:pt x="20" y="47"/>
                    </a:moveTo>
                    <a:cubicBezTo>
                      <a:pt x="19" y="47"/>
                      <a:pt x="18" y="46"/>
                      <a:pt x="17" y="46"/>
                    </a:cubicBezTo>
                    <a:cubicBezTo>
                      <a:pt x="17" y="45"/>
                      <a:pt x="17" y="45"/>
                      <a:pt x="17" y="45"/>
                    </a:cubicBezTo>
                    <a:cubicBezTo>
                      <a:pt x="18" y="45"/>
                      <a:pt x="19" y="46"/>
                      <a:pt x="20" y="46"/>
                    </a:cubicBezTo>
                    <a:cubicBezTo>
                      <a:pt x="20" y="47"/>
                      <a:pt x="20" y="47"/>
                      <a:pt x="20" y="47"/>
                    </a:cubicBezTo>
                    <a:moveTo>
                      <a:pt x="117" y="46"/>
                    </a:moveTo>
                    <a:cubicBezTo>
                      <a:pt x="116" y="45"/>
                      <a:pt x="116" y="45"/>
                      <a:pt x="116" y="45"/>
                    </a:cubicBezTo>
                    <a:cubicBezTo>
                      <a:pt x="117" y="44"/>
                      <a:pt x="118" y="44"/>
                      <a:pt x="119" y="43"/>
                    </a:cubicBezTo>
                    <a:cubicBezTo>
                      <a:pt x="119" y="44"/>
                      <a:pt x="119" y="44"/>
                      <a:pt x="119" y="44"/>
                    </a:cubicBezTo>
                    <a:cubicBezTo>
                      <a:pt x="119" y="45"/>
                      <a:pt x="118" y="45"/>
                      <a:pt x="117" y="46"/>
                    </a:cubicBezTo>
                    <a:moveTo>
                      <a:pt x="14" y="44"/>
                    </a:moveTo>
                    <a:cubicBezTo>
                      <a:pt x="13" y="44"/>
                      <a:pt x="12" y="43"/>
                      <a:pt x="11" y="43"/>
                    </a:cubicBezTo>
                    <a:cubicBezTo>
                      <a:pt x="12" y="42"/>
                      <a:pt x="12" y="42"/>
                      <a:pt x="12" y="42"/>
                    </a:cubicBezTo>
                    <a:cubicBezTo>
                      <a:pt x="12" y="42"/>
                      <a:pt x="13" y="43"/>
                      <a:pt x="14" y="43"/>
                    </a:cubicBezTo>
                    <a:cubicBezTo>
                      <a:pt x="14" y="44"/>
                      <a:pt x="14" y="44"/>
                      <a:pt x="14" y="44"/>
                    </a:cubicBezTo>
                    <a:moveTo>
                      <a:pt x="122" y="43"/>
                    </a:moveTo>
                    <a:cubicBezTo>
                      <a:pt x="122" y="42"/>
                      <a:pt x="122" y="42"/>
                      <a:pt x="122" y="42"/>
                    </a:cubicBezTo>
                    <a:cubicBezTo>
                      <a:pt x="123" y="41"/>
                      <a:pt x="124" y="41"/>
                      <a:pt x="124" y="40"/>
                    </a:cubicBezTo>
                    <a:cubicBezTo>
                      <a:pt x="125" y="41"/>
                      <a:pt x="125" y="41"/>
                      <a:pt x="125" y="41"/>
                    </a:cubicBezTo>
                    <a:cubicBezTo>
                      <a:pt x="124" y="42"/>
                      <a:pt x="123" y="42"/>
                      <a:pt x="122" y="43"/>
                    </a:cubicBezTo>
                    <a:moveTo>
                      <a:pt x="8" y="41"/>
                    </a:moveTo>
                    <a:cubicBezTo>
                      <a:pt x="7" y="40"/>
                      <a:pt x="7" y="40"/>
                      <a:pt x="6" y="39"/>
                    </a:cubicBezTo>
                    <a:cubicBezTo>
                      <a:pt x="7" y="38"/>
                      <a:pt x="7" y="38"/>
                      <a:pt x="7" y="38"/>
                    </a:cubicBezTo>
                    <a:cubicBezTo>
                      <a:pt x="7" y="39"/>
                      <a:pt x="8" y="39"/>
                      <a:pt x="9" y="40"/>
                    </a:cubicBezTo>
                    <a:cubicBezTo>
                      <a:pt x="8" y="41"/>
                      <a:pt x="8" y="41"/>
                      <a:pt x="8" y="41"/>
                    </a:cubicBezTo>
                    <a:moveTo>
                      <a:pt x="127" y="39"/>
                    </a:moveTo>
                    <a:cubicBezTo>
                      <a:pt x="127" y="38"/>
                      <a:pt x="127" y="38"/>
                      <a:pt x="127" y="38"/>
                    </a:cubicBezTo>
                    <a:cubicBezTo>
                      <a:pt x="128" y="37"/>
                      <a:pt x="128" y="37"/>
                      <a:pt x="129" y="36"/>
                    </a:cubicBezTo>
                    <a:cubicBezTo>
                      <a:pt x="130" y="37"/>
                      <a:pt x="130" y="37"/>
                      <a:pt x="130" y="37"/>
                    </a:cubicBezTo>
                    <a:cubicBezTo>
                      <a:pt x="129" y="37"/>
                      <a:pt x="128" y="38"/>
                      <a:pt x="127" y="39"/>
                    </a:cubicBezTo>
                    <a:moveTo>
                      <a:pt x="4" y="37"/>
                    </a:moveTo>
                    <a:cubicBezTo>
                      <a:pt x="3" y="36"/>
                      <a:pt x="2" y="35"/>
                      <a:pt x="2" y="34"/>
                    </a:cubicBezTo>
                    <a:cubicBezTo>
                      <a:pt x="3" y="33"/>
                      <a:pt x="3" y="33"/>
                      <a:pt x="3" y="33"/>
                    </a:cubicBezTo>
                    <a:cubicBezTo>
                      <a:pt x="3" y="34"/>
                      <a:pt x="4" y="35"/>
                      <a:pt x="4" y="36"/>
                    </a:cubicBezTo>
                    <a:cubicBezTo>
                      <a:pt x="4" y="37"/>
                      <a:pt x="4" y="37"/>
                      <a:pt x="4" y="37"/>
                    </a:cubicBezTo>
                    <a:moveTo>
                      <a:pt x="132" y="34"/>
                    </a:moveTo>
                    <a:cubicBezTo>
                      <a:pt x="131" y="33"/>
                      <a:pt x="131" y="33"/>
                      <a:pt x="131" y="33"/>
                    </a:cubicBezTo>
                    <a:cubicBezTo>
                      <a:pt x="131" y="33"/>
                      <a:pt x="132" y="32"/>
                      <a:pt x="132" y="31"/>
                    </a:cubicBezTo>
                    <a:cubicBezTo>
                      <a:pt x="133" y="31"/>
                      <a:pt x="133" y="31"/>
                      <a:pt x="133" y="31"/>
                    </a:cubicBezTo>
                    <a:cubicBezTo>
                      <a:pt x="133" y="32"/>
                      <a:pt x="132" y="33"/>
                      <a:pt x="132" y="34"/>
                    </a:cubicBezTo>
                    <a:moveTo>
                      <a:pt x="0" y="31"/>
                    </a:moveTo>
                    <a:cubicBezTo>
                      <a:pt x="0" y="30"/>
                      <a:pt x="0" y="29"/>
                      <a:pt x="0" y="28"/>
                    </a:cubicBezTo>
                    <a:cubicBezTo>
                      <a:pt x="1" y="28"/>
                      <a:pt x="1" y="28"/>
                      <a:pt x="1" y="28"/>
                    </a:cubicBezTo>
                    <a:cubicBezTo>
                      <a:pt x="1" y="28"/>
                      <a:pt x="1" y="28"/>
                      <a:pt x="1" y="28"/>
                    </a:cubicBezTo>
                    <a:cubicBezTo>
                      <a:pt x="1" y="29"/>
                      <a:pt x="1" y="30"/>
                      <a:pt x="1" y="31"/>
                    </a:cubicBezTo>
                    <a:cubicBezTo>
                      <a:pt x="0" y="31"/>
                      <a:pt x="0" y="31"/>
                      <a:pt x="0" y="31"/>
                    </a:cubicBezTo>
                    <a:moveTo>
                      <a:pt x="133" y="28"/>
                    </a:moveTo>
                    <a:cubicBezTo>
                      <a:pt x="132" y="28"/>
                      <a:pt x="132" y="28"/>
                      <a:pt x="132" y="28"/>
                    </a:cubicBezTo>
                    <a:cubicBezTo>
                      <a:pt x="133" y="28"/>
                      <a:pt x="133" y="28"/>
                      <a:pt x="133" y="28"/>
                    </a:cubicBezTo>
                    <a:cubicBezTo>
                      <a:pt x="132" y="28"/>
                      <a:pt x="132" y="28"/>
                      <a:pt x="132" y="28"/>
                    </a:cubicBezTo>
                    <a:cubicBezTo>
                      <a:pt x="132" y="27"/>
                      <a:pt x="132" y="26"/>
                      <a:pt x="132" y="25"/>
                    </a:cubicBezTo>
                    <a:cubicBezTo>
                      <a:pt x="133" y="24"/>
                      <a:pt x="133" y="24"/>
                      <a:pt x="133" y="24"/>
                    </a:cubicBezTo>
                    <a:cubicBezTo>
                      <a:pt x="133" y="25"/>
                      <a:pt x="133" y="26"/>
                      <a:pt x="133" y="28"/>
                    </a:cubicBezTo>
                    <a:cubicBezTo>
                      <a:pt x="133" y="28"/>
                      <a:pt x="133" y="28"/>
                      <a:pt x="133" y="28"/>
                    </a:cubicBezTo>
                    <a:moveTo>
                      <a:pt x="1" y="25"/>
                    </a:moveTo>
                    <a:cubicBezTo>
                      <a:pt x="0" y="24"/>
                      <a:pt x="0" y="24"/>
                      <a:pt x="0" y="24"/>
                    </a:cubicBezTo>
                    <a:cubicBezTo>
                      <a:pt x="1" y="23"/>
                      <a:pt x="1" y="22"/>
                      <a:pt x="2" y="21"/>
                    </a:cubicBezTo>
                    <a:cubicBezTo>
                      <a:pt x="3" y="22"/>
                      <a:pt x="3" y="22"/>
                      <a:pt x="3" y="22"/>
                    </a:cubicBezTo>
                    <a:cubicBezTo>
                      <a:pt x="2" y="23"/>
                      <a:pt x="2" y="24"/>
                      <a:pt x="1" y="25"/>
                    </a:cubicBezTo>
                    <a:moveTo>
                      <a:pt x="131" y="22"/>
                    </a:moveTo>
                    <a:cubicBezTo>
                      <a:pt x="130" y="21"/>
                      <a:pt x="130" y="20"/>
                      <a:pt x="129" y="19"/>
                    </a:cubicBezTo>
                    <a:cubicBezTo>
                      <a:pt x="130" y="19"/>
                      <a:pt x="130" y="19"/>
                      <a:pt x="130" y="19"/>
                    </a:cubicBezTo>
                    <a:cubicBezTo>
                      <a:pt x="131" y="20"/>
                      <a:pt x="131" y="20"/>
                      <a:pt x="132" y="21"/>
                    </a:cubicBezTo>
                    <a:cubicBezTo>
                      <a:pt x="131" y="22"/>
                      <a:pt x="131" y="22"/>
                      <a:pt x="131" y="22"/>
                    </a:cubicBezTo>
                    <a:moveTo>
                      <a:pt x="4" y="19"/>
                    </a:moveTo>
                    <a:cubicBezTo>
                      <a:pt x="4" y="19"/>
                      <a:pt x="4" y="19"/>
                      <a:pt x="4" y="19"/>
                    </a:cubicBezTo>
                    <a:cubicBezTo>
                      <a:pt x="4" y="18"/>
                      <a:pt x="5" y="17"/>
                      <a:pt x="6" y="16"/>
                    </a:cubicBezTo>
                    <a:cubicBezTo>
                      <a:pt x="7" y="17"/>
                      <a:pt x="7" y="17"/>
                      <a:pt x="7" y="17"/>
                    </a:cubicBezTo>
                    <a:cubicBezTo>
                      <a:pt x="6" y="18"/>
                      <a:pt x="5" y="18"/>
                      <a:pt x="4" y="19"/>
                    </a:cubicBezTo>
                    <a:moveTo>
                      <a:pt x="127" y="17"/>
                    </a:moveTo>
                    <a:cubicBezTo>
                      <a:pt x="126" y="16"/>
                      <a:pt x="125" y="16"/>
                      <a:pt x="124" y="15"/>
                    </a:cubicBezTo>
                    <a:cubicBezTo>
                      <a:pt x="125" y="14"/>
                      <a:pt x="125" y="14"/>
                      <a:pt x="125" y="14"/>
                    </a:cubicBezTo>
                    <a:cubicBezTo>
                      <a:pt x="126" y="15"/>
                      <a:pt x="127" y="16"/>
                      <a:pt x="128" y="16"/>
                    </a:cubicBezTo>
                    <a:cubicBezTo>
                      <a:pt x="127" y="17"/>
                      <a:pt x="127" y="17"/>
                      <a:pt x="127" y="17"/>
                    </a:cubicBezTo>
                    <a:moveTo>
                      <a:pt x="9" y="15"/>
                    </a:moveTo>
                    <a:cubicBezTo>
                      <a:pt x="8" y="14"/>
                      <a:pt x="8" y="14"/>
                      <a:pt x="8" y="14"/>
                    </a:cubicBezTo>
                    <a:cubicBezTo>
                      <a:pt x="9" y="14"/>
                      <a:pt x="10" y="13"/>
                      <a:pt x="11" y="12"/>
                    </a:cubicBezTo>
                    <a:cubicBezTo>
                      <a:pt x="12" y="13"/>
                      <a:pt x="12" y="13"/>
                      <a:pt x="12" y="13"/>
                    </a:cubicBezTo>
                    <a:cubicBezTo>
                      <a:pt x="11" y="14"/>
                      <a:pt x="10" y="14"/>
                      <a:pt x="9" y="15"/>
                    </a:cubicBezTo>
                    <a:moveTo>
                      <a:pt x="122" y="13"/>
                    </a:moveTo>
                    <a:cubicBezTo>
                      <a:pt x="121" y="13"/>
                      <a:pt x="120" y="12"/>
                      <a:pt x="119" y="12"/>
                    </a:cubicBezTo>
                    <a:cubicBezTo>
                      <a:pt x="120" y="11"/>
                      <a:pt x="120" y="11"/>
                      <a:pt x="120" y="11"/>
                    </a:cubicBezTo>
                    <a:cubicBezTo>
                      <a:pt x="121" y="11"/>
                      <a:pt x="122" y="12"/>
                      <a:pt x="122" y="12"/>
                    </a:cubicBezTo>
                    <a:cubicBezTo>
                      <a:pt x="122" y="13"/>
                      <a:pt x="122" y="13"/>
                      <a:pt x="122" y="13"/>
                    </a:cubicBezTo>
                    <a:moveTo>
                      <a:pt x="14" y="12"/>
                    </a:moveTo>
                    <a:cubicBezTo>
                      <a:pt x="14" y="11"/>
                      <a:pt x="14" y="11"/>
                      <a:pt x="14" y="11"/>
                    </a:cubicBezTo>
                    <a:cubicBezTo>
                      <a:pt x="15" y="10"/>
                      <a:pt x="16" y="10"/>
                      <a:pt x="17" y="9"/>
                    </a:cubicBezTo>
                    <a:cubicBezTo>
                      <a:pt x="17" y="10"/>
                      <a:pt x="17" y="10"/>
                      <a:pt x="17" y="10"/>
                    </a:cubicBezTo>
                    <a:cubicBezTo>
                      <a:pt x="16" y="11"/>
                      <a:pt x="15" y="11"/>
                      <a:pt x="14" y="12"/>
                    </a:cubicBezTo>
                    <a:moveTo>
                      <a:pt x="116" y="10"/>
                    </a:moveTo>
                    <a:cubicBezTo>
                      <a:pt x="115" y="10"/>
                      <a:pt x="114" y="9"/>
                      <a:pt x="113" y="9"/>
                    </a:cubicBezTo>
                    <a:cubicBezTo>
                      <a:pt x="114" y="8"/>
                      <a:pt x="114" y="8"/>
                      <a:pt x="114" y="8"/>
                    </a:cubicBezTo>
                    <a:cubicBezTo>
                      <a:pt x="115" y="8"/>
                      <a:pt x="116" y="9"/>
                      <a:pt x="117" y="9"/>
                    </a:cubicBezTo>
                    <a:cubicBezTo>
                      <a:pt x="116" y="10"/>
                      <a:pt x="116" y="10"/>
                      <a:pt x="116" y="10"/>
                    </a:cubicBezTo>
                    <a:moveTo>
                      <a:pt x="20" y="9"/>
                    </a:moveTo>
                    <a:cubicBezTo>
                      <a:pt x="20" y="8"/>
                      <a:pt x="20" y="8"/>
                      <a:pt x="20" y="8"/>
                    </a:cubicBezTo>
                    <a:cubicBezTo>
                      <a:pt x="21" y="8"/>
                      <a:pt x="22" y="7"/>
                      <a:pt x="23" y="7"/>
                    </a:cubicBezTo>
                    <a:cubicBezTo>
                      <a:pt x="23" y="8"/>
                      <a:pt x="23" y="8"/>
                      <a:pt x="23" y="8"/>
                    </a:cubicBezTo>
                    <a:cubicBezTo>
                      <a:pt x="22" y="8"/>
                      <a:pt x="21" y="9"/>
                      <a:pt x="20" y="9"/>
                    </a:cubicBezTo>
                    <a:moveTo>
                      <a:pt x="110" y="8"/>
                    </a:moveTo>
                    <a:cubicBezTo>
                      <a:pt x="110" y="8"/>
                      <a:pt x="108" y="7"/>
                      <a:pt x="107" y="7"/>
                    </a:cubicBezTo>
                    <a:cubicBezTo>
                      <a:pt x="108" y="6"/>
                      <a:pt x="108" y="6"/>
                      <a:pt x="108" y="6"/>
                    </a:cubicBezTo>
                    <a:cubicBezTo>
                      <a:pt x="109" y="6"/>
                      <a:pt x="110" y="7"/>
                      <a:pt x="111" y="7"/>
                    </a:cubicBezTo>
                    <a:cubicBezTo>
                      <a:pt x="110" y="8"/>
                      <a:pt x="110" y="8"/>
                      <a:pt x="110" y="8"/>
                    </a:cubicBezTo>
                    <a:moveTo>
                      <a:pt x="26" y="7"/>
                    </a:moveTo>
                    <a:cubicBezTo>
                      <a:pt x="26" y="6"/>
                      <a:pt x="26" y="6"/>
                      <a:pt x="26" y="6"/>
                    </a:cubicBezTo>
                    <a:cubicBezTo>
                      <a:pt x="27" y="6"/>
                      <a:pt x="28" y="5"/>
                      <a:pt x="29" y="5"/>
                    </a:cubicBezTo>
                    <a:cubicBezTo>
                      <a:pt x="29" y="6"/>
                      <a:pt x="29" y="6"/>
                      <a:pt x="29" y="6"/>
                    </a:cubicBezTo>
                    <a:cubicBezTo>
                      <a:pt x="28" y="6"/>
                      <a:pt x="27" y="7"/>
                      <a:pt x="26" y="7"/>
                    </a:cubicBezTo>
                    <a:moveTo>
                      <a:pt x="104" y="6"/>
                    </a:moveTo>
                    <a:cubicBezTo>
                      <a:pt x="103" y="6"/>
                      <a:pt x="102" y="5"/>
                      <a:pt x="101" y="5"/>
                    </a:cubicBezTo>
                    <a:cubicBezTo>
                      <a:pt x="102" y="4"/>
                      <a:pt x="102" y="4"/>
                      <a:pt x="102" y="4"/>
                    </a:cubicBezTo>
                    <a:cubicBezTo>
                      <a:pt x="103" y="4"/>
                      <a:pt x="104" y="5"/>
                      <a:pt x="105" y="5"/>
                    </a:cubicBezTo>
                    <a:cubicBezTo>
                      <a:pt x="104" y="6"/>
                      <a:pt x="104" y="6"/>
                      <a:pt x="104" y="6"/>
                    </a:cubicBezTo>
                    <a:moveTo>
                      <a:pt x="32" y="5"/>
                    </a:moveTo>
                    <a:cubicBezTo>
                      <a:pt x="32" y="4"/>
                      <a:pt x="32" y="4"/>
                      <a:pt x="32" y="4"/>
                    </a:cubicBezTo>
                    <a:cubicBezTo>
                      <a:pt x="33" y="4"/>
                      <a:pt x="34" y="4"/>
                      <a:pt x="35" y="3"/>
                    </a:cubicBezTo>
                    <a:cubicBezTo>
                      <a:pt x="35" y="4"/>
                      <a:pt x="35" y="4"/>
                      <a:pt x="35" y="4"/>
                    </a:cubicBezTo>
                    <a:cubicBezTo>
                      <a:pt x="34" y="5"/>
                      <a:pt x="33" y="5"/>
                      <a:pt x="32" y="5"/>
                    </a:cubicBezTo>
                    <a:moveTo>
                      <a:pt x="98" y="4"/>
                    </a:moveTo>
                    <a:cubicBezTo>
                      <a:pt x="97" y="4"/>
                      <a:pt x="96" y="4"/>
                      <a:pt x="95" y="4"/>
                    </a:cubicBezTo>
                    <a:cubicBezTo>
                      <a:pt x="95" y="3"/>
                      <a:pt x="95" y="3"/>
                      <a:pt x="95" y="3"/>
                    </a:cubicBezTo>
                    <a:cubicBezTo>
                      <a:pt x="96" y="3"/>
                      <a:pt x="98" y="3"/>
                      <a:pt x="99" y="3"/>
                    </a:cubicBezTo>
                    <a:cubicBezTo>
                      <a:pt x="98" y="4"/>
                      <a:pt x="98" y="4"/>
                      <a:pt x="98" y="4"/>
                    </a:cubicBezTo>
                    <a:moveTo>
                      <a:pt x="38" y="4"/>
                    </a:moveTo>
                    <a:cubicBezTo>
                      <a:pt x="38" y="3"/>
                      <a:pt x="38" y="3"/>
                      <a:pt x="38" y="3"/>
                    </a:cubicBezTo>
                    <a:cubicBezTo>
                      <a:pt x="39" y="3"/>
                      <a:pt x="40" y="2"/>
                      <a:pt x="41" y="2"/>
                    </a:cubicBezTo>
                    <a:cubicBezTo>
                      <a:pt x="41" y="3"/>
                      <a:pt x="41" y="3"/>
                      <a:pt x="41" y="3"/>
                    </a:cubicBezTo>
                    <a:cubicBezTo>
                      <a:pt x="40" y="3"/>
                      <a:pt x="39" y="4"/>
                      <a:pt x="38" y="4"/>
                    </a:cubicBezTo>
                    <a:moveTo>
                      <a:pt x="92" y="3"/>
                    </a:moveTo>
                    <a:cubicBezTo>
                      <a:pt x="91" y="3"/>
                      <a:pt x="90" y="3"/>
                      <a:pt x="89" y="3"/>
                    </a:cubicBezTo>
                    <a:cubicBezTo>
                      <a:pt x="89" y="2"/>
                      <a:pt x="89" y="2"/>
                      <a:pt x="89" y="2"/>
                    </a:cubicBezTo>
                    <a:cubicBezTo>
                      <a:pt x="90" y="2"/>
                      <a:pt x="91" y="2"/>
                      <a:pt x="92" y="2"/>
                    </a:cubicBezTo>
                    <a:cubicBezTo>
                      <a:pt x="92" y="3"/>
                      <a:pt x="92" y="3"/>
                      <a:pt x="92" y="3"/>
                    </a:cubicBezTo>
                    <a:moveTo>
                      <a:pt x="45" y="3"/>
                    </a:moveTo>
                    <a:cubicBezTo>
                      <a:pt x="44" y="2"/>
                      <a:pt x="44" y="2"/>
                      <a:pt x="44" y="2"/>
                    </a:cubicBezTo>
                    <a:cubicBezTo>
                      <a:pt x="45" y="1"/>
                      <a:pt x="46" y="1"/>
                      <a:pt x="48" y="1"/>
                    </a:cubicBezTo>
                    <a:cubicBezTo>
                      <a:pt x="48" y="2"/>
                      <a:pt x="48" y="2"/>
                      <a:pt x="48" y="2"/>
                    </a:cubicBezTo>
                    <a:cubicBezTo>
                      <a:pt x="47" y="2"/>
                      <a:pt x="46" y="3"/>
                      <a:pt x="45" y="3"/>
                    </a:cubicBezTo>
                    <a:moveTo>
                      <a:pt x="86" y="2"/>
                    </a:moveTo>
                    <a:cubicBezTo>
                      <a:pt x="85" y="2"/>
                      <a:pt x="84" y="2"/>
                      <a:pt x="83" y="2"/>
                    </a:cubicBezTo>
                    <a:cubicBezTo>
                      <a:pt x="83" y="1"/>
                      <a:pt x="83" y="1"/>
                      <a:pt x="83" y="1"/>
                    </a:cubicBezTo>
                    <a:cubicBezTo>
                      <a:pt x="84" y="1"/>
                      <a:pt x="85" y="1"/>
                      <a:pt x="86" y="1"/>
                    </a:cubicBezTo>
                    <a:cubicBezTo>
                      <a:pt x="86" y="2"/>
                      <a:pt x="86" y="2"/>
                      <a:pt x="86" y="2"/>
                    </a:cubicBezTo>
                    <a:moveTo>
                      <a:pt x="51" y="2"/>
                    </a:moveTo>
                    <a:cubicBezTo>
                      <a:pt x="51" y="1"/>
                      <a:pt x="51" y="1"/>
                      <a:pt x="51" y="1"/>
                    </a:cubicBezTo>
                    <a:cubicBezTo>
                      <a:pt x="52" y="1"/>
                      <a:pt x="53" y="1"/>
                      <a:pt x="54" y="1"/>
                    </a:cubicBezTo>
                    <a:cubicBezTo>
                      <a:pt x="54" y="2"/>
                      <a:pt x="54" y="2"/>
                      <a:pt x="54" y="2"/>
                    </a:cubicBezTo>
                    <a:cubicBezTo>
                      <a:pt x="53" y="2"/>
                      <a:pt x="52" y="2"/>
                      <a:pt x="51" y="2"/>
                    </a:cubicBezTo>
                    <a:moveTo>
                      <a:pt x="79" y="2"/>
                    </a:moveTo>
                    <a:cubicBezTo>
                      <a:pt x="78" y="2"/>
                      <a:pt x="77" y="1"/>
                      <a:pt x="76" y="1"/>
                    </a:cubicBezTo>
                    <a:cubicBezTo>
                      <a:pt x="76" y="0"/>
                      <a:pt x="76" y="0"/>
                      <a:pt x="76" y="0"/>
                    </a:cubicBezTo>
                    <a:cubicBezTo>
                      <a:pt x="77" y="0"/>
                      <a:pt x="79" y="1"/>
                      <a:pt x="80" y="1"/>
                    </a:cubicBezTo>
                    <a:cubicBezTo>
                      <a:pt x="79" y="2"/>
                      <a:pt x="79" y="2"/>
                      <a:pt x="79" y="2"/>
                    </a:cubicBezTo>
                    <a:moveTo>
                      <a:pt x="57" y="1"/>
                    </a:moveTo>
                    <a:cubicBezTo>
                      <a:pt x="57" y="0"/>
                      <a:pt x="57" y="0"/>
                      <a:pt x="57" y="0"/>
                    </a:cubicBezTo>
                    <a:cubicBezTo>
                      <a:pt x="58" y="0"/>
                      <a:pt x="59" y="0"/>
                      <a:pt x="60" y="0"/>
                    </a:cubicBezTo>
                    <a:cubicBezTo>
                      <a:pt x="60" y="1"/>
                      <a:pt x="60" y="1"/>
                      <a:pt x="60" y="1"/>
                    </a:cubicBezTo>
                    <a:cubicBezTo>
                      <a:pt x="59" y="1"/>
                      <a:pt x="58" y="1"/>
                      <a:pt x="57" y="1"/>
                    </a:cubicBezTo>
                    <a:moveTo>
                      <a:pt x="73" y="1"/>
                    </a:moveTo>
                    <a:cubicBezTo>
                      <a:pt x="72" y="1"/>
                      <a:pt x="71" y="1"/>
                      <a:pt x="70" y="1"/>
                    </a:cubicBezTo>
                    <a:cubicBezTo>
                      <a:pt x="70" y="0"/>
                      <a:pt x="70" y="0"/>
                      <a:pt x="70" y="0"/>
                    </a:cubicBezTo>
                    <a:cubicBezTo>
                      <a:pt x="71" y="0"/>
                      <a:pt x="72" y="0"/>
                      <a:pt x="73" y="0"/>
                    </a:cubicBezTo>
                    <a:cubicBezTo>
                      <a:pt x="73" y="1"/>
                      <a:pt x="73" y="1"/>
                      <a:pt x="73" y="1"/>
                    </a:cubicBezTo>
                    <a:moveTo>
                      <a:pt x="63" y="1"/>
                    </a:moveTo>
                    <a:cubicBezTo>
                      <a:pt x="63" y="0"/>
                      <a:pt x="63" y="0"/>
                      <a:pt x="63" y="0"/>
                    </a:cubicBezTo>
                    <a:cubicBezTo>
                      <a:pt x="65" y="0"/>
                      <a:pt x="66" y="0"/>
                      <a:pt x="67" y="0"/>
                    </a:cubicBezTo>
                    <a:cubicBezTo>
                      <a:pt x="67" y="0"/>
                      <a:pt x="67" y="0"/>
                      <a:pt x="67" y="0"/>
                    </a:cubicBezTo>
                    <a:cubicBezTo>
                      <a:pt x="67" y="1"/>
                      <a:pt x="67" y="1"/>
                      <a:pt x="67" y="1"/>
                    </a:cubicBezTo>
                    <a:cubicBezTo>
                      <a:pt x="67" y="1"/>
                      <a:pt x="67" y="1"/>
                      <a:pt x="67" y="1"/>
                    </a:cubicBezTo>
                    <a:cubicBezTo>
                      <a:pt x="66" y="1"/>
                      <a:pt x="65" y="1"/>
                      <a:pt x="63" y="1"/>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Freeform 635"/>
              <p:cNvSpPr>
                <a:spLocks/>
              </p:cNvSpPr>
              <p:nvPr/>
            </p:nvSpPr>
            <p:spPr bwMode="auto">
              <a:xfrm>
                <a:off x="8650278" y="7043342"/>
                <a:ext cx="972927" cy="1001306"/>
              </a:xfrm>
              <a:custGeom>
                <a:avLst/>
                <a:gdLst>
                  <a:gd name="T0" fmla="*/ 27 w 40"/>
                  <a:gd name="T1" fmla="*/ 14 h 41"/>
                  <a:gd name="T2" fmla="*/ 20 w 40"/>
                  <a:gd name="T3" fmla="*/ 9 h 41"/>
                  <a:gd name="T4" fmla="*/ 16 w 40"/>
                  <a:gd name="T5" fmla="*/ 12 h 41"/>
                  <a:gd name="T6" fmla="*/ 39 w 40"/>
                  <a:gd name="T7" fmla="*/ 26 h 41"/>
                  <a:gd name="T8" fmla="*/ 24 w 40"/>
                  <a:gd name="T9" fmla="*/ 37 h 41"/>
                  <a:gd name="T10" fmla="*/ 22 w 40"/>
                  <a:gd name="T11" fmla="*/ 37 h 41"/>
                  <a:gd name="T12" fmla="*/ 22 w 40"/>
                  <a:gd name="T13" fmla="*/ 41 h 41"/>
                  <a:gd name="T14" fmla="*/ 18 w 40"/>
                  <a:gd name="T15" fmla="*/ 41 h 41"/>
                  <a:gd name="T16" fmla="*/ 18 w 40"/>
                  <a:gd name="T17" fmla="*/ 36 h 41"/>
                  <a:gd name="T18" fmla="*/ 12 w 40"/>
                  <a:gd name="T19" fmla="*/ 32 h 41"/>
                  <a:gd name="T20" fmla="*/ 11 w 40"/>
                  <a:gd name="T21" fmla="*/ 37 h 41"/>
                  <a:gd name="T22" fmla="*/ 0 w 40"/>
                  <a:gd name="T23" fmla="*/ 37 h 41"/>
                  <a:gd name="T24" fmla="*/ 1 w 40"/>
                  <a:gd name="T25" fmla="*/ 24 h 41"/>
                  <a:gd name="T26" fmla="*/ 12 w 40"/>
                  <a:gd name="T27" fmla="*/ 24 h 41"/>
                  <a:gd name="T28" fmla="*/ 19 w 40"/>
                  <a:gd name="T29" fmla="*/ 29 h 41"/>
                  <a:gd name="T30" fmla="*/ 24 w 40"/>
                  <a:gd name="T31" fmla="*/ 26 h 41"/>
                  <a:gd name="T32" fmla="*/ 2 w 40"/>
                  <a:gd name="T33" fmla="*/ 12 h 41"/>
                  <a:gd name="T34" fmla="*/ 15 w 40"/>
                  <a:gd name="T35" fmla="*/ 3 h 41"/>
                  <a:gd name="T36" fmla="*/ 18 w 40"/>
                  <a:gd name="T37" fmla="*/ 3 h 41"/>
                  <a:gd name="T38" fmla="*/ 18 w 40"/>
                  <a:gd name="T39" fmla="*/ 0 h 41"/>
                  <a:gd name="T40" fmla="*/ 21 w 40"/>
                  <a:gd name="T41" fmla="*/ 0 h 41"/>
                  <a:gd name="T42" fmla="*/ 21 w 40"/>
                  <a:gd name="T43" fmla="*/ 4 h 41"/>
                  <a:gd name="T44" fmla="*/ 27 w 40"/>
                  <a:gd name="T45" fmla="*/ 7 h 41"/>
                  <a:gd name="T46" fmla="*/ 27 w 40"/>
                  <a:gd name="T47" fmla="*/ 4 h 41"/>
                  <a:gd name="T48" fmla="*/ 36 w 40"/>
                  <a:gd name="T49" fmla="*/ 4 h 41"/>
                  <a:gd name="T50" fmla="*/ 37 w 40"/>
                  <a:gd name="T51" fmla="*/ 14 h 41"/>
                  <a:gd name="T52" fmla="*/ 27 w 40"/>
                  <a:gd name="T53" fmla="*/ 14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0" h="41">
                    <a:moveTo>
                      <a:pt x="27" y="14"/>
                    </a:moveTo>
                    <a:cubicBezTo>
                      <a:pt x="27" y="11"/>
                      <a:pt x="24" y="9"/>
                      <a:pt x="20" y="9"/>
                    </a:cubicBezTo>
                    <a:cubicBezTo>
                      <a:pt x="18" y="9"/>
                      <a:pt x="16" y="10"/>
                      <a:pt x="16" y="12"/>
                    </a:cubicBezTo>
                    <a:cubicBezTo>
                      <a:pt x="16" y="16"/>
                      <a:pt x="38" y="15"/>
                      <a:pt x="39" y="26"/>
                    </a:cubicBezTo>
                    <a:cubicBezTo>
                      <a:pt x="40" y="34"/>
                      <a:pt x="32" y="37"/>
                      <a:pt x="24" y="37"/>
                    </a:cubicBezTo>
                    <a:cubicBezTo>
                      <a:pt x="24" y="37"/>
                      <a:pt x="23" y="37"/>
                      <a:pt x="22" y="37"/>
                    </a:cubicBezTo>
                    <a:cubicBezTo>
                      <a:pt x="22" y="41"/>
                      <a:pt x="22" y="41"/>
                      <a:pt x="22" y="41"/>
                    </a:cubicBezTo>
                    <a:cubicBezTo>
                      <a:pt x="18" y="41"/>
                      <a:pt x="18" y="41"/>
                      <a:pt x="18" y="41"/>
                    </a:cubicBezTo>
                    <a:cubicBezTo>
                      <a:pt x="18" y="36"/>
                      <a:pt x="18" y="36"/>
                      <a:pt x="18" y="36"/>
                    </a:cubicBezTo>
                    <a:cubicBezTo>
                      <a:pt x="15" y="36"/>
                      <a:pt x="13" y="34"/>
                      <a:pt x="12" y="32"/>
                    </a:cubicBezTo>
                    <a:cubicBezTo>
                      <a:pt x="11" y="37"/>
                      <a:pt x="11" y="37"/>
                      <a:pt x="11" y="37"/>
                    </a:cubicBezTo>
                    <a:cubicBezTo>
                      <a:pt x="0" y="37"/>
                      <a:pt x="0" y="37"/>
                      <a:pt x="0" y="37"/>
                    </a:cubicBezTo>
                    <a:cubicBezTo>
                      <a:pt x="1" y="24"/>
                      <a:pt x="1" y="24"/>
                      <a:pt x="1" y="24"/>
                    </a:cubicBezTo>
                    <a:cubicBezTo>
                      <a:pt x="12" y="24"/>
                      <a:pt x="12" y="24"/>
                      <a:pt x="12" y="24"/>
                    </a:cubicBezTo>
                    <a:cubicBezTo>
                      <a:pt x="12" y="28"/>
                      <a:pt x="17" y="28"/>
                      <a:pt x="19" y="29"/>
                    </a:cubicBezTo>
                    <a:cubicBezTo>
                      <a:pt x="21" y="29"/>
                      <a:pt x="24" y="28"/>
                      <a:pt x="24" y="26"/>
                    </a:cubicBezTo>
                    <a:cubicBezTo>
                      <a:pt x="24" y="22"/>
                      <a:pt x="2" y="24"/>
                      <a:pt x="2" y="12"/>
                    </a:cubicBezTo>
                    <a:cubicBezTo>
                      <a:pt x="3" y="6"/>
                      <a:pt x="10" y="3"/>
                      <a:pt x="15" y="3"/>
                    </a:cubicBezTo>
                    <a:cubicBezTo>
                      <a:pt x="16" y="3"/>
                      <a:pt x="17" y="3"/>
                      <a:pt x="18" y="3"/>
                    </a:cubicBezTo>
                    <a:cubicBezTo>
                      <a:pt x="18" y="0"/>
                      <a:pt x="18" y="0"/>
                      <a:pt x="18" y="0"/>
                    </a:cubicBezTo>
                    <a:cubicBezTo>
                      <a:pt x="21" y="0"/>
                      <a:pt x="21" y="0"/>
                      <a:pt x="21" y="0"/>
                    </a:cubicBezTo>
                    <a:cubicBezTo>
                      <a:pt x="21" y="4"/>
                      <a:pt x="21" y="4"/>
                      <a:pt x="21" y="4"/>
                    </a:cubicBezTo>
                    <a:cubicBezTo>
                      <a:pt x="23" y="4"/>
                      <a:pt x="25" y="5"/>
                      <a:pt x="27" y="7"/>
                    </a:cubicBezTo>
                    <a:cubicBezTo>
                      <a:pt x="27" y="4"/>
                      <a:pt x="27" y="4"/>
                      <a:pt x="27" y="4"/>
                    </a:cubicBezTo>
                    <a:cubicBezTo>
                      <a:pt x="36" y="4"/>
                      <a:pt x="36" y="4"/>
                      <a:pt x="36" y="4"/>
                    </a:cubicBezTo>
                    <a:cubicBezTo>
                      <a:pt x="37" y="14"/>
                      <a:pt x="37" y="14"/>
                      <a:pt x="37" y="14"/>
                    </a:cubicBezTo>
                    <a:cubicBezTo>
                      <a:pt x="27" y="14"/>
                      <a:pt x="27" y="14"/>
                      <a:pt x="27" y="14"/>
                    </a:cubicBezTo>
                  </a:path>
                </a:pathLst>
              </a:custGeom>
              <a:solidFill>
                <a:srgbClr val="D5B7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Freeform 636"/>
              <p:cNvSpPr>
                <a:spLocks/>
              </p:cNvSpPr>
              <p:nvPr/>
            </p:nvSpPr>
            <p:spPr bwMode="auto">
              <a:xfrm>
                <a:off x="7142243" y="7679798"/>
                <a:ext cx="3867386" cy="1220215"/>
              </a:xfrm>
              <a:custGeom>
                <a:avLst/>
                <a:gdLst>
                  <a:gd name="T0" fmla="*/ 145 w 159"/>
                  <a:gd name="T1" fmla="*/ 16 h 50"/>
                  <a:gd name="T2" fmla="*/ 130 w 159"/>
                  <a:gd name="T3" fmla="*/ 23 h 50"/>
                  <a:gd name="T4" fmla="*/ 116 w 159"/>
                  <a:gd name="T5" fmla="*/ 27 h 50"/>
                  <a:gd name="T6" fmla="*/ 101 w 159"/>
                  <a:gd name="T7" fmla="*/ 29 h 50"/>
                  <a:gd name="T8" fmla="*/ 87 w 159"/>
                  <a:gd name="T9" fmla="*/ 31 h 50"/>
                  <a:gd name="T10" fmla="*/ 80 w 159"/>
                  <a:gd name="T11" fmla="*/ 31 h 50"/>
                  <a:gd name="T12" fmla="*/ 72 w 159"/>
                  <a:gd name="T13" fmla="*/ 31 h 50"/>
                  <a:gd name="T14" fmla="*/ 58 w 159"/>
                  <a:gd name="T15" fmla="*/ 29 h 50"/>
                  <a:gd name="T16" fmla="*/ 43 w 159"/>
                  <a:gd name="T17" fmla="*/ 27 h 50"/>
                  <a:gd name="T18" fmla="*/ 29 w 159"/>
                  <a:gd name="T19" fmla="*/ 23 h 50"/>
                  <a:gd name="T20" fmla="*/ 14 w 159"/>
                  <a:gd name="T21" fmla="*/ 16 h 50"/>
                  <a:gd name="T22" fmla="*/ 0 w 159"/>
                  <a:gd name="T23" fmla="*/ 0 h 50"/>
                  <a:gd name="T24" fmla="*/ 0 w 159"/>
                  <a:gd name="T25" fmla="*/ 20 h 50"/>
                  <a:gd name="T26" fmla="*/ 14 w 159"/>
                  <a:gd name="T27" fmla="*/ 34 h 50"/>
                  <a:gd name="T28" fmla="*/ 29 w 159"/>
                  <a:gd name="T29" fmla="*/ 41 h 50"/>
                  <a:gd name="T30" fmla="*/ 43 w 159"/>
                  <a:gd name="T31" fmla="*/ 46 h 50"/>
                  <a:gd name="T32" fmla="*/ 58 w 159"/>
                  <a:gd name="T33" fmla="*/ 48 h 50"/>
                  <a:gd name="T34" fmla="*/ 72 w 159"/>
                  <a:gd name="T35" fmla="*/ 50 h 50"/>
                  <a:gd name="T36" fmla="*/ 80 w 159"/>
                  <a:gd name="T37" fmla="*/ 50 h 50"/>
                  <a:gd name="T38" fmla="*/ 87 w 159"/>
                  <a:gd name="T39" fmla="*/ 50 h 50"/>
                  <a:gd name="T40" fmla="*/ 101 w 159"/>
                  <a:gd name="T41" fmla="*/ 48 h 50"/>
                  <a:gd name="T42" fmla="*/ 116 w 159"/>
                  <a:gd name="T43" fmla="*/ 46 h 50"/>
                  <a:gd name="T44" fmla="*/ 130 w 159"/>
                  <a:gd name="T45" fmla="*/ 41 h 50"/>
                  <a:gd name="T46" fmla="*/ 145 w 159"/>
                  <a:gd name="T47" fmla="*/ 34 h 50"/>
                  <a:gd name="T48" fmla="*/ 159 w 159"/>
                  <a:gd name="T49" fmla="*/ 20 h 50"/>
                  <a:gd name="T50" fmla="*/ 159 w 159"/>
                  <a:gd name="T51" fmla="*/ 0 h 50"/>
                  <a:gd name="T52" fmla="*/ 145 w 159"/>
                  <a:gd name="T53"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50">
                    <a:moveTo>
                      <a:pt x="145" y="16"/>
                    </a:moveTo>
                    <a:cubicBezTo>
                      <a:pt x="140" y="18"/>
                      <a:pt x="136" y="21"/>
                      <a:pt x="130" y="23"/>
                    </a:cubicBezTo>
                    <a:cubicBezTo>
                      <a:pt x="126" y="24"/>
                      <a:pt x="121" y="26"/>
                      <a:pt x="116" y="27"/>
                    </a:cubicBezTo>
                    <a:cubicBezTo>
                      <a:pt x="111" y="28"/>
                      <a:pt x="106" y="29"/>
                      <a:pt x="101" y="29"/>
                    </a:cubicBezTo>
                    <a:cubicBezTo>
                      <a:pt x="97" y="30"/>
                      <a:pt x="92" y="30"/>
                      <a:pt x="87" y="31"/>
                    </a:cubicBezTo>
                    <a:cubicBezTo>
                      <a:pt x="84" y="31"/>
                      <a:pt x="82" y="31"/>
                      <a:pt x="80" y="31"/>
                    </a:cubicBezTo>
                    <a:cubicBezTo>
                      <a:pt x="77" y="31"/>
                      <a:pt x="75" y="31"/>
                      <a:pt x="72" y="31"/>
                    </a:cubicBezTo>
                    <a:cubicBezTo>
                      <a:pt x="67" y="30"/>
                      <a:pt x="62" y="30"/>
                      <a:pt x="58" y="29"/>
                    </a:cubicBezTo>
                    <a:cubicBezTo>
                      <a:pt x="53" y="29"/>
                      <a:pt x="48" y="28"/>
                      <a:pt x="43" y="27"/>
                    </a:cubicBezTo>
                    <a:cubicBezTo>
                      <a:pt x="38" y="26"/>
                      <a:pt x="33" y="24"/>
                      <a:pt x="29" y="23"/>
                    </a:cubicBezTo>
                    <a:cubicBezTo>
                      <a:pt x="23" y="21"/>
                      <a:pt x="18" y="18"/>
                      <a:pt x="14" y="16"/>
                    </a:cubicBezTo>
                    <a:cubicBezTo>
                      <a:pt x="7" y="11"/>
                      <a:pt x="2" y="6"/>
                      <a:pt x="0" y="0"/>
                    </a:cubicBezTo>
                    <a:cubicBezTo>
                      <a:pt x="0" y="5"/>
                      <a:pt x="0" y="15"/>
                      <a:pt x="0" y="20"/>
                    </a:cubicBezTo>
                    <a:cubicBezTo>
                      <a:pt x="3" y="25"/>
                      <a:pt x="7" y="30"/>
                      <a:pt x="14" y="34"/>
                    </a:cubicBezTo>
                    <a:cubicBezTo>
                      <a:pt x="19" y="37"/>
                      <a:pt x="23" y="39"/>
                      <a:pt x="29" y="41"/>
                    </a:cubicBezTo>
                    <a:cubicBezTo>
                      <a:pt x="33" y="43"/>
                      <a:pt x="38" y="44"/>
                      <a:pt x="43" y="46"/>
                    </a:cubicBezTo>
                    <a:cubicBezTo>
                      <a:pt x="48" y="47"/>
                      <a:pt x="53" y="48"/>
                      <a:pt x="58" y="48"/>
                    </a:cubicBezTo>
                    <a:cubicBezTo>
                      <a:pt x="62" y="49"/>
                      <a:pt x="67" y="49"/>
                      <a:pt x="72" y="50"/>
                    </a:cubicBezTo>
                    <a:cubicBezTo>
                      <a:pt x="75" y="50"/>
                      <a:pt x="77" y="50"/>
                      <a:pt x="80" y="50"/>
                    </a:cubicBezTo>
                    <a:cubicBezTo>
                      <a:pt x="82" y="50"/>
                      <a:pt x="84" y="50"/>
                      <a:pt x="87" y="50"/>
                    </a:cubicBezTo>
                    <a:cubicBezTo>
                      <a:pt x="92" y="49"/>
                      <a:pt x="97" y="49"/>
                      <a:pt x="101" y="48"/>
                    </a:cubicBezTo>
                    <a:cubicBezTo>
                      <a:pt x="106" y="48"/>
                      <a:pt x="111" y="47"/>
                      <a:pt x="116" y="46"/>
                    </a:cubicBezTo>
                    <a:cubicBezTo>
                      <a:pt x="121" y="44"/>
                      <a:pt x="126" y="43"/>
                      <a:pt x="130" y="41"/>
                    </a:cubicBezTo>
                    <a:cubicBezTo>
                      <a:pt x="136" y="39"/>
                      <a:pt x="140" y="37"/>
                      <a:pt x="145" y="34"/>
                    </a:cubicBezTo>
                    <a:cubicBezTo>
                      <a:pt x="152" y="30"/>
                      <a:pt x="157" y="25"/>
                      <a:pt x="159" y="20"/>
                    </a:cubicBezTo>
                    <a:cubicBezTo>
                      <a:pt x="159" y="15"/>
                      <a:pt x="159" y="5"/>
                      <a:pt x="159" y="0"/>
                    </a:cubicBezTo>
                    <a:cubicBezTo>
                      <a:pt x="157" y="6"/>
                      <a:pt x="152" y="11"/>
                      <a:pt x="145" y="16"/>
                    </a:cubicBezTo>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Oval 637"/>
              <p:cNvSpPr>
                <a:spLocks noChangeArrowheads="1"/>
              </p:cNvSpPr>
              <p:nvPr/>
            </p:nvSpPr>
            <p:spPr bwMode="auto">
              <a:xfrm>
                <a:off x="7142243" y="6216354"/>
                <a:ext cx="3867386" cy="1755325"/>
              </a:xfrm>
              <a:prstGeom prst="ellipse">
                <a:avLst/>
              </a:prstGeom>
              <a:solidFill>
                <a:srgbClr val="FFCD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Oval 638"/>
              <p:cNvSpPr>
                <a:spLocks noChangeArrowheads="1"/>
              </p:cNvSpPr>
              <p:nvPr/>
            </p:nvSpPr>
            <p:spPr bwMode="auto">
              <a:xfrm>
                <a:off x="7458442" y="6362295"/>
                <a:ext cx="3234984" cy="1317508"/>
              </a:xfrm>
              <a:prstGeom prst="ellipse">
                <a:avLst/>
              </a:prstGeom>
              <a:solidFill>
                <a:srgbClr val="FFD5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639"/>
              <p:cNvSpPr>
                <a:spLocks/>
              </p:cNvSpPr>
              <p:nvPr/>
            </p:nvSpPr>
            <p:spPr bwMode="auto">
              <a:xfrm>
                <a:off x="7142243" y="7140635"/>
                <a:ext cx="3867386" cy="1195892"/>
              </a:xfrm>
              <a:custGeom>
                <a:avLst/>
                <a:gdLst>
                  <a:gd name="T0" fmla="*/ 145 w 159"/>
                  <a:gd name="T1" fmla="*/ 15 h 49"/>
                  <a:gd name="T2" fmla="*/ 130 w 159"/>
                  <a:gd name="T3" fmla="*/ 22 h 49"/>
                  <a:gd name="T4" fmla="*/ 116 w 159"/>
                  <a:gd name="T5" fmla="*/ 26 h 49"/>
                  <a:gd name="T6" fmla="*/ 101 w 159"/>
                  <a:gd name="T7" fmla="*/ 29 h 49"/>
                  <a:gd name="T8" fmla="*/ 87 w 159"/>
                  <a:gd name="T9" fmla="*/ 30 h 49"/>
                  <a:gd name="T10" fmla="*/ 80 w 159"/>
                  <a:gd name="T11" fmla="*/ 30 h 49"/>
                  <a:gd name="T12" fmla="*/ 72 w 159"/>
                  <a:gd name="T13" fmla="*/ 30 h 49"/>
                  <a:gd name="T14" fmla="*/ 58 w 159"/>
                  <a:gd name="T15" fmla="*/ 29 h 49"/>
                  <a:gd name="T16" fmla="*/ 43 w 159"/>
                  <a:gd name="T17" fmla="*/ 26 h 49"/>
                  <a:gd name="T18" fmla="*/ 29 w 159"/>
                  <a:gd name="T19" fmla="*/ 22 h 49"/>
                  <a:gd name="T20" fmla="*/ 14 w 159"/>
                  <a:gd name="T21" fmla="*/ 15 h 49"/>
                  <a:gd name="T22" fmla="*/ 0 w 159"/>
                  <a:gd name="T23" fmla="*/ 0 h 49"/>
                  <a:gd name="T24" fmla="*/ 0 w 159"/>
                  <a:gd name="T25" fmla="*/ 19 h 49"/>
                  <a:gd name="T26" fmla="*/ 14 w 159"/>
                  <a:gd name="T27" fmla="*/ 33 h 49"/>
                  <a:gd name="T28" fmla="*/ 29 w 159"/>
                  <a:gd name="T29" fmla="*/ 40 h 49"/>
                  <a:gd name="T30" fmla="*/ 43 w 159"/>
                  <a:gd name="T31" fmla="*/ 45 h 49"/>
                  <a:gd name="T32" fmla="*/ 58 w 159"/>
                  <a:gd name="T33" fmla="*/ 48 h 49"/>
                  <a:gd name="T34" fmla="*/ 72 w 159"/>
                  <a:gd name="T35" fmla="*/ 49 h 49"/>
                  <a:gd name="T36" fmla="*/ 80 w 159"/>
                  <a:gd name="T37" fmla="*/ 49 h 49"/>
                  <a:gd name="T38" fmla="*/ 87 w 159"/>
                  <a:gd name="T39" fmla="*/ 49 h 49"/>
                  <a:gd name="T40" fmla="*/ 101 w 159"/>
                  <a:gd name="T41" fmla="*/ 48 h 49"/>
                  <a:gd name="T42" fmla="*/ 116 w 159"/>
                  <a:gd name="T43" fmla="*/ 45 h 49"/>
                  <a:gd name="T44" fmla="*/ 130 w 159"/>
                  <a:gd name="T45" fmla="*/ 41 h 49"/>
                  <a:gd name="T46" fmla="*/ 145 w 159"/>
                  <a:gd name="T47" fmla="*/ 34 h 49"/>
                  <a:gd name="T48" fmla="*/ 159 w 159"/>
                  <a:gd name="T49" fmla="*/ 19 h 49"/>
                  <a:gd name="T50" fmla="*/ 159 w 159"/>
                  <a:gd name="T51" fmla="*/ 0 h 49"/>
                  <a:gd name="T52" fmla="*/ 145 w 159"/>
                  <a:gd name="T53"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9" h="49">
                    <a:moveTo>
                      <a:pt x="145" y="15"/>
                    </a:moveTo>
                    <a:cubicBezTo>
                      <a:pt x="140" y="18"/>
                      <a:pt x="136" y="20"/>
                      <a:pt x="130" y="22"/>
                    </a:cubicBezTo>
                    <a:cubicBezTo>
                      <a:pt x="126" y="24"/>
                      <a:pt x="121" y="25"/>
                      <a:pt x="116" y="26"/>
                    </a:cubicBezTo>
                    <a:cubicBezTo>
                      <a:pt x="111" y="27"/>
                      <a:pt x="106" y="28"/>
                      <a:pt x="101" y="29"/>
                    </a:cubicBezTo>
                    <a:cubicBezTo>
                      <a:pt x="97" y="29"/>
                      <a:pt x="92" y="30"/>
                      <a:pt x="87" y="30"/>
                    </a:cubicBezTo>
                    <a:cubicBezTo>
                      <a:pt x="84" y="30"/>
                      <a:pt x="82" y="30"/>
                      <a:pt x="80" y="30"/>
                    </a:cubicBezTo>
                    <a:cubicBezTo>
                      <a:pt x="77" y="30"/>
                      <a:pt x="75" y="30"/>
                      <a:pt x="72" y="30"/>
                    </a:cubicBezTo>
                    <a:cubicBezTo>
                      <a:pt x="67" y="30"/>
                      <a:pt x="62" y="29"/>
                      <a:pt x="58" y="29"/>
                    </a:cubicBezTo>
                    <a:cubicBezTo>
                      <a:pt x="53" y="28"/>
                      <a:pt x="48" y="27"/>
                      <a:pt x="43" y="26"/>
                    </a:cubicBezTo>
                    <a:cubicBezTo>
                      <a:pt x="38" y="25"/>
                      <a:pt x="33" y="23"/>
                      <a:pt x="29" y="22"/>
                    </a:cubicBezTo>
                    <a:cubicBezTo>
                      <a:pt x="23" y="20"/>
                      <a:pt x="18" y="17"/>
                      <a:pt x="14" y="15"/>
                    </a:cubicBezTo>
                    <a:cubicBezTo>
                      <a:pt x="7" y="10"/>
                      <a:pt x="2" y="5"/>
                      <a:pt x="0" y="0"/>
                    </a:cubicBezTo>
                    <a:cubicBezTo>
                      <a:pt x="0" y="4"/>
                      <a:pt x="0" y="14"/>
                      <a:pt x="0" y="19"/>
                    </a:cubicBezTo>
                    <a:cubicBezTo>
                      <a:pt x="3" y="24"/>
                      <a:pt x="7" y="29"/>
                      <a:pt x="14" y="33"/>
                    </a:cubicBezTo>
                    <a:cubicBezTo>
                      <a:pt x="19" y="36"/>
                      <a:pt x="23" y="38"/>
                      <a:pt x="29" y="40"/>
                    </a:cubicBezTo>
                    <a:cubicBezTo>
                      <a:pt x="33" y="42"/>
                      <a:pt x="38" y="44"/>
                      <a:pt x="43" y="45"/>
                    </a:cubicBezTo>
                    <a:cubicBezTo>
                      <a:pt x="48" y="46"/>
                      <a:pt x="53" y="47"/>
                      <a:pt x="58" y="48"/>
                    </a:cubicBezTo>
                    <a:cubicBezTo>
                      <a:pt x="62" y="48"/>
                      <a:pt x="67" y="49"/>
                      <a:pt x="72" y="49"/>
                    </a:cubicBezTo>
                    <a:cubicBezTo>
                      <a:pt x="75" y="49"/>
                      <a:pt x="77" y="49"/>
                      <a:pt x="80" y="49"/>
                    </a:cubicBezTo>
                    <a:cubicBezTo>
                      <a:pt x="82" y="49"/>
                      <a:pt x="84" y="49"/>
                      <a:pt x="87" y="49"/>
                    </a:cubicBezTo>
                    <a:cubicBezTo>
                      <a:pt x="92" y="49"/>
                      <a:pt x="97" y="48"/>
                      <a:pt x="101" y="48"/>
                    </a:cubicBezTo>
                    <a:cubicBezTo>
                      <a:pt x="106" y="47"/>
                      <a:pt x="111" y="46"/>
                      <a:pt x="116" y="45"/>
                    </a:cubicBezTo>
                    <a:cubicBezTo>
                      <a:pt x="121" y="44"/>
                      <a:pt x="126" y="42"/>
                      <a:pt x="130" y="41"/>
                    </a:cubicBezTo>
                    <a:cubicBezTo>
                      <a:pt x="136" y="39"/>
                      <a:pt x="140" y="36"/>
                      <a:pt x="145" y="34"/>
                    </a:cubicBezTo>
                    <a:cubicBezTo>
                      <a:pt x="152" y="29"/>
                      <a:pt x="157" y="24"/>
                      <a:pt x="159" y="19"/>
                    </a:cubicBezTo>
                    <a:cubicBezTo>
                      <a:pt x="159" y="14"/>
                      <a:pt x="159" y="4"/>
                      <a:pt x="159" y="0"/>
                    </a:cubicBezTo>
                    <a:cubicBezTo>
                      <a:pt x="157" y="5"/>
                      <a:pt x="152" y="11"/>
                      <a:pt x="145" y="15"/>
                    </a:cubicBezTo>
                    <a:close/>
                  </a:path>
                </a:pathLst>
              </a:custGeom>
              <a:solidFill>
                <a:srgbClr val="EBBD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640"/>
              <p:cNvSpPr>
                <a:spLocks noEditPoints="1"/>
              </p:cNvSpPr>
              <p:nvPr/>
            </p:nvSpPr>
            <p:spPr bwMode="auto">
              <a:xfrm>
                <a:off x="7458445" y="6362295"/>
                <a:ext cx="3234984" cy="1366154"/>
              </a:xfrm>
              <a:custGeom>
                <a:avLst/>
                <a:gdLst>
                  <a:gd name="T0" fmla="*/ 67 w 133"/>
                  <a:gd name="T1" fmla="*/ 56 h 56"/>
                  <a:gd name="T2" fmla="*/ 67 w 133"/>
                  <a:gd name="T3" fmla="*/ 56 h 56"/>
                  <a:gd name="T4" fmla="*/ 0 w 133"/>
                  <a:gd name="T5" fmla="*/ 28 h 56"/>
                  <a:gd name="T6" fmla="*/ 67 w 133"/>
                  <a:gd name="T7" fmla="*/ 0 h 56"/>
                  <a:gd name="T8" fmla="*/ 133 w 133"/>
                  <a:gd name="T9" fmla="*/ 28 h 56"/>
                  <a:gd name="T10" fmla="*/ 67 w 133"/>
                  <a:gd name="T11" fmla="*/ 56 h 56"/>
                  <a:gd name="T12" fmla="*/ 67 w 133"/>
                  <a:gd name="T13" fmla="*/ 7 h 56"/>
                  <a:gd name="T14" fmla="*/ 8 w 133"/>
                  <a:gd name="T15" fmla="*/ 28 h 56"/>
                  <a:gd name="T16" fmla="*/ 67 w 133"/>
                  <a:gd name="T17" fmla="*/ 48 h 56"/>
                  <a:gd name="T18" fmla="*/ 125 w 133"/>
                  <a:gd name="T19" fmla="*/ 28 h 56"/>
                  <a:gd name="T20" fmla="*/ 67 w 133"/>
                  <a:gd name="T21"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56">
                    <a:moveTo>
                      <a:pt x="67" y="56"/>
                    </a:moveTo>
                    <a:cubicBezTo>
                      <a:pt x="67" y="56"/>
                      <a:pt x="67" y="56"/>
                      <a:pt x="67" y="56"/>
                    </a:cubicBezTo>
                    <a:cubicBezTo>
                      <a:pt x="35" y="56"/>
                      <a:pt x="0" y="46"/>
                      <a:pt x="0" y="28"/>
                    </a:cubicBezTo>
                    <a:cubicBezTo>
                      <a:pt x="0" y="9"/>
                      <a:pt x="35" y="0"/>
                      <a:pt x="67" y="0"/>
                    </a:cubicBezTo>
                    <a:cubicBezTo>
                      <a:pt x="99" y="0"/>
                      <a:pt x="133" y="9"/>
                      <a:pt x="133" y="28"/>
                    </a:cubicBezTo>
                    <a:cubicBezTo>
                      <a:pt x="133" y="46"/>
                      <a:pt x="99" y="56"/>
                      <a:pt x="67" y="56"/>
                    </a:cubicBezTo>
                    <a:close/>
                    <a:moveTo>
                      <a:pt x="67" y="7"/>
                    </a:moveTo>
                    <a:cubicBezTo>
                      <a:pt x="32" y="7"/>
                      <a:pt x="8" y="18"/>
                      <a:pt x="8" y="28"/>
                    </a:cubicBezTo>
                    <a:cubicBezTo>
                      <a:pt x="8" y="37"/>
                      <a:pt x="32" y="48"/>
                      <a:pt x="67" y="48"/>
                    </a:cubicBezTo>
                    <a:cubicBezTo>
                      <a:pt x="101" y="48"/>
                      <a:pt x="125" y="37"/>
                      <a:pt x="125" y="28"/>
                    </a:cubicBezTo>
                    <a:cubicBezTo>
                      <a:pt x="125" y="18"/>
                      <a:pt x="101" y="7"/>
                      <a:pt x="67" y="7"/>
                    </a:cubicBezTo>
                    <a:close/>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641"/>
              <p:cNvSpPr>
                <a:spLocks/>
              </p:cNvSpPr>
              <p:nvPr/>
            </p:nvSpPr>
            <p:spPr bwMode="auto">
              <a:xfrm>
                <a:off x="8528662" y="6727143"/>
                <a:ext cx="1313452" cy="612135"/>
              </a:xfrm>
              <a:custGeom>
                <a:avLst/>
                <a:gdLst>
                  <a:gd name="T0" fmla="*/ 48 w 54"/>
                  <a:gd name="T1" fmla="*/ 13 h 25"/>
                  <a:gd name="T2" fmla="*/ 37 w 54"/>
                  <a:gd name="T3" fmla="*/ 8 h 25"/>
                  <a:gd name="T4" fmla="*/ 39 w 54"/>
                  <a:gd name="T5" fmla="*/ 7 h 25"/>
                  <a:gd name="T6" fmla="*/ 42 w 54"/>
                  <a:gd name="T7" fmla="*/ 6 h 25"/>
                  <a:gd name="T8" fmla="*/ 41 w 54"/>
                  <a:gd name="T9" fmla="*/ 5 h 25"/>
                  <a:gd name="T10" fmla="*/ 39 w 54"/>
                  <a:gd name="T11" fmla="*/ 5 h 25"/>
                  <a:gd name="T12" fmla="*/ 36 w 54"/>
                  <a:gd name="T13" fmla="*/ 5 h 25"/>
                  <a:gd name="T14" fmla="*/ 34 w 54"/>
                  <a:gd name="T15" fmla="*/ 7 h 25"/>
                  <a:gd name="T16" fmla="*/ 36 w 54"/>
                  <a:gd name="T17" fmla="*/ 11 h 25"/>
                  <a:gd name="T18" fmla="*/ 38 w 54"/>
                  <a:gd name="T19" fmla="*/ 15 h 25"/>
                  <a:gd name="T20" fmla="*/ 37 w 54"/>
                  <a:gd name="T21" fmla="*/ 18 h 25"/>
                  <a:gd name="T22" fmla="*/ 33 w 54"/>
                  <a:gd name="T23" fmla="*/ 21 h 25"/>
                  <a:gd name="T24" fmla="*/ 21 w 54"/>
                  <a:gd name="T25" fmla="*/ 24 h 25"/>
                  <a:gd name="T26" fmla="*/ 9 w 54"/>
                  <a:gd name="T27" fmla="*/ 22 h 25"/>
                  <a:gd name="T28" fmla="*/ 5 w 54"/>
                  <a:gd name="T29" fmla="*/ 24 h 25"/>
                  <a:gd name="T30" fmla="*/ 0 w 54"/>
                  <a:gd name="T31" fmla="*/ 22 h 25"/>
                  <a:gd name="T32" fmla="*/ 4 w 54"/>
                  <a:gd name="T33" fmla="*/ 20 h 25"/>
                  <a:gd name="T34" fmla="*/ 1 w 54"/>
                  <a:gd name="T35" fmla="*/ 15 h 25"/>
                  <a:gd name="T36" fmla="*/ 8 w 54"/>
                  <a:gd name="T37" fmla="*/ 9 h 25"/>
                  <a:gd name="T38" fmla="*/ 10 w 54"/>
                  <a:gd name="T39" fmla="*/ 8 h 25"/>
                  <a:gd name="T40" fmla="*/ 20 w 54"/>
                  <a:gd name="T41" fmla="*/ 13 h 25"/>
                  <a:gd name="T42" fmla="*/ 17 w 54"/>
                  <a:gd name="T43" fmla="*/ 14 h 25"/>
                  <a:gd name="T44" fmla="*/ 12 w 54"/>
                  <a:gd name="T45" fmla="*/ 16 h 25"/>
                  <a:gd name="T46" fmla="*/ 13 w 54"/>
                  <a:gd name="T47" fmla="*/ 18 h 25"/>
                  <a:gd name="T48" fmla="*/ 15 w 54"/>
                  <a:gd name="T49" fmla="*/ 18 h 25"/>
                  <a:gd name="T50" fmla="*/ 18 w 54"/>
                  <a:gd name="T51" fmla="*/ 17 h 25"/>
                  <a:gd name="T52" fmla="*/ 22 w 54"/>
                  <a:gd name="T53" fmla="*/ 15 h 25"/>
                  <a:gd name="T54" fmla="*/ 22 w 54"/>
                  <a:gd name="T55" fmla="*/ 12 h 25"/>
                  <a:gd name="T56" fmla="*/ 20 w 54"/>
                  <a:gd name="T57" fmla="*/ 7 h 25"/>
                  <a:gd name="T58" fmla="*/ 21 w 54"/>
                  <a:gd name="T59" fmla="*/ 4 h 25"/>
                  <a:gd name="T60" fmla="*/ 25 w 54"/>
                  <a:gd name="T61" fmla="*/ 1 h 25"/>
                  <a:gd name="T62" fmla="*/ 34 w 54"/>
                  <a:gd name="T63" fmla="*/ 0 h 25"/>
                  <a:gd name="T64" fmla="*/ 44 w 54"/>
                  <a:gd name="T65" fmla="*/ 2 h 25"/>
                  <a:gd name="T66" fmla="*/ 47 w 54"/>
                  <a:gd name="T67" fmla="*/ 0 h 25"/>
                  <a:gd name="T68" fmla="*/ 52 w 54"/>
                  <a:gd name="T69" fmla="*/ 2 h 25"/>
                  <a:gd name="T70" fmla="*/ 49 w 54"/>
                  <a:gd name="T71" fmla="*/ 3 h 25"/>
                  <a:gd name="T72" fmla="*/ 53 w 54"/>
                  <a:gd name="T73" fmla="*/ 8 h 25"/>
                  <a:gd name="T74" fmla="*/ 50 w 54"/>
                  <a:gd name="T75" fmla="*/ 12 h 25"/>
                  <a:gd name="T76" fmla="*/ 48 w 54"/>
                  <a:gd name="T77"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4" h="25">
                    <a:moveTo>
                      <a:pt x="48" y="13"/>
                    </a:moveTo>
                    <a:cubicBezTo>
                      <a:pt x="37" y="8"/>
                      <a:pt x="37" y="8"/>
                      <a:pt x="37" y="8"/>
                    </a:cubicBezTo>
                    <a:cubicBezTo>
                      <a:pt x="39" y="7"/>
                      <a:pt x="39" y="7"/>
                      <a:pt x="39" y="7"/>
                    </a:cubicBezTo>
                    <a:cubicBezTo>
                      <a:pt x="40" y="7"/>
                      <a:pt x="41" y="6"/>
                      <a:pt x="42" y="6"/>
                    </a:cubicBezTo>
                    <a:cubicBezTo>
                      <a:pt x="42" y="5"/>
                      <a:pt x="42" y="5"/>
                      <a:pt x="41" y="5"/>
                    </a:cubicBezTo>
                    <a:cubicBezTo>
                      <a:pt x="40" y="5"/>
                      <a:pt x="39" y="4"/>
                      <a:pt x="39" y="5"/>
                    </a:cubicBezTo>
                    <a:cubicBezTo>
                      <a:pt x="38" y="5"/>
                      <a:pt x="37" y="5"/>
                      <a:pt x="36" y="5"/>
                    </a:cubicBezTo>
                    <a:cubicBezTo>
                      <a:pt x="35" y="6"/>
                      <a:pt x="34" y="6"/>
                      <a:pt x="34" y="7"/>
                    </a:cubicBezTo>
                    <a:cubicBezTo>
                      <a:pt x="34" y="8"/>
                      <a:pt x="35" y="9"/>
                      <a:pt x="36" y="11"/>
                    </a:cubicBezTo>
                    <a:cubicBezTo>
                      <a:pt x="37" y="13"/>
                      <a:pt x="38" y="14"/>
                      <a:pt x="38" y="15"/>
                    </a:cubicBezTo>
                    <a:cubicBezTo>
                      <a:pt x="39" y="16"/>
                      <a:pt x="38" y="17"/>
                      <a:pt x="37" y="18"/>
                    </a:cubicBezTo>
                    <a:cubicBezTo>
                      <a:pt x="37" y="19"/>
                      <a:pt x="35" y="20"/>
                      <a:pt x="33" y="21"/>
                    </a:cubicBezTo>
                    <a:cubicBezTo>
                      <a:pt x="29" y="23"/>
                      <a:pt x="25" y="24"/>
                      <a:pt x="21" y="24"/>
                    </a:cubicBezTo>
                    <a:cubicBezTo>
                      <a:pt x="17" y="25"/>
                      <a:pt x="13" y="24"/>
                      <a:pt x="9" y="22"/>
                    </a:cubicBezTo>
                    <a:cubicBezTo>
                      <a:pt x="5" y="24"/>
                      <a:pt x="5" y="24"/>
                      <a:pt x="5" y="24"/>
                    </a:cubicBezTo>
                    <a:cubicBezTo>
                      <a:pt x="0" y="22"/>
                      <a:pt x="0" y="22"/>
                      <a:pt x="0" y="22"/>
                    </a:cubicBezTo>
                    <a:cubicBezTo>
                      <a:pt x="4" y="20"/>
                      <a:pt x="4" y="20"/>
                      <a:pt x="4" y="20"/>
                    </a:cubicBezTo>
                    <a:cubicBezTo>
                      <a:pt x="2" y="18"/>
                      <a:pt x="1" y="17"/>
                      <a:pt x="1" y="15"/>
                    </a:cubicBezTo>
                    <a:cubicBezTo>
                      <a:pt x="1" y="13"/>
                      <a:pt x="3" y="11"/>
                      <a:pt x="8" y="9"/>
                    </a:cubicBezTo>
                    <a:cubicBezTo>
                      <a:pt x="10" y="8"/>
                      <a:pt x="10" y="8"/>
                      <a:pt x="10" y="8"/>
                    </a:cubicBezTo>
                    <a:cubicBezTo>
                      <a:pt x="20" y="13"/>
                      <a:pt x="20" y="13"/>
                      <a:pt x="20" y="13"/>
                    </a:cubicBezTo>
                    <a:cubicBezTo>
                      <a:pt x="17" y="14"/>
                      <a:pt x="17" y="14"/>
                      <a:pt x="17" y="14"/>
                    </a:cubicBezTo>
                    <a:cubicBezTo>
                      <a:pt x="14" y="15"/>
                      <a:pt x="13" y="16"/>
                      <a:pt x="12" y="16"/>
                    </a:cubicBezTo>
                    <a:cubicBezTo>
                      <a:pt x="12" y="17"/>
                      <a:pt x="12" y="17"/>
                      <a:pt x="13" y="18"/>
                    </a:cubicBezTo>
                    <a:cubicBezTo>
                      <a:pt x="13" y="18"/>
                      <a:pt x="14" y="18"/>
                      <a:pt x="15" y="18"/>
                    </a:cubicBezTo>
                    <a:cubicBezTo>
                      <a:pt x="16" y="18"/>
                      <a:pt x="17" y="18"/>
                      <a:pt x="18" y="17"/>
                    </a:cubicBezTo>
                    <a:cubicBezTo>
                      <a:pt x="20" y="16"/>
                      <a:pt x="21" y="15"/>
                      <a:pt x="22" y="15"/>
                    </a:cubicBezTo>
                    <a:cubicBezTo>
                      <a:pt x="23" y="14"/>
                      <a:pt x="23" y="13"/>
                      <a:pt x="22" y="12"/>
                    </a:cubicBezTo>
                    <a:cubicBezTo>
                      <a:pt x="21" y="10"/>
                      <a:pt x="20" y="8"/>
                      <a:pt x="20" y="7"/>
                    </a:cubicBezTo>
                    <a:cubicBezTo>
                      <a:pt x="20" y="6"/>
                      <a:pt x="20" y="5"/>
                      <a:pt x="21" y="4"/>
                    </a:cubicBezTo>
                    <a:cubicBezTo>
                      <a:pt x="22" y="3"/>
                      <a:pt x="23" y="2"/>
                      <a:pt x="25" y="1"/>
                    </a:cubicBezTo>
                    <a:cubicBezTo>
                      <a:pt x="28" y="0"/>
                      <a:pt x="31" y="0"/>
                      <a:pt x="34" y="0"/>
                    </a:cubicBezTo>
                    <a:cubicBezTo>
                      <a:pt x="37" y="0"/>
                      <a:pt x="41" y="0"/>
                      <a:pt x="44" y="2"/>
                    </a:cubicBezTo>
                    <a:cubicBezTo>
                      <a:pt x="47" y="0"/>
                      <a:pt x="47" y="0"/>
                      <a:pt x="47" y="0"/>
                    </a:cubicBezTo>
                    <a:cubicBezTo>
                      <a:pt x="52" y="2"/>
                      <a:pt x="52" y="2"/>
                      <a:pt x="52" y="2"/>
                    </a:cubicBezTo>
                    <a:cubicBezTo>
                      <a:pt x="49" y="3"/>
                      <a:pt x="49" y="3"/>
                      <a:pt x="49" y="3"/>
                    </a:cubicBezTo>
                    <a:cubicBezTo>
                      <a:pt x="52" y="5"/>
                      <a:pt x="53" y="6"/>
                      <a:pt x="53" y="8"/>
                    </a:cubicBezTo>
                    <a:cubicBezTo>
                      <a:pt x="54" y="9"/>
                      <a:pt x="52" y="11"/>
                      <a:pt x="50" y="12"/>
                    </a:cubicBezTo>
                    <a:cubicBezTo>
                      <a:pt x="49" y="12"/>
                      <a:pt x="49" y="12"/>
                      <a:pt x="48" y="13"/>
                    </a:cubicBezTo>
                    <a:close/>
                  </a:path>
                </a:pathLst>
              </a:custGeom>
              <a:solidFill>
                <a:srgbClr val="D8A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94" name="กลุ่ม 738"/>
            <p:cNvGrpSpPr/>
            <p:nvPr/>
          </p:nvGrpSpPr>
          <p:grpSpPr>
            <a:xfrm>
              <a:off x="8041140" y="1577947"/>
              <a:ext cx="575382" cy="432832"/>
              <a:chOff x="7852052" y="3837913"/>
              <a:chExt cx="3655852" cy="2750122"/>
            </a:xfrm>
          </p:grpSpPr>
          <p:sp>
            <p:nvSpPr>
              <p:cNvPr id="95" name="Freeform 114"/>
              <p:cNvSpPr>
                <a:spLocks/>
              </p:cNvSpPr>
              <p:nvPr/>
            </p:nvSpPr>
            <p:spPr bwMode="auto">
              <a:xfrm>
                <a:off x="7852052" y="3837913"/>
                <a:ext cx="3655852" cy="2750122"/>
              </a:xfrm>
              <a:custGeom>
                <a:avLst/>
                <a:gdLst>
                  <a:gd name="T0" fmla="*/ 148 w 148"/>
                  <a:gd name="T1" fmla="*/ 93 h 111"/>
                  <a:gd name="T2" fmla="*/ 0 w 148"/>
                  <a:gd name="T3" fmla="*/ 93 h 111"/>
                  <a:gd name="T4" fmla="*/ 0 w 148"/>
                  <a:gd name="T5" fmla="*/ 18 h 111"/>
                  <a:gd name="T6" fmla="*/ 148 w 148"/>
                  <a:gd name="T7" fmla="*/ 18 h 111"/>
                  <a:gd name="T8" fmla="*/ 148 w 148"/>
                  <a:gd name="T9" fmla="*/ 93 h 111"/>
                </a:gdLst>
                <a:ahLst/>
                <a:cxnLst>
                  <a:cxn ang="0">
                    <a:pos x="T0" y="T1"/>
                  </a:cxn>
                  <a:cxn ang="0">
                    <a:pos x="T2" y="T3"/>
                  </a:cxn>
                  <a:cxn ang="0">
                    <a:pos x="T4" y="T5"/>
                  </a:cxn>
                  <a:cxn ang="0">
                    <a:pos x="T6" y="T7"/>
                  </a:cxn>
                  <a:cxn ang="0">
                    <a:pos x="T8" y="T9"/>
                  </a:cxn>
                </a:cxnLst>
                <a:rect l="0" t="0" r="r" b="b"/>
                <a:pathLst>
                  <a:path w="148" h="111">
                    <a:moveTo>
                      <a:pt x="148" y="93"/>
                    </a:moveTo>
                    <a:cubicBezTo>
                      <a:pt x="99" y="111"/>
                      <a:pt x="49" y="75"/>
                      <a:pt x="0" y="93"/>
                    </a:cubicBezTo>
                    <a:cubicBezTo>
                      <a:pt x="0" y="68"/>
                      <a:pt x="0" y="43"/>
                      <a:pt x="0" y="18"/>
                    </a:cubicBezTo>
                    <a:cubicBezTo>
                      <a:pt x="49" y="0"/>
                      <a:pt x="99" y="36"/>
                      <a:pt x="148" y="18"/>
                    </a:cubicBezTo>
                    <a:cubicBezTo>
                      <a:pt x="148" y="43"/>
                      <a:pt x="148" y="68"/>
                      <a:pt x="148" y="93"/>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Freeform 115"/>
              <p:cNvSpPr>
                <a:spLocks/>
              </p:cNvSpPr>
              <p:nvPr/>
            </p:nvSpPr>
            <p:spPr bwMode="auto">
              <a:xfrm>
                <a:off x="7926157" y="3961421"/>
                <a:ext cx="3482939" cy="2478403"/>
              </a:xfrm>
              <a:custGeom>
                <a:avLst/>
                <a:gdLst>
                  <a:gd name="T0" fmla="*/ 141 w 141"/>
                  <a:gd name="T1" fmla="*/ 86 h 100"/>
                  <a:gd name="T2" fmla="*/ 0 w 141"/>
                  <a:gd name="T3" fmla="*/ 84 h 100"/>
                  <a:gd name="T4" fmla="*/ 0 w 141"/>
                  <a:gd name="T5" fmla="*/ 15 h 100"/>
                  <a:gd name="T6" fmla="*/ 141 w 141"/>
                  <a:gd name="T7" fmla="*/ 17 h 100"/>
                  <a:gd name="T8" fmla="*/ 141 w 141"/>
                  <a:gd name="T9" fmla="*/ 86 h 100"/>
                </a:gdLst>
                <a:ahLst/>
                <a:cxnLst>
                  <a:cxn ang="0">
                    <a:pos x="T0" y="T1"/>
                  </a:cxn>
                  <a:cxn ang="0">
                    <a:pos x="T2" y="T3"/>
                  </a:cxn>
                  <a:cxn ang="0">
                    <a:pos x="T4" y="T5"/>
                  </a:cxn>
                  <a:cxn ang="0">
                    <a:pos x="T6" y="T7"/>
                  </a:cxn>
                  <a:cxn ang="0">
                    <a:pos x="T8" y="T9"/>
                  </a:cxn>
                </a:cxnLst>
                <a:rect l="0" t="0" r="r" b="b"/>
                <a:pathLst>
                  <a:path w="141" h="100">
                    <a:moveTo>
                      <a:pt x="141" y="86"/>
                    </a:moveTo>
                    <a:cubicBezTo>
                      <a:pt x="94" y="100"/>
                      <a:pt x="47" y="69"/>
                      <a:pt x="0" y="84"/>
                    </a:cubicBezTo>
                    <a:cubicBezTo>
                      <a:pt x="0" y="61"/>
                      <a:pt x="0" y="38"/>
                      <a:pt x="0" y="15"/>
                    </a:cubicBezTo>
                    <a:cubicBezTo>
                      <a:pt x="47" y="0"/>
                      <a:pt x="94" y="31"/>
                      <a:pt x="141" y="17"/>
                    </a:cubicBezTo>
                    <a:cubicBezTo>
                      <a:pt x="141" y="40"/>
                      <a:pt x="141" y="63"/>
                      <a:pt x="141" y="86"/>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Freeform 116"/>
              <p:cNvSpPr>
                <a:spLocks/>
              </p:cNvSpPr>
              <p:nvPr/>
            </p:nvSpPr>
            <p:spPr bwMode="auto">
              <a:xfrm>
                <a:off x="8049666" y="4212557"/>
                <a:ext cx="3235922" cy="1980255"/>
              </a:xfrm>
              <a:custGeom>
                <a:avLst/>
                <a:gdLst>
                  <a:gd name="T0" fmla="*/ 131 w 131"/>
                  <a:gd name="T1" fmla="*/ 21 h 80"/>
                  <a:gd name="T2" fmla="*/ 120 w 131"/>
                  <a:gd name="T3" fmla="*/ 14 h 80"/>
                  <a:gd name="T4" fmla="*/ 11 w 131"/>
                  <a:gd name="T5" fmla="*/ 5 h 80"/>
                  <a:gd name="T6" fmla="*/ 0 w 131"/>
                  <a:gd name="T7" fmla="*/ 16 h 80"/>
                  <a:gd name="T8" fmla="*/ 0 w 131"/>
                  <a:gd name="T9" fmla="*/ 59 h 80"/>
                  <a:gd name="T10" fmla="*/ 1 w 131"/>
                  <a:gd name="T11" fmla="*/ 59 h 80"/>
                  <a:gd name="T12" fmla="*/ 11 w 131"/>
                  <a:gd name="T13" fmla="*/ 67 h 80"/>
                  <a:gd name="T14" fmla="*/ 120 w 131"/>
                  <a:gd name="T15" fmla="*/ 76 h 80"/>
                  <a:gd name="T16" fmla="*/ 131 w 131"/>
                  <a:gd name="T17" fmla="*/ 65 h 80"/>
                  <a:gd name="T18" fmla="*/ 131 w 131"/>
                  <a:gd name="T19"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0">
                    <a:moveTo>
                      <a:pt x="131" y="21"/>
                    </a:moveTo>
                    <a:cubicBezTo>
                      <a:pt x="123" y="23"/>
                      <a:pt x="120" y="19"/>
                      <a:pt x="120" y="14"/>
                    </a:cubicBezTo>
                    <a:cubicBezTo>
                      <a:pt x="84" y="18"/>
                      <a:pt x="47" y="0"/>
                      <a:pt x="11" y="5"/>
                    </a:cubicBezTo>
                    <a:cubicBezTo>
                      <a:pt x="11" y="10"/>
                      <a:pt x="7" y="14"/>
                      <a:pt x="0" y="16"/>
                    </a:cubicBezTo>
                    <a:cubicBezTo>
                      <a:pt x="0" y="30"/>
                      <a:pt x="0" y="45"/>
                      <a:pt x="0" y="59"/>
                    </a:cubicBezTo>
                    <a:cubicBezTo>
                      <a:pt x="1" y="59"/>
                      <a:pt x="1" y="59"/>
                      <a:pt x="1" y="59"/>
                    </a:cubicBezTo>
                    <a:cubicBezTo>
                      <a:pt x="8" y="57"/>
                      <a:pt x="11" y="61"/>
                      <a:pt x="11" y="67"/>
                    </a:cubicBezTo>
                    <a:cubicBezTo>
                      <a:pt x="48" y="63"/>
                      <a:pt x="84" y="80"/>
                      <a:pt x="120" y="76"/>
                    </a:cubicBezTo>
                    <a:cubicBezTo>
                      <a:pt x="120" y="70"/>
                      <a:pt x="124" y="66"/>
                      <a:pt x="131" y="65"/>
                    </a:cubicBezTo>
                    <a:cubicBezTo>
                      <a:pt x="131" y="50"/>
                      <a:pt x="131" y="36"/>
                      <a:pt x="131" y="21"/>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Freeform 117"/>
              <p:cNvSpPr>
                <a:spLocks/>
              </p:cNvSpPr>
              <p:nvPr/>
            </p:nvSpPr>
            <p:spPr bwMode="auto">
              <a:xfrm>
                <a:off x="8667207" y="4953608"/>
                <a:ext cx="197614" cy="222316"/>
              </a:xfrm>
              <a:custGeom>
                <a:avLst/>
                <a:gdLst>
                  <a:gd name="T0" fmla="*/ 8 w 8"/>
                  <a:gd name="T1" fmla="*/ 4 h 9"/>
                  <a:gd name="T2" fmla="*/ 4 w 8"/>
                  <a:gd name="T3" fmla="*/ 9 h 9"/>
                  <a:gd name="T4" fmla="*/ 0 w 8"/>
                  <a:gd name="T5" fmla="*/ 4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7"/>
                      <a:pt x="6" y="9"/>
                      <a:pt x="4" y="9"/>
                    </a:cubicBezTo>
                    <a:cubicBezTo>
                      <a:pt x="1" y="8"/>
                      <a:pt x="0" y="7"/>
                      <a:pt x="0" y="4"/>
                    </a:cubicBezTo>
                    <a:cubicBezTo>
                      <a:pt x="0" y="2"/>
                      <a:pt x="1" y="0"/>
                      <a:pt x="4" y="0"/>
                    </a:cubicBezTo>
                    <a:cubicBezTo>
                      <a:pt x="6" y="0"/>
                      <a:pt x="8" y="2"/>
                      <a:pt x="8"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118"/>
              <p:cNvSpPr>
                <a:spLocks/>
              </p:cNvSpPr>
              <p:nvPr/>
            </p:nvSpPr>
            <p:spPr bwMode="auto">
              <a:xfrm>
                <a:off x="10495134" y="5200625"/>
                <a:ext cx="222316" cy="197614"/>
              </a:xfrm>
              <a:custGeom>
                <a:avLst/>
                <a:gdLst>
                  <a:gd name="T0" fmla="*/ 9 w 9"/>
                  <a:gd name="T1" fmla="*/ 4 h 8"/>
                  <a:gd name="T2" fmla="*/ 4 w 9"/>
                  <a:gd name="T3" fmla="*/ 8 h 8"/>
                  <a:gd name="T4" fmla="*/ 0 w 9"/>
                  <a:gd name="T5" fmla="*/ 4 h 8"/>
                  <a:gd name="T6" fmla="*/ 4 w 9"/>
                  <a:gd name="T7" fmla="*/ 0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9" y="6"/>
                      <a:pt x="7" y="8"/>
                      <a:pt x="4" y="8"/>
                    </a:cubicBezTo>
                    <a:cubicBezTo>
                      <a:pt x="2" y="8"/>
                      <a:pt x="0" y="6"/>
                      <a:pt x="0" y="4"/>
                    </a:cubicBezTo>
                    <a:cubicBezTo>
                      <a:pt x="0" y="1"/>
                      <a:pt x="2" y="0"/>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119"/>
              <p:cNvSpPr>
                <a:spLocks noEditPoints="1"/>
              </p:cNvSpPr>
              <p:nvPr/>
            </p:nvSpPr>
            <p:spPr bwMode="auto">
              <a:xfrm>
                <a:off x="9136540" y="4607784"/>
                <a:ext cx="1086874" cy="1189800"/>
              </a:xfrm>
              <a:custGeom>
                <a:avLst/>
                <a:gdLst>
                  <a:gd name="T0" fmla="*/ 22 w 44"/>
                  <a:gd name="T1" fmla="*/ 3 h 48"/>
                  <a:gd name="T2" fmla="*/ 0 w 44"/>
                  <a:gd name="T3" fmla="*/ 21 h 48"/>
                  <a:gd name="T4" fmla="*/ 22 w 44"/>
                  <a:gd name="T5" fmla="*/ 46 h 48"/>
                  <a:gd name="T6" fmla="*/ 44 w 44"/>
                  <a:gd name="T7" fmla="*/ 28 h 48"/>
                  <a:gd name="T8" fmla="*/ 22 w 44"/>
                  <a:gd name="T9" fmla="*/ 3 h 48"/>
                  <a:gd name="T10" fmla="*/ 24 w 44"/>
                  <a:gd name="T11" fmla="*/ 35 h 48"/>
                  <a:gd name="T12" fmla="*/ 24 w 44"/>
                  <a:gd name="T13" fmla="*/ 38 h 48"/>
                  <a:gd name="T14" fmla="*/ 21 w 44"/>
                  <a:gd name="T15" fmla="*/ 38 h 48"/>
                  <a:gd name="T16" fmla="*/ 21 w 44"/>
                  <a:gd name="T17" fmla="*/ 35 h 48"/>
                  <a:gd name="T18" fmla="*/ 13 w 44"/>
                  <a:gd name="T19" fmla="*/ 30 h 48"/>
                  <a:gd name="T20" fmla="*/ 15 w 44"/>
                  <a:gd name="T21" fmla="*/ 28 h 48"/>
                  <a:gd name="T22" fmla="*/ 21 w 44"/>
                  <a:gd name="T23" fmla="*/ 32 h 48"/>
                  <a:gd name="T24" fmla="*/ 21 w 44"/>
                  <a:gd name="T25" fmla="*/ 25 h 48"/>
                  <a:gd name="T26" fmla="*/ 14 w 44"/>
                  <a:gd name="T27" fmla="*/ 18 h 48"/>
                  <a:gd name="T28" fmla="*/ 21 w 44"/>
                  <a:gd name="T29" fmla="*/ 13 h 48"/>
                  <a:gd name="T30" fmla="*/ 21 w 44"/>
                  <a:gd name="T31" fmla="*/ 11 h 48"/>
                  <a:gd name="T32" fmla="*/ 24 w 44"/>
                  <a:gd name="T33" fmla="*/ 11 h 48"/>
                  <a:gd name="T34" fmla="*/ 24 w 44"/>
                  <a:gd name="T35" fmla="*/ 14 h 48"/>
                  <a:gd name="T36" fmla="*/ 31 w 44"/>
                  <a:gd name="T37" fmla="*/ 18 h 48"/>
                  <a:gd name="T38" fmla="*/ 29 w 44"/>
                  <a:gd name="T39" fmla="*/ 20 h 48"/>
                  <a:gd name="T40" fmla="*/ 24 w 44"/>
                  <a:gd name="T41" fmla="*/ 16 h 48"/>
                  <a:gd name="T42" fmla="*/ 24 w 44"/>
                  <a:gd name="T43" fmla="*/ 23 h 48"/>
                  <a:gd name="T44" fmla="*/ 31 w 44"/>
                  <a:gd name="T45" fmla="*/ 31 h 48"/>
                  <a:gd name="T46" fmla="*/ 24 w 44"/>
                  <a:gd name="T4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8">
                    <a:moveTo>
                      <a:pt x="22" y="3"/>
                    </a:moveTo>
                    <a:cubicBezTo>
                      <a:pt x="10" y="0"/>
                      <a:pt x="0" y="9"/>
                      <a:pt x="0" y="21"/>
                    </a:cubicBezTo>
                    <a:cubicBezTo>
                      <a:pt x="0" y="32"/>
                      <a:pt x="10" y="43"/>
                      <a:pt x="22" y="46"/>
                    </a:cubicBezTo>
                    <a:cubicBezTo>
                      <a:pt x="34" y="48"/>
                      <a:pt x="44" y="40"/>
                      <a:pt x="44" y="28"/>
                    </a:cubicBezTo>
                    <a:cubicBezTo>
                      <a:pt x="44" y="16"/>
                      <a:pt x="34" y="5"/>
                      <a:pt x="22" y="3"/>
                    </a:cubicBezTo>
                    <a:close/>
                    <a:moveTo>
                      <a:pt x="24" y="35"/>
                    </a:moveTo>
                    <a:cubicBezTo>
                      <a:pt x="24" y="36"/>
                      <a:pt x="24" y="37"/>
                      <a:pt x="24" y="38"/>
                    </a:cubicBezTo>
                    <a:cubicBezTo>
                      <a:pt x="23" y="38"/>
                      <a:pt x="22" y="38"/>
                      <a:pt x="21" y="38"/>
                    </a:cubicBezTo>
                    <a:cubicBezTo>
                      <a:pt x="21" y="37"/>
                      <a:pt x="21" y="36"/>
                      <a:pt x="21" y="35"/>
                    </a:cubicBezTo>
                    <a:cubicBezTo>
                      <a:pt x="17" y="34"/>
                      <a:pt x="15" y="32"/>
                      <a:pt x="13" y="30"/>
                    </a:cubicBezTo>
                    <a:cubicBezTo>
                      <a:pt x="13" y="29"/>
                      <a:pt x="14" y="29"/>
                      <a:pt x="15" y="28"/>
                    </a:cubicBezTo>
                    <a:cubicBezTo>
                      <a:pt x="16" y="30"/>
                      <a:pt x="18" y="32"/>
                      <a:pt x="21" y="32"/>
                    </a:cubicBezTo>
                    <a:cubicBezTo>
                      <a:pt x="21" y="30"/>
                      <a:pt x="21" y="27"/>
                      <a:pt x="21" y="25"/>
                    </a:cubicBezTo>
                    <a:cubicBezTo>
                      <a:pt x="17" y="23"/>
                      <a:pt x="14" y="22"/>
                      <a:pt x="14" y="18"/>
                    </a:cubicBezTo>
                    <a:cubicBezTo>
                      <a:pt x="14" y="15"/>
                      <a:pt x="17" y="13"/>
                      <a:pt x="21" y="13"/>
                    </a:cubicBezTo>
                    <a:cubicBezTo>
                      <a:pt x="21" y="13"/>
                      <a:pt x="21" y="12"/>
                      <a:pt x="21" y="11"/>
                    </a:cubicBezTo>
                    <a:cubicBezTo>
                      <a:pt x="22" y="11"/>
                      <a:pt x="23" y="11"/>
                      <a:pt x="24" y="11"/>
                    </a:cubicBezTo>
                    <a:cubicBezTo>
                      <a:pt x="24" y="12"/>
                      <a:pt x="24" y="13"/>
                      <a:pt x="24" y="14"/>
                    </a:cubicBezTo>
                    <a:cubicBezTo>
                      <a:pt x="27" y="15"/>
                      <a:pt x="29" y="16"/>
                      <a:pt x="31" y="18"/>
                    </a:cubicBezTo>
                    <a:cubicBezTo>
                      <a:pt x="30" y="19"/>
                      <a:pt x="30" y="19"/>
                      <a:pt x="29" y="20"/>
                    </a:cubicBezTo>
                    <a:cubicBezTo>
                      <a:pt x="28" y="18"/>
                      <a:pt x="26" y="17"/>
                      <a:pt x="24" y="16"/>
                    </a:cubicBezTo>
                    <a:cubicBezTo>
                      <a:pt x="24" y="19"/>
                      <a:pt x="24" y="21"/>
                      <a:pt x="24" y="23"/>
                    </a:cubicBezTo>
                    <a:cubicBezTo>
                      <a:pt x="27" y="25"/>
                      <a:pt x="31" y="27"/>
                      <a:pt x="31" y="31"/>
                    </a:cubicBezTo>
                    <a:cubicBezTo>
                      <a:pt x="31" y="33"/>
                      <a:pt x="29" y="36"/>
                      <a:pt x="24"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120"/>
              <p:cNvSpPr>
                <a:spLocks/>
              </p:cNvSpPr>
              <p:nvPr/>
            </p:nvSpPr>
            <p:spPr bwMode="auto">
              <a:xfrm>
                <a:off x="9729381" y="5250028"/>
                <a:ext cx="98807" cy="172913"/>
              </a:xfrm>
              <a:custGeom>
                <a:avLst/>
                <a:gdLst>
                  <a:gd name="T0" fmla="*/ 0 w 4"/>
                  <a:gd name="T1" fmla="*/ 0 h 7"/>
                  <a:gd name="T2" fmla="*/ 0 w 4"/>
                  <a:gd name="T3" fmla="*/ 7 h 7"/>
                  <a:gd name="T4" fmla="*/ 4 w 4"/>
                  <a:gd name="T5" fmla="*/ 4 h 7"/>
                  <a:gd name="T6" fmla="*/ 0 w 4"/>
                  <a:gd name="T7" fmla="*/ 0 h 7"/>
                </a:gdLst>
                <a:ahLst/>
                <a:cxnLst>
                  <a:cxn ang="0">
                    <a:pos x="T0" y="T1"/>
                  </a:cxn>
                  <a:cxn ang="0">
                    <a:pos x="T2" y="T3"/>
                  </a:cxn>
                  <a:cxn ang="0">
                    <a:pos x="T4" y="T5"/>
                  </a:cxn>
                  <a:cxn ang="0">
                    <a:pos x="T6" y="T7"/>
                  </a:cxn>
                </a:cxnLst>
                <a:rect l="0" t="0" r="r" b="b"/>
                <a:pathLst>
                  <a:path w="4" h="7">
                    <a:moveTo>
                      <a:pt x="0" y="0"/>
                    </a:moveTo>
                    <a:cubicBezTo>
                      <a:pt x="0" y="2"/>
                      <a:pt x="0" y="5"/>
                      <a:pt x="0" y="7"/>
                    </a:cubicBezTo>
                    <a:cubicBezTo>
                      <a:pt x="3" y="7"/>
                      <a:pt x="4" y="6"/>
                      <a:pt x="4" y="4"/>
                    </a:cubicBezTo>
                    <a:cubicBezTo>
                      <a:pt x="4" y="2"/>
                      <a:pt x="2" y="1"/>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121"/>
              <p:cNvSpPr>
                <a:spLocks/>
              </p:cNvSpPr>
              <p:nvPr/>
            </p:nvSpPr>
            <p:spPr bwMode="auto">
              <a:xfrm>
                <a:off x="9556470" y="4978309"/>
                <a:ext cx="98807" cy="172913"/>
              </a:xfrm>
              <a:custGeom>
                <a:avLst/>
                <a:gdLst>
                  <a:gd name="T0" fmla="*/ 0 w 4"/>
                  <a:gd name="T1" fmla="*/ 3 h 7"/>
                  <a:gd name="T2" fmla="*/ 4 w 4"/>
                  <a:gd name="T3" fmla="*/ 7 h 7"/>
                  <a:gd name="T4" fmla="*/ 4 w 4"/>
                  <a:gd name="T5" fmla="*/ 1 h 7"/>
                  <a:gd name="T6" fmla="*/ 0 w 4"/>
                  <a:gd name="T7" fmla="*/ 3 h 7"/>
                </a:gdLst>
                <a:ahLst/>
                <a:cxnLst>
                  <a:cxn ang="0">
                    <a:pos x="T0" y="T1"/>
                  </a:cxn>
                  <a:cxn ang="0">
                    <a:pos x="T2" y="T3"/>
                  </a:cxn>
                  <a:cxn ang="0">
                    <a:pos x="T4" y="T5"/>
                  </a:cxn>
                  <a:cxn ang="0">
                    <a:pos x="T6" y="T7"/>
                  </a:cxn>
                </a:cxnLst>
                <a:rect l="0" t="0" r="r" b="b"/>
                <a:pathLst>
                  <a:path w="4" h="7">
                    <a:moveTo>
                      <a:pt x="0" y="3"/>
                    </a:moveTo>
                    <a:cubicBezTo>
                      <a:pt x="0" y="5"/>
                      <a:pt x="2" y="6"/>
                      <a:pt x="4" y="7"/>
                    </a:cubicBezTo>
                    <a:cubicBezTo>
                      <a:pt x="4" y="5"/>
                      <a:pt x="4" y="3"/>
                      <a:pt x="4" y="1"/>
                    </a:cubicBezTo>
                    <a:cubicBezTo>
                      <a:pt x="2" y="0"/>
                      <a:pt x="0" y="1"/>
                      <a:pt x="0" y="3"/>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03" name="กลุ่ม 747"/>
            <p:cNvGrpSpPr/>
            <p:nvPr/>
          </p:nvGrpSpPr>
          <p:grpSpPr>
            <a:xfrm rot="20754493">
              <a:off x="8015315" y="3546810"/>
              <a:ext cx="575382" cy="378404"/>
              <a:chOff x="7827350" y="7403190"/>
              <a:chExt cx="3655852" cy="2404299"/>
            </a:xfrm>
          </p:grpSpPr>
          <p:sp>
            <p:nvSpPr>
              <p:cNvPr id="104" name="Freeform 122"/>
              <p:cNvSpPr>
                <a:spLocks/>
              </p:cNvSpPr>
              <p:nvPr/>
            </p:nvSpPr>
            <p:spPr bwMode="auto">
              <a:xfrm>
                <a:off x="7827350" y="7403190"/>
                <a:ext cx="3655852" cy="2404299"/>
              </a:xfrm>
              <a:custGeom>
                <a:avLst/>
                <a:gdLst>
                  <a:gd name="T0" fmla="*/ 148 w 148"/>
                  <a:gd name="T1" fmla="*/ 75 h 97"/>
                  <a:gd name="T2" fmla="*/ 0 w 148"/>
                  <a:gd name="T3" fmla="*/ 97 h 97"/>
                  <a:gd name="T4" fmla="*/ 0 w 148"/>
                  <a:gd name="T5" fmla="*/ 23 h 97"/>
                  <a:gd name="T6" fmla="*/ 148 w 148"/>
                  <a:gd name="T7" fmla="*/ 0 h 97"/>
                  <a:gd name="T8" fmla="*/ 148 w 148"/>
                  <a:gd name="T9" fmla="*/ 75 h 97"/>
                </a:gdLst>
                <a:ahLst/>
                <a:cxnLst>
                  <a:cxn ang="0">
                    <a:pos x="T0" y="T1"/>
                  </a:cxn>
                  <a:cxn ang="0">
                    <a:pos x="T2" y="T3"/>
                  </a:cxn>
                  <a:cxn ang="0">
                    <a:pos x="T4" y="T5"/>
                  </a:cxn>
                  <a:cxn ang="0">
                    <a:pos x="T6" y="T7"/>
                  </a:cxn>
                  <a:cxn ang="0">
                    <a:pos x="T8" y="T9"/>
                  </a:cxn>
                </a:cxnLst>
                <a:rect l="0" t="0" r="r" b="b"/>
                <a:pathLst>
                  <a:path w="148" h="97">
                    <a:moveTo>
                      <a:pt x="148" y="75"/>
                    </a:moveTo>
                    <a:cubicBezTo>
                      <a:pt x="99" y="75"/>
                      <a:pt x="49" y="97"/>
                      <a:pt x="0" y="97"/>
                    </a:cubicBezTo>
                    <a:cubicBezTo>
                      <a:pt x="0" y="72"/>
                      <a:pt x="0" y="47"/>
                      <a:pt x="0" y="23"/>
                    </a:cubicBezTo>
                    <a:cubicBezTo>
                      <a:pt x="49" y="23"/>
                      <a:pt x="99" y="0"/>
                      <a:pt x="148" y="0"/>
                    </a:cubicBezTo>
                    <a:cubicBezTo>
                      <a:pt x="148" y="25"/>
                      <a:pt x="148" y="50"/>
                      <a:pt x="148" y="75"/>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123"/>
              <p:cNvSpPr>
                <a:spLocks/>
              </p:cNvSpPr>
              <p:nvPr/>
            </p:nvSpPr>
            <p:spPr bwMode="auto">
              <a:xfrm>
                <a:off x="7901456" y="7481414"/>
                <a:ext cx="3482939" cy="2251972"/>
              </a:xfrm>
              <a:custGeom>
                <a:avLst/>
                <a:gdLst>
                  <a:gd name="T0" fmla="*/ 141 w 141"/>
                  <a:gd name="T1" fmla="*/ 69 h 91"/>
                  <a:gd name="T2" fmla="*/ 0 w 141"/>
                  <a:gd name="T3" fmla="*/ 91 h 91"/>
                  <a:gd name="T4" fmla="*/ 0 w 141"/>
                  <a:gd name="T5" fmla="*/ 22 h 91"/>
                  <a:gd name="T6" fmla="*/ 141 w 141"/>
                  <a:gd name="T7" fmla="*/ 0 h 91"/>
                  <a:gd name="T8" fmla="*/ 141 w 141"/>
                  <a:gd name="T9" fmla="*/ 69 h 91"/>
                </a:gdLst>
                <a:ahLst/>
                <a:cxnLst>
                  <a:cxn ang="0">
                    <a:pos x="T0" y="T1"/>
                  </a:cxn>
                  <a:cxn ang="0">
                    <a:pos x="T2" y="T3"/>
                  </a:cxn>
                  <a:cxn ang="0">
                    <a:pos x="T4" y="T5"/>
                  </a:cxn>
                  <a:cxn ang="0">
                    <a:pos x="T6" y="T7"/>
                  </a:cxn>
                  <a:cxn ang="0">
                    <a:pos x="T8" y="T9"/>
                  </a:cxn>
                </a:cxnLst>
                <a:rect l="0" t="0" r="r" b="b"/>
                <a:pathLst>
                  <a:path w="141" h="91">
                    <a:moveTo>
                      <a:pt x="141" y="69"/>
                    </a:moveTo>
                    <a:cubicBezTo>
                      <a:pt x="94" y="70"/>
                      <a:pt x="47" y="90"/>
                      <a:pt x="0" y="91"/>
                    </a:cubicBezTo>
                    <a:cubicBezTo>
                      <a:pt x="0" y="68"/>
                      <a:pt x="0" y="45"/>
                      <a:pt x="0" y="22"/>
                    </a:cubicBezTo>
                    <a:cubicBezTo>
                      <a:pt x="47" y="22"/>
                      <a:pt x="94" y="1"/>
                      <a:pt x="141" y="0"/>
                    </a:cubicBezTo>
                    <a:cubicBezTo>
                      <a:pt x="141" y="23"/>
                      <a:pt x="141" y="46"/>
                      <a:pt x="141" y="69"/>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124"/>
              <p:cNvSpPr>
                <a:spLocks/>
              </p:cNvSpPr>
              <p:nvPr/>
            </p:nvSpPr>
            <p:spPr bwMode="auto">
              <a:xfrm>
                <a:off x="8024964" y="7604923"/>
                <a:ext cx="3235922" cy="2029658"/>
              </a:xfrm>
              <a:custGeom>
                <a:avLst/>
                <a:gdLst>
                  <a:gd name="T0" fmla="*/ 131 w 131"/>
                  <a:gd name="T1" fmla="*/ 8 h 82"/>
                  <a:gd name="T2" fmla="*/ 120 w 131"/>
                  <a:gd name="T3" fmla="*/ 0 h 82"/>
                  <a:gd name="T4" fmla="*/ 11 w 131"/>
                  <a:gd name="T5" fmla="*/ 20 h 82"/>
                  <a:gd name="T6" fmla="*/ 0 w 131"/>
                  <a:gd name="T7" fmla="*/ 30 h 82"/>
                  <a:gd name="T8" fmla="*/ 0 w 131"/>
                  <a:gd name="T9" fmla="*/ 73 h 82"/>
                  <a:gd name="T10" fmla="*/ 0 w 131"/>
                  <a:gd name="T11" fmla="*/ 73 h 82"/>
                  <a:gd name="T12" fmla="*/ 11 w 131"/>
                  <a:gd name="T13" fmla="*/ 82 h 82"/>
                  <a:gd name="T14" fmla="*/ 120 w 131"/>
                  <a:gd name="T15" fmla="*/ 62 h 82"/>
                  <a:gd name="T16" fmla="*/ 131 w 131"/>
                  <a:gd name="T17" fmla="*/ 51 h 82"/>
                  <a:gd name="T18" fmla="*/ 131 w 131"/>
                  <a:gd name="T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2">
                    <a:moveTo>
                      <a:pt x="131" y="8"/>
                    </a:moveTo>
                    <a:cubicBezTo>
                      <a:pt x="123" y="9"/>
                      <a:pt x="120" y="5"/>
                      <a:pt x="120" y="0"/>
                    </a:cubicBezTo>
                    <a:cubicBezTo>
                      <a:pt x="84" y="3"/>
                      <a:pt x="47" y="16"/>
                      <a:pt x="11" y="20"/>
                    </a:cubicBezTo>
                    <a:cubicBezTo>
                      <a:pt x="11" y="25"/>
                      <a:pt x="7" y="29"/>
                      <a:pt x="0" y="30"/>
                    </a:cubicBezTo>
                    <a:cubicBezTo>
                      <a:pt x="0" y="44"/>
                      <a:pt x="0" y="59"/>
                      <a:pt x="0" y="73"/>
                    </a:cubicBezTo>
                    <a:cubicBezTo>
                      <a:pt x="0" y="73"/>
                      <a:pt x="0" y="73"/>
                      <a:pt x="0" y="73"/>
                    </a:cubicBezTo>
                    <a:cubicBezTo>
                      <a:pt x="8" y="73"/>
                      <a:pt x="11" y="76"/>
                      <a:pt x="11" y="82"/>
                    </a:cubicBezTo>
                    <a:cubicBezTo>
                      <a:pt x="47" y="78"/>
                      <a:pt x="84" y="66"/>
                      <a:pt x="120" y="62"/>
                    </a:cubicBezTo>
                    <a:cubicBezTo>
                      <a:pt x="120" y="56"/>
                      <a:pt x="124" y="52"/>
                      <a:pt x="131" y="51"/>
                    </a:cubicBezTo>
                    <a:cubicBezTo>
                      <a:pt x="131" y="37"/>
                      <a:pt x="131" y="23"/>
                      <a:pt x="131" y="8"/>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Freeform 125"/>
              <p:cNvSpPr>
                <a:spLocks/>
              </p:cNvSpPr>
              <p:nvPr/>
            </p:nvSpPr>
            <p:spPr bwMode="auto">
              <a:xfrm>
                <a:off x="8617804" y="8667095"/>
                <a:ext cx="222316" cy="222316"/>
              </a:xfrm>
              <a:custGeom>
                <a:avLst/>
                <a:gdLst>
                  <a:gd name="T0" fmla="*/ 9 w 9"/>
                  <a:gd name="T1" fmla="*/ 4 h 9"/>
                  <a:gd name="T2" fmla="*/ 5 w 9"/>
                  <a:gd name="T3" fmla="*/ 9 h 9"/>
                  <a:gd name="T4" fmla="*/ 0 w 9"/>
                  <a:gd name="T5" fmla="*/ 5 h 9"/>
                  <a:gd name="T6" fmla="*/ 5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5" y="9"/>
                    </a:cubicBezTo>
                    <a:cubicBezTo>
                      <a:pt x="2" y="9"/>
                      <a:pt x="0" y="8"/>
                      <a:pt x="0" y="5"/>
                    </a:cubicBezTo>
                    <a:cubicBezTo>
                      <a:pt x="0" y="3"/>
                      <a:pt x="2" y="1"/>
                      <a:pt x="5" y="0"/>
                    </a:cubicBezTo>
                    <a:cubicBezTo>
                      <a:pt x="7" y="0"/>
                      <a:pt x="9" y="1"/>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126"/>
              <p:cNvSpPr>
                <a:spLocks/>
              </p:cNvSpPr>
              <p:nvPr/>
            </p:nvSpPr>
            <p:spPr bwMode="auto">
              <a:xfrm>
                <a:off x="10470432" y="8271868"/>
                <a:ext cx="222316" cy="222316"/>
              </a:xfrm>
              <a:custGeom>
                <a:avLst/>
                <a:gdLst>
                  <a:gd name="T0" fmla="*/ 9 w 9"/>
                  <a:gd name="T1" fmla="*/ 4 h 9"/>
                  <a:gd name="T2" fmla="*/ 4 w 9"/>
                  <a:gd name="T3" fmla="*/ 9 h 9"/>
                  <a:gd name="T4" fmla="*/ 0 w 9"/>
                  <a:gd name="T5" fmla="*/ 5 h 9"/>
                  <a:gd name="T6" fmla="*/ 4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4" y="9"/>
                    </a:cubicBezTo>
                    <a:cubicBezTo>
                      <a:pt x="2" y="9"/>
                      <a:pt x="0" y="8"/>
                      <a:pt x="0" y="5"/>
                    </a:cubicBezTo>
                    <a:cubicBezTo>
                      <a:pt x="0" y="3"/>
                      <a:pt x="2" y="1"/>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127"/>
              <p:cNvSpPr>
                <a:spLocks noEditPoints="1"/>
              </p:cNvSpPr>
              <p:nvPr/>
            </p:nvSpPr>
            <p:spPr bwMode="auto">
              <a:xfrm>
                <a:off x="9111839" y="8000150"/>
                <a:ext cx="1086874" cy="1214501"/>
              </a:xfrm>
              <a:custGeom>
                <a:avLst/>
                <a:gdLst>
                  <a:gd name="T0" fmla="*/ 22 w 44"/>
                  <a:gd name="T1" fmla="*/ 3 h 49"/>
                  <a:gd name="T2" fmla="*/ 0 w 44"/>
                  <a:gd name="T3" fmla="*/ 30 h 49"/>
                  <a:gd name="T4" fmla="*/ 22 w 44"/>
                  <a:gd name="T5" fmla="*/ 46 h 49"/>
                  <a:gd name="T6" fmla="*/ 44 w 44"/>
                  <a:gd name="T7" fmla="*/ 20 h 49"/>
                  <a:gd name="T8" fmla="*/ 22 w 44"/>
                  <a:gd name="T9" fmla="*/ 3 h 49"/>
                  <a:gd name="T10" fmla="*/ 23 w 44"/>
                  <a:gd name="T11" fmla="*/ 35 h 49"/>
                  <a:gd name="T12" fmla="*/ 23 w 44"/>
                  <a:gd name="T13" fmla="*/ 38 h 49"/>
                  <a:gd name="T14" fmla="*/ 21 w 44"/>
                  <a:gd name="T15" fmla="*/ 38 h 49"/>
                  <a:gd name="T16" fmla="*/ 21 w 44"/>
                  <a:gd name="T17" fmla="*/ 36 h 49"/>
                  <a:gd name="T18" fmla="*/ 13 w 44"/>
                  <a:gd name="T19" fmla="*/ 34 h 49"/>
                  <a:gd name="T20" fmla="*/ 15 w 44"/>
                  <a:gd name="T21" fmla="*/ 32 h 49"/>
                  <a:gd name="T22" fmla="*/ 21 w 44"/>
                  <a:gd name="T23" fmla="*/ 33 h 49"/>
                  <a:gd name="T24" fmla="*/ 21 w 44"/>
                  <a:gd name="T25" fmla="*/ 26 h 49"/>
                  <a:gd name="T26" fmla="*/ 13 w 44"/>
                  <a:gd name="T27" fmla="*/ 22 h 49"/>
                  <a:gd name="T28" fmla="*/ 21 w 44"/>
                  <a:gd name="T29" fmla="*/ 14 h 49"/>
                  <a:gd name="T30" fmla="*/ 21 w 44"/>
                  <a:gd name="T31" fmla="*/ 11 h 49"/>
                  <a:gd name="T32" fmla="*/ 23 w 44"/>
                  <a:gd name="T33" fmla="*/ 11 h 49"/>
                  <a:gd name="T34" fmla="*/ 23 w 44"/>
                  <a:gd name="T35" fmla="*/ 14 h 49"/>
                  <a:gd name="T36" fmla="*/ 31 w 44"/>
                  <a:gd name="T37" fmla="*/ 15 h 49"/>
                  <a:gd name="T38" fmla="*/ 29 w 44"/>
                  <a:gd name="T39" fmla="*/ 17 h 49"/>
                  <a:gd name="T40" fmla="*/ 23 w 44"/>
                  <a:gd name="T41" fmla="*/ 16 h 49"/>
                  <a:gd name="T42" fmla="*/ 23 w 44"/>
                  <a:gd name="T43" fmla="*/ 23 h 49"/>
                  <a:gd name="T44" fmla="*/ 31 w 44"/>
                  <a:gd name="T45" fmla="*/ 27 h 49"/>
                  <a:gd name="T46" fmla="*/ 23 w 44"/>
                  <a:gd name="T4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2" y="3"/>
                    </a:moveTo>
                    <a:cubicBezTo>
                      <a:pt x="10" y="6"/>
                      <a:pt x="0" y="18"/>
                      <a:pt x="0" y="30"/>
                    </a:cubicBezTo>
                    <a:cubicBezTo>
                      <a:pt x="0" y="41"/>
                      <a:pt x="10" y="49"/>
                      <a:pt x="22" y="46"/>
                    </a:cubicBezTo>
                    <a:cubicBezTo>
                      <a:pt x="34" y="43"/>
                      <a:pt x="44" y="32"/>
                      <a:pt x="44" y="20"/>
                    </a:cubicBezTo>
                    <a:cubicBezTo>
                      <a:pt x="44" y="8"/>
                      <a:pt x="34" y="0"/>
                      <a:pt x="22" y="3"/>
                    </a:cubicBezTo>
                    <a:close/>
                    <a:moveTo>
                      <a:pt x="23" y="35"/>
                    </a:moveTo>
                    <a:cubicBezTo>
                      <a:pt x="23" y="36"/>
                      <a:pt x="23" y="37"/>
                      <a:pt x="23" y="38"/>
                    </a:cubicBezTo>
                    <a:cubicBezTo>
                      <a:pt x="23" y="38"/>
                      <a:pt x="22" y="38"/>
                      <a:pt x="21" y="38"/>
                    </a:cubicBezTo>
                    <a:cubicBezTo>
                      <a:pt x="21" y="37"/>
                      <a:pt x="21" y="37"/>
                      <a:pt x="21" y="36"/>
                    </a:cubicBezTo>
                    <a:cubicBezTo>
                      <a:pt x="17" y="36"/>
                      <a:pt x="15" y="36"/>
                      <a:pt x="13" y="34"/>
                    </a:cubicBezTo>
                    <a:cubicBezTo>
                      <a:pt x="13" y="33"/>
                      <a:pt x="14" y="33"/>
                      <a:pt x="15" y="32"/>
                    </a:cubicBezTo>
                    <a:cubicBezTo>
                      <a:pt x="16" y="33"/>
                      <a:pt x="18" y="34"/>
                      <a:pt x="21" y="33"/>
                    </a:cubicBezTo>
                    <a:cubicBezTo>
                      <a:pt x="21" y="31"/>
                      <a:pt x="21" y="28"/>
                      <a:pt x="21" y="26"/>
                    </a:cubicBezTo>
                    <a:cubicBezTo>
                      <a:pt x="17" y="26"/>
                      <a:pt x="13" y="26"/>
                      <a:pt x="13" y="22"/>
                    </a:cubicBezTo>
                    <a:cubicBezTo>
                      <a:pt x="13" y="19"/>
                      <a:pt x="17" y="16"/>
                      <a:pt x="21" y="14"/>
                    </a:cubicBezTo>
                    <a:cubicBezTo>
                      <a:pt x="21" y="13"/>
                      <a:pt x="21" y="12"/>
                      <a:pt x="21" y="11"/>
                    </a:cubicBezTo>
                    <a:cubicBezTo>
                      <a:pt x="22" y="11"/>
                      <a:pt x="23" y="11"/>
                      <a:pt x="23" y="11"/>
                    </a:cubicBezTo>
                    <a:cubicBezTo>
                      <a:pt x="23" y="12"/>
                      <a:pt x="23" y="13"/>
                      <a:pt x="23" y="14"/>
                    </a:cubicBezTo>
                    <a:cubicBezTo>
                      <a:pt x="27" y="13"/>
                      <a:pt x="29" y="14"/>
                      <a:pt x="31" y="15"/>
                    </a:cubicBezTo>
                    <a:cubicBezTo>
                      <a:pt x="30" y="16"/>
                      <a:pt x="30" y="17"/>
                      <a:pt x="29" y="17"/>
                    </a:cubicBezTo>
                    <a:cubicBezTo>
                      <a:pt x="27" y="16"/>
                      <a:pt x="26" y="16"/>
                      <a:pt x="23" y="16"/>
                    </a:cubicBezTo>
                    <a:cubicBezTo>
                      <a:pt x="23" y="18"/>
                      <a:pt x="23" y="21"/>
                      <a:pt x="23" y="23"/>
                    </a:cubicBezTo>
                    <a:cubicBezTo>
                      <a:pt x="27" y="23"/>
                      <a:pt x="31" y="23"/>
                      <a:pt x="31" y="27"/>
                    </a:cubicBezTo>
                    <a:cubicBezTo>
                      <a:pt x="31" y="30"/>
                      <a:pt x="29" y="33"/>
                      <a:pt x="23"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128"/>
              <p:cNvSpPr>
                <a:spLocks/>
              </p:cNvSpPr>
              <p:nvPr/>
            </p:nvSpPr>
            <p:spPr bwMode="auto">
              <a:xfrm>
                <a:off x="9679978" y="8642394"/>
                <a:ext cx="123509" cy="172913"/>
              </a:xfrm>
              <a:custGeom>
                <a:avLst/>
                <a:gdLst>
                  <a:gd name="T0" fmla="*/ 0 w 5"/>
                  <a:gd name="T1" fmla="*/ 0 h 7"/>
                  <a:gd name="T2" fmla="*/ 0 w 5"/>
                  <a:gd name="T3" fmla="*/ 7 h 7"/>
                  <a:gd name="T4" fmla="*/ 5 w 5"/>
                  <a:gd name="T5" fmla="*/ 2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0" y="4"/>
                      <a:pt x="0" y="7"/>
                    </a:cubicBezTo>
                    <a:cubicBezTo>
                      <a:pt x="4" y="6"/>
                      <a:pt x="5" y="4"/>
                      <a:pt x="5" y="2"/>
                    </a:cubicBezTo>
                    <a:cubicBezTo>
                      <a:pt x="5" y="0"/>
                      <a:pt x="3" y="0"/>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Freeform 129"/>
              <p:cNvSpPr>
                <a:spLocks/>
              </p:cNvSpPr>
              <p:nvPr/>
            </p:nvSpPr>
            <p:spPr bwMode="auto">
              <a:xfrm>
                <a:off x="9531767" y="8420078"/>
                <a:ext cx="98807" cy="148210"/>
              </a:xfrm>
              <a:custGeom>
                <a:avLst/>
                <a:gdLst>
                  <a:gd name="T0" fmla="*/ 0 w 4"/>
                  <a:gd name="T1" fmla="*/ 4 h 6"/>
                  <a:gd name="T2" fmla="*/ 4 w 4"/>
                  <a:gd name="T3" fmla="*/ 6 h 6"/>
                  <a:gd name="T4" fmla="*/ 4 w 4"/>
                  <a:gd name="T5" fmla="*/ 0 h 6"/>
                  <a:gd name="T6" fmla="*/ 0 w 4"/>
                  <a:gd name="T7" fmla="*/ 4 h 6"/>
                </a:gdLst>
                <a:ahLst/>
                <a:cxnLst>
                  <a:cxn ang="0">
                    <a:pos x="T0" y="T1"/>
                  </a:cxn>
                  <a:cxn ang="0">
                    <a:pos x="T2" y="T3"/>
                  </a:cxn>
                  <a:cxn ang="0">
                    <a:pos x="T4" y="T5"/>
                  </a:cxn>
                  <a:cxn ang="0">
                    <a:pos x="T6" y="T7"/>
                  </a:cxn>
                </a:cxnLst>
                <a:rect l="0" t="0" r="r" b="b"/>
                <a:pathLst>
                  <a:path w="4" h="6">
                    <a:moveTo>
                      <a:pt x="0" y="4"/>
                    </a:moveTo>
                    <a:cubicBezTo>
                      <a:pt x="0" y="6"/>
                      <a:pt x="2" y="6"/>
                      <a:pt x="4" y="6"/>
                    </a:cubicBezTo>
                    <a:cubicBezTo>
                      <a:pt x="4" y="4"/>
                      <a:pt x="4" y="2"/>
                      <a:pt x="4" y="0"/>
                    </a:cubicBezTo>
                    <a:cubicBezTo>
                      <a:pt x="2" y="0"/>
                      <a:pt x="0" y="2"/>
                      <a:pt x="0"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12" name="กลุ่ม 765"/>
            <p:cNvGrpSpPr/>
            <p:nvPr/>
          </p:nvGrpSpPr>
          <p:grpSpPr>
            <a:xfrm rot="16699161">
              <a:off x="7886320" y="2309564"/>
              <a:ext cx="575383" cy="432833"/>
              <a:chOff x="7852052" y="3837913"/>
              <a:chExt cx="3655852" cy="2750122"/>
            </a:xfrm>
          </p:grpSpPr>
          <p:sp>
            <p:nvSpPr>
              <p:cNvPr id="113" name="Freeform 114"/>
              <p:cNvSpPr>
                <a:spLocks/>
              </p:cNvSpPr>
              <p:nvPr/>
            </p:nvSpPr>
            <p:spPr bwMode="auto">
              <a:xfrm>
                <a:off x="7852052" y="3837913"/>
                <a:ext cx="3655852" cy="2750122"/>
              </a:xfrm>
              <a:custGeom>
                <a:avLst/>
                <a:gdLst>
                  <a:gd name="T0" fmla="*/ 148 w 148"/>
                  <a:gd name="T1" fmla="*/ 93 h 111"/>
                  <a:gd name="T2" fmla="*/ 0 w 148"/>
                  <a:gd name="T3" fmla="*/ 93 h 111"/>
                  <a:gd name="T4" fmla="*/ 0 w 148"/>
                  <a:gd name="T5" fmla="*/ 18 h 111"/>
                  <a:gd name="T6" fmla="*/ 148 w 148"/>
                  <a:gd name="T7" fmla="*/ 18 h 111"/>
                  <a:gd name="T8" fmla="*/ 148 w 148"/>
                  <a:gd name="T9" fmla="*/ 93 h 111"/>
                </a:gdLst>
                <a:ahLst/>
                <a:cxnLst>
                  <a:cxn ang="0">
                    <a:pos x="T0" y="T1"/>
                  </a:cxn>
                  <a:cxn ang="0">
                    <a:pos x="T2" y="T3"/>
                  </a:cxn>
                  <a:cxn ang="0">
                    <a:pos x="T4" y="T5"/>
                  </a:cxn>
                  <a:cxn ang="0">
                    <a:pos x="T6" y="T7"/>
                  </a:cxn>
                  <a:cxn ang="0">
                    <a:pos x="T8" y="T9"/>
                  </a:cxn>
                </a:cxnLst>
                <a:rect l="0" t="0" r="r" b="b"/>
                <a:pathLst>
                  <a:path w="148" h="111">
                    <a:moveTo>
                      <a:pt x="148" y="93"/>
                    </a:moveTo>
                    <a:cubicBezTo>
                      <a:pt x="99" y="111"/>
                      <a:pt x="49" y="75"/>
                      <a:pt x="0" y="93"/>
                    </a:cubicBezTo>
                    <a:cubicBezTo>
                      <a:pt x="0" y="68"/>
                      <a:pt x="0" y="43"/>
                      <a:pt x="0" y="18"/>
                    </a:cubicBezTo>
                    <a:cubicBezTo>
                      <a:pt x="49" y="0"/>
                      <a:pt x="99" y="36"/>
                      <a:pt x="148" y="18"/>
                    </a:cubicBezTo>
                    <a:cubicBezTo>
                      <a:pt x="148" y="43"/>
                      <a:pt x="148" y="68"/>
                      <a:pt x="148" y="93"/>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115"/>
              <p:cNvSpPr>
                <a:spLocks/>
              </p:cNvSpPr>
              <p:nvPr/>
            </p:nvSpPr>
            <p:spPr bwMode="auto">
              <a:xfrm>
                <a:off x="7926157" y="3961421"/>
                <a:ext cx="3482939" cy="2478403"/>
              </a:xfrm>
              <a:custGeom>
                <a:avLst/>
                <a:gdLst>
                  <a:gd name="T0" fmla="*/ 141 w 141"/>
                  <a:gd name="T1" fmla="*/ 86 h 100"/>
                  <a:gd name="T2" fmla="*/ 0 w 141"/>
                  <a:gd name="T3" fmla="*/ 84 h 100"/>
                  <a:gd name="T4" fmla="*/ 0 w 141"/>
                  <a:gd name="T5" fmla="*/ 15 h 100"/>
                  <a:gd name="T6" fmla="*/ 141 w 141"/>
                  <a:gd name="T7" fmla="*/ 17 h 100"/>
                  <a:gd name="T8" fmla="*/ 141 w 141"/>
                  <a:gd name="T9" fmla="*/ 86 h 100"/>
                </a:gdLst>
                <a:ahLst/>
                <a:cxnLst>
                  <a:cxn ang="0">
                    <a:pos x="T0" y="T1"/>
                  </a:cxn>
                  <a:cxn ang="0">
                    <a:pos x="T2" y="T3"/>
                  </a:cxn>
                  <a:cxn ang="0">
                    <a:pos x="T4" y="T5"/>
                  </a:cxn>
                  <a:cxn ang="0">
                    <a:pos x="T6" y="T7"/>
                  </a:cxn>
                  <a:cxn ang="0">
                    <a:pos x="T8" y="T9"/>
                  </a:cxn>
                </a:cxnLst>
                <a:rect l="0" t="0" r="r" b="b"/>
                <a:pathLst>
                  <a:path w="141" h="100">
                    <a:moveTo>
                      <a:pt x="141" y="86"/>
                    </a:moveTo>
                    <a:cubicBezTo>
                      <a:pt x="94" y="100"/>
                      <a:pt x="47" y="69"/>
                      <a:pt x="0" y="84"/>
                    </a:cubicBezTo>
                    <a:cubicBezTo>
                      <a:pt x="0" y="61"/>
                      <a:pt x="0" y="38"/>
                      <a:pt x="0" y="15"/>
                    </a:cubicBezTo>
                    <a:cubicBezTo>
                      <a:pt x="47" y="0"/>
                      <a:pt x="94" y="31"/>
                      <a:pt x="141" y="17"/>
                    </a:cubicBezTo>
                    <a:cubicBezTo>
                      <a:pt x="141" y="40"/>
                      <a:pt x="141" y="63"/>
                      <a:pt x="141" y="86"/>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116"/>
              <p:cNvSpPr>
                <a:spLocks/>
              </p:cNvSpPr>
              <p:nvPr/>
            </p:nvSpPr>
            <p:spPr bwMode="auto">
              <a:xfrm>
                <a:off x="8049666" y="4212557"/>
                <a:ext cx="3235922" cy="1980255"/>
              </a:xfrm>
              <a:custGeom>
                <a:avLst/>
                <a:gdLst>
                  <a:gd name="T0" fmla="*/ 131 w 131"/>
                  <a:gd name="T1" fmla="*/ 21 h 80"/>
                  <a:gd name="T2" fmla="*/ 120 w 131"/>
                  <a:gd name="T3" fmla="*/ 14 h 80"/>
                  <a:gd name="T4" fmla="*/ 11 w 131"/>
                  <a:gd name="T5" fmla="*/ 5 h 80"/>
                  <a:gd name="T6" fmla="*/ 0 w 131"/>
                  <a:gd name="T7" fmla="*/ 16 h 80"/>
                  <a:gd name="T8" fmla="*/ 0 w 131"/>
                  <a:gd name="T9" fmla="*/ 59 h 80"/>
                  <a:gd name="T10" fmla="*/ 1 w 131"/>
                  <a:gd name="T11" fmla="*/ 59 h 80"/>
                  <a:gd name="T12" fmla="*/ 11 w 131"/>
                  <a:gd name="T13" fmla="*/ 67 h 80"/>
                  <a:gd name="T14" fmla="*/ 120 w 131"/>
                  <a:gd name="T15" fmla="*/ 76 h 80"/>
                  <a:gd name="T16" fmla="*/ 131 w 131"/>
                  <a:gd name="T17" fmla="*/ 65 h 80"/>
                  <a:gd name="T18" fmla="*/ 131 w 131"/>
                  <a:gd name="T19"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0">
                    <a:moveTo>
                      <a:pt x="131" y="21"/>
                    </a:moveTo>
                    <a:cubicBezTo>
                      <a:pt x="123" y="23"/>
                      <a:pt x="120" y="19"/>
                      <a:pt x="120" y="14"/>
                    </a:cubicBezTo>
                    <a:cubicBezTo>
                      <a:pt x="84" y="18"/>
                      <a:pt x="47" y="0"/>
                      <a:pt x="11" y="5"/>
                    </a:cubicBezTo>
                    <a:cubicBezTo>
                      <a:pt x="11" y="10"/>
                      <a:pt x="7" y="14"/>
                      <a:pt x="0" y="16"/>
                    </a:cubicBezTo>
                    <a:cubicBezTo>
                      <a:pt x="0" y="30"/>
                      <a:pt x="0" y="45"/>
                      <a:pt x="0" y="59"/>
                    </a:cubicBezTo>
                    <a:cubicBezTo>
                      <a:pt x="1" y="59"/>
                      <a:pt x="1" y="59"/>
                      <a:pt x="1" y="59"/>
                    </a:cubicBezTo>
                    <a:cubicBezTo>
                      <a:pt x="8" y="57"/>
                      <a:pt x="11" y="61"/>
                      <a:pt x="11" y="67"/>
                    </a:cubicBezTo>
                    <a:cubicBezTo>
                      <a:pt x="48" y="63"/>
                      <a:pt x="84" y="80"/>
                      <a:pt x="120" y="76"/>
                    </a:cubicBezTo>
                    <a:cubicBezTo>
                      <a:pt x="120" y="70"/>
                      <a:pt x="124" y="66"/>
                      <a:pt x="131" y="65"/>
                    </a:cubicBezTo>
                    <a:cubicBezTo>
                      <a:pt x="131" y="50"/>
                      <a:pt x="131" y="36"/>
                      <a:pt x="131" y="21"/>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117"/>
              <p:cNvSpPr>
                <a:spLocks/>
              </p:cNvSpPr>
              <p:nvPr/>
            </p:nvSpPr>
            <p:spPr bwMode="auto">
              <a:xfrm>
                <a:off x="8667207" y="4953608"/>
                <a:ext cx="197614" cy="222316"/>
              </a:xfrm>
              <a:custGeom>
                <a:avLst/>
                <a:gdLst>
                  <a:gd name="T0" fmla="*/ 8 w 8"/>
                  <a:gd name="T1" fmla="*/ 4 h 9"/>
                  <a:gd name="T2" fmla="*/ 4 w 8"/>
                  <a:gd name="T3" fmla="*/ 9 h 9"/>
                  <a:gd name="T4" fmla="*/ 0 w 8"/>
                  <a:gd name="T5" fmla="*/ 4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7"/>
                      <a:pt x="6" y="9"/>
                      <a:pt x="4" y="9"/>
                    </a:cubicBezTo>
                    <a:cubicBezTo>
                      <a:pt x="1" y="8"/>
                      <a:pt x="0" y="7"/>
                      <a:pt x="0" y="4"/>
                    </a:cubicBezTo>
                    <a:cubicBezTo>
                      <a:pt x="0" y="2"/>
                      <a:pt x="1" y="0"/>
                      <a:pt x="4" y="0"/>
                    </a:cubicBezTo>
                    <a:cubicBezTo>
                      <a:pt x="6" y="0"/>
                      <a:pt x="8" y="2"/>
                      <a:pt x="8"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Freeform 118"/>
              <p:cNvSpPr>
                <a:spLocks/>
              </p:cNvSpPr>
              <p:nvPr/>
            </p:nvSpPr>
            <p:spPr bwMode="auto">
              <a:xfrm>
                <a:off x="10495134" y="5200625"/>
                <a:ext cx="222316" cy="197614"/>
              </a:xfrm>
              <a:custGeom>
                <a:avLst/>
                <a:gdLst>
                  <a:gd name="T0" fmla="*/ 9 w 9"/>
                  <a:gd name="T1" fmla="*/ 4 h 8"/>
                  <a:gd name="T2" fmla="*/ 4 w 9"/>
                  <a:gd name="T3" fmla="*/ 8 h 8"/>
                  <a:gd name="T4" fmla="*/ 0 w 9"/>
                  <a:gd name="T5" fmla="*/ 4 h 8"/>
                  <a:gd name="T6" fmla="*/ 4 w 9"/>
                  <a:gd name="T7" fmla="*/ 0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9" y="6"/>
                      <a:pt x="7" y="8"/>
                      <a:pt x="4" y="8"/>
                    </a:cubicBezTo>
                    <a:cubicBezTo>
                      <a:pt x="2" y="8"/>
                      <a:pt x="0" y="6"/>
                      <a:pt x="0" y="4"/>
                    </a:cubicBezTo>
                    <a:cubicBezTo>
                      <a:pt x="0" y="1"/>
                      <a:pt x="2" y="0"/>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Freeform 119"/>
              <p:cNvSpPr>
                <a:spLocks noEditPoints="1"/>
              </p:cNvSpPr>
              <p:nvPr/>
            </p:nvSpPr>
            <p:spPr bwMode="auto">
              <a:xfrm>
                <a:off x="9136540" y="4607784"/>
                <a:ext cx="1086874" cy="1189800"/>
              </a:xfrm>
              <a:custGeom>
                <a:avLst/>
                <a:gdLst>
                  <a:gd name="T0" fmla="*/ 22 w 44"/>
                  <a:gd name="T1" fmla="*/ 3 h 48"/>
                  <a:gd name="T2" fmla="*/ 0 w 44"/>
                  <a:gd name="T3" fmla="*/ 21 h 48"/>
                  <a:gd name="T4" fmla="*/ 22 w 44"/>
                  <a:gd name="T5" fmla="*/ 46 h 48"/>
                  <a:gd name="T6" fmla="*/ 44 w 44"/>
                  <a:gd name="T7" fmla="*/ 28 h 48"/>
                  <a:gd name="T8" fmla="*/ 22 w 44"/>
                  <a:gd name="T9" fmla="*/ 3 h 48"/>
                  <a:gd name="T10" fmla="*/ 24 w 44"/>
                  <a:gd name="T11" fmla="*/ 35 h 48"/>
                  <a:gd name="T12" fmla="*/ 24 w 44"/>
                  <a:gd name="T13" fmla="*/ 38 h 48"/>
                  <a:gd name="T14" fmla="*/ 21 w 44"/>
                  <a:gd name="T15" fmla="*/ 38 h 48"/>
                  <a:gd name="T16" fmla="*/ 21 w 44"/>
                  <a:gd name="T17" fmla="*/ 35 h 48"/>
                  <a:gd name="T18" fmla="*/ 13 w 44"/>
                  <a:gd name="T19" fmla="*/ 30 h 48"/>
                  <a:gd name="T20" fmla="*/ 15 w 44"/>
                  <a:gd name="T21" fmla="*/ 28 h 48"/>
                  <a:gd name="T22" fmla="*/ 21 w 44"/>
                  <a:gd name="T23" fmla="*/ 32 h 48"/>
                  <a:gd name="T24" fmla="*/ 21 w 44"/>
                  <a:gd name="T25" fmla="*/ 25 h 48"/>
                  <a:gd name="T26" fmla="*/ 14 w 44"/>
                  <a:gd name="T27" fmla="*/ 18 h 48"/>
                  <a:gd name="T28" fmla="*/ 21 w 44"/>
                  <a:gd name="T29" fmla="*/ 13 h 48"/>
                  <a:gd name="T30" fmla="*/ 21 w 44"/>
                  <a:gd name="T31" fmla="*/ 11 h 48"/>
                  <a:gd name="T32" fmla="*/ 24 w 44"/>
                  <a:gd name="T33" fmla="*/ 11 h 48"/>
                  <a:gd name="T34" fmla="*/ 24 w 44"/>
                  <a:gd name="T35" fmla="*/ 14 h 48"/>
                  <a:gd name="T36" fmla="*/ 31 w 44"/>
                  <a:gd name="T37" fmla="*/ 18 h 48"/>
                  <a:gd name="T38" fmla="*/ 29 w 44"/>
                  <a:gd name="T39" fmla="*/ 20 h 48"/>
                  <a:gd name="T40" fmla="*/ 24 w 44"/>
                  <a:gd name="T41" fmla="*/ 16 h 48"/>
                  <a:gd name="T42" fmla="*/ 24 w 44"/>
                  <a:gd name="T43" fmla="*/ 23 h 48"/>
                  <a:gd name="T44" fmla="*/ 31 w 44"/>
                  <a:gd name="T45" fmla="*/ 31 h 48"/>
                  <a:gd name="T46" fmla="*/ 24 w 44"/>
                  <a:gd name="T4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8">
                    <a:moveTo>
                      <a:pt x="22" y="3"/>
                    </a:moveTo>
                    <a:cubicBezTo>
                      <a:pt x="10" y="0"/>
                      <a:pt x="0" y="9"/>
                      <a:pt x="0" y="21"/>
                    </a:cubicBezTo>
                    <a:cubicBezTo>
                      <a:pt x="0" y="32"/>
                      <a:pt x="10" y="43"/>
                      <a:pt x="22" y="46"/>
                    </a:cubicBezTo>
                    <a:cubicBezTo>
                      <a:pt x="34" y="48"/>
                      <a:pt x="44" y="40"/>
                      <a:pt x="44" y="28"/>
                    </a:cubicBezTo>
                    <a:cubicBezTo>
                      <a:pt x="44" y="16"/>
                      <a:pt x="34" y="5"/>
                      <a:pt x="22" y="3"/>
                    </a:cubicBezTo>
                    <a:close/>
                    <a:moveTo>
                      <a:pt x="24" y="35"/>
                    </a:moveTo>
                    <a:cubicBezTo>
                      <a:pt x="24" y="36"/>
                      <a:pt x="24" y="37"/>
                      <a:pt x="24" y="38"/>
                    </a:cubicBezTo>
                    <a:cubicBezTo>
                      <a:pt x="23" y="38"/>
                      <a:pt x="22" y="38"/>
                      <a:pt x="21" y="38"/>
                    </a:cubicBezTo>
                    <a:cubicBezTo>
                      <a:pt x="21" y="37"/>
                      <a:pt x="21" y="36"/>
                      <a:pt x="21" y="35"/>
                    </a:cubicBezTo>
                    <a:cubicBezTo>
                      <a:pt x="17" y="34"/>
                      <a:pt x="15" y="32"/>
                      <a:pt x="13" y="30"/>
                    </a:cubicBezTo>
                    <a:cubicBezTo>
                      <a:pt x="13" y="29"/>
                      <a:pt x="14" y="29"/>
                      <a:pt x="15" y="28"/>
                    </a:cubicBezTo>
                    <a:cubicBezTo>
                      <a:pt x="16" y="30"/>
                      <a:pt x="18" y="32"/>
                      <a:pt x="21" y="32"/>
                    </a:cubicBezTo>
                    <a:cubicBezTo>
                      <a:pt x="21" y="30"/>
                      <a:pt x="21" y="27"/>
                      <a:pt x="21" y="25"/>
                    </a:cubicBezTo>
                    <a:cubicBezTo>
                      <a:pt x="17" y="23"/>
                      <a:pt x="14" y="22"/>
                      <a:pt x="14" y="18"/>
                    </a:cubicBezTo>
                    <a:cubicBezTo>
                      <a:pt x="14" y="15"/>
                      <a:pt x="17" y="13"/>
                      <a:pt x="21" y="13"/>
                    </a:cubicBezTo>
                    <a:cubicBezTo>
                      <a:pt x="21" y="13"/>
                      <a:pt x="21" y="12"/>
                      <a:pt x="21" y="11"/>
                    </a:cubicBezTo>
                    <a:cubicBezTo>
                      <a:pt x="22" y="11"/>
                      <a:pt x="23" y="11"/>
                      <a:pt x="24" y="11"/>
                    </a:cubicBezTo>
                    <a:cubicBezTo>
                      <a:pt x="24" y="12"/>
                      <a:pt x="24" y="13"/>
                      <a:pt x="24" y="14"/>
                    </a:cubicBezTo>
                    <a:cubicBezTo>
                      <a:pt x="27" y="15"/>
                      <a:pt x="29" y="16"/>
                      <a:pt x="31" y="18"/>
                    </a:cubicBezTo>
                    <a:cubicBezTo>
                      <a:pt x="30" y="19"/>
                      <a:pt x="30" y="19"/>
                      <a:pt x="29" y="20"/>
                    </a:cubicBezTo>
                    <a:cubicBezTo>
                      <a:pt x="28" y="18"/>
                      <a:pt x="26" y="17"/>
                      <a:pt x="24" y="16"/>
                    </a:cubicBezTo>
                    <a:cubicBezTo>
                      <a:pt x="24" y="19"/>
                      <a:pt x="24" y="21"/>
                      <a:pt x="24" y="23"/>
                    </a:cubicBezTo>
                    <a:cubicBezTo>
                      <a:pt x="27" y="25"/>
                      <a:pt x="31" y="27"/>
                      <a:pt x="31" y="31"/>
                    </a:cubicBezTo>
                    <a:cubicBezTo>
                      <a:pt x="31" y="33"/>
                      <a:pt x="29" y="36"/>
                      <a:pt x="24"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Freeform 120"/>
              <p:cNvSpPr>
                <a:spLocks/>
              </p:cNvSpPr>
              <p:nvPr/>
            </p:nvSpPr>
            <p:spPr bwMode="auto">
              <a:xfrm>
                <a:off x="9729381" y="5250028"/>
                <a:ext cx="98807" cy="172913"/>
              </a:xfrm>
              <a:custGeom>
                <a:avLst/>
                <a:gdLst>
                  <a:gd name="T0" fmla="*/ 0 w 4"/>
                  <a:gd name="T1" fmla="*/ 0 h 7"/>
                  <a:gd name="T2" fmla="*/ 0 w 4"/>
                  <a:gd name="T3" fmla="*/ 7 h 7"/>
                  <a:gd name="T4" fmla="*/ 4 w 4"/>
                  <a:gd name="T5" fmla="*/ 4 h 7"/>
                  <a:gd name="T6" fmla="*/ 0 w 4"/>
                  <a:gd name="T7" fmla="*/ 0 h 7"/>
                </a:gdLst>
                <a:ahLst/>
                <a:cxnLst>
                  <a:cxn ang="0">
                    <a:pos x="T0" y="T1"/>
                  </a:cxn>
                  <a:cxn ang="0">
                    <a:pos x="T2" y="T3"/>
                  </a:cxn>
                  <a:cxn ang="0">
                    <a:pos x="T4" y="T5"/>
                  </a:cxn>
                  <a:cxn ang="0">
                    <a:pos x="T6" y="T7"/>
                  </a:cxn>
                </a:cxnLst>
                <a:rect l="0" t="0" r="r" b="b"/>
                <a:pathLst>
                  <a:path w="4" h="7">
                    <a:moveTo>
                      <a:pt x="0" y="0"/>
                    </a:moveTo>
                    <a:cubicBezTo>
                      <a:pt x="0" y="2"/>
                      <a:pt x="0" y="5"/>
                      <a:pt x="0" y="7"/>
                    </a:cubicBezTo>
                    <a:cubicBezTo>
                      <a:pt x="3" y="7"/>
                      <a:pt x="4" y="6"/>
                      <a:pt x="4" y="4"/>
                    </a:cubicBezTo>
                    <a:cubicBezTo>
                      <a:pt x="4" y="2"/>
                      <a:pt x="2" y="1"/>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Freeform 121"/>
              <p:cNvSpPr>
                <a:spLocks/>
              </p:cNvSpPr>
              <p:nvPr/>
            </p:nvSpPr>
            <p:spPr bwMode="auto">
              <a:xfrm>
                <a:off x="9556470" y="4978309"/>
                <a:ext cx="98807" cy="172913"/>
              </a:xfrm>
              <a:custGeom>
                <a:avLst/>
                <a:gdLst>
                  <a:gd name="T0" fmla="*/ 0 w 4"/>
                  <a:gd name="T1" fmla="*/ 3 h 7"/>
                  <a:gd name="T2" fmla="*/ 4 w 4"/>
                  <a:gd name="T3" fmla="*/ 7 h 7"/>
                  <a:gd name="T4" fmla="*/ 4 w 4"/>
                  <a:gd name="T5" fmla="*/ 1 h 7"/>
                  <a:gd name="T6" fmla="*/ 0 w 4"/>
                  <a:gd name="T7" fmla="*/ 3 h 7"/>
                </a:gdLst>
                <a:ahLst/>
                <a:cxnLst>
                  <a:cxn ang="0">
                    <a:pos x="T0" y="T1"/>
                  </a:cxn>
                  <a:cxn ang="0">
                    <a:pos x="T2" y="T3"/>
                  </a:cxn>
                  <a:cxn ang="0">
                    <a:pos x="T4" y="T5"/>
                  </a:cxn>
                  <a:cxn ang="0">
                    <a:pos x="T6" y="T7"/>
                  </a:cxn>
                </a:cxnLst>
                <a:rect l="0" t="0" r="r" b="b"/>
                <a:pathLst>
                  <a:path w="4" h="7">
                    <a:moveTo>
                      <a:pt x="0" y="3"/>
                    </a:moveTo>
                    <a:cubicBezTo>
                      <a:pt x="0" y="5"/>
                      <a:pt x="2" y="6"/>
                      <a:pt x="4" y="7"/>
                    </a:cubicBezTo>
                    <a:cubicBezTo>
                      <a:pt x="4" y="5"/>
                      <a:pt x="4" y="3"/>
                      <a:pt x="4" y="1"/>
                    </a:cubicBezTo>
                    <a:cubicBezTo>
                      <a:pt x="2" y="0"/>
                      <a:pt x="0" y="1"/>
                      <a:pt x="0" y="3"/>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21" name="กลุ่ม 747"/>
            <p:cNvGrpSpPr/>
            <p:nvPr/>
          </p:nvGrpSpPr>
          <p:grpSpPr>
            <a:xfrm rot="20754493">
              <a:off x="8509106" y="2063364"/>
              <a:ext cx="575382" cy="378404"/>
              <a:chOff x="7827350" y="7403190"/>
              <a:chExt cx="3655852" cy="2404299"/>
            </a:xfrm>
          </p:grpSpPr>
          <p:sp>
            <p:nvSpPr>
              <p:cNvPr id="122" name="Freeform 122"/>
              <p:cNvSpPr>
                <a:spLocks/>
              </p:cNvSpPr>
              <p:nvPr/>
            </p:nvSpPr>
            <p:spPr bwMode="auto">
              <a:xfrm>
                <a:off x="7827350" y="7403190"/>
                <a:ext cx="3655852" cy="2404299"/>
              </a:xfrm>
              <a:custGeom>
                <a:avLst/>
                <a:gdLst>
                  <a:gd name="T0" fmla="*/ 148 w 148"/>
                  <a:gd name="T1" fmla="*/ 75 h 97"/>
                  <a:gd name="T2" fmla="*/ 0 w 148"/>
                  <a:gd name="T3" fmla="*/ 97 h 97"/>
                  <a:gd name="T4" fmla="*/ 0 w 148"/>
                  <a:gd name="T5" fmla="*/ 23 h 97"/>
                  <a:gd name="T6" fmla="*/ 148 w 148"/>
                  <a:gd name="T7" fmla="*/ 0 h 97"/>
                  <a:gd name="T8" fmla="*/ 148 w 148"/>
                  <a:gd name="T9" fmla="*/ 75 h 97"/>
                </a:gdLst>
                <a:ahLst/>
                <a:cxnLst>
                  <a:cxn ang="0">
                    <a:pos x="T0" y="T1"/>
                  </a:cxn>
                  <a:cxn ang="0">
                    <a:pos x="T2" y="T3"/>
                  </a:cxn>
                  <a:cxn ang="0">
                    <a:pos x="T4" y="T5"/>
                  </a:cxn>
                  <a:cxn ang="0">
                    <a:pos x="T6" y="T7"/>
                  </a:cxn>
                  <a:cxn ang="0">
                    <a:pos x="T8" y="T9"/>
                  </a:cxn>
                </a:cxnLst>
                <a:rect l="0" t="0" r="r" b="b"/>
                <a:pathLst>
                  <a:path w="148" h="97">
                    <a:moveTo>
                      <a:pt x="148" y="75"/>
                    </a:moveTo>
                    <a:cubicBezTo>
                      <a:pt x="99" y="75"/>
                      <a:pt x="49" y="97"/>
                      <a:pt x="0" y="97"/>
                    </a:cubicBezTo>
                    <a:cubicBezTo>
                      <a:pt x="0" y="72"/>
                      <a:pt x="0" y="47"/>
                      <a:pt x="0" y="23"/>
                    </a:cubicBezTo>
                    <a:cubicBezTo>
                      <a:pt x="49" y="23"/>
                      <a:pt x="99" y="0"/>
                      <a:pt x="148" y="0"/>
                    </a:cubicBezTo>
                    <a:cubicBezTo>
                      <a:pt x="148" y="25"/>
                      <a:pt x="148" y="50"/>
                      <a:pt x="148" y="75"/>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123"/>
              <p:cNvSpPr>
                <a:spLocks/>
              </p:cNvSpPr>
              <p:nvPr/>
            </p:nvSpPr>
            <p:spPr bwMode="auto">
              <a:xfrm>
                <a:off x="7901456" y="7481414"/>
                <a:ext cx="3482939" cy="2251972"/>
              </a:xfrm>
              <a:custGeom>
                <a:avLst/>
                <a:gdLst>
                  <a:gd name="T0" fmla="*/ 141 w 141"/>
                  <a:gd name="T1" fmla="*/ 69 h 91"/>
                  <a:gd name="T2" fmla="*/ 0 w 141"/>
                  <a:gd name="T3" fmla="*/ 91 h 91"/>
                  <a:gd name="T4" fmla="*/ 0 w 141"/>
                  <a:gd name="T5" fmla="*/ 22 h 91"/>
                  <a:gd name="T6" fmla="*/ 141 w 141"/>
                  <a:gd name="T7" fmla="*/ 0 h 91"/>
                  <a:gd name="T8" fmla="*/ 141 w 141"/>
                  <a:gd name="T9" fmla="*/ 69 h 91"/>
                </a:gdLst>
                <a:ahLst/>
                <a:cxnLst>
                  <a:cxn ang="0">
                    <a:pos x="T0" y="T1"/>
                  </a:cxn>
                  <a:cxn ang="0">
                    <a:pos x="T2" y="T3"/>
                  </a:cxn>
                  <a:cxn ang="0">
                    <a:pos x="T4" y="T5"/>
                  </a:cxn>
                  <a:cxn ang="0">
                    <a:pos x="T6" y="T7"/>
                  </a:cxn>
                  <a:cxn ang="0">
                    <a:pos x="T8" y="T9"/>
                  </a:cxn>
                </a:cxnLst>
                <a:rect l="0" t="0" r="r" b="b"/>
                <a:pathLst>
                  <a:path w="141" h="91">
                    <a:moveTo>
                      <a:pt x="141" y="69"/>
                    </a:moveTo>
                    <a:cubicBezTo>
                      <a:pt x="94" y="70"/>
                      <a:pt x="47" y="90"/>
                      <a:pt x="0" y="91"/>
                    </a:cubicBezTo>
                    <a:cubicBezTo>
                      <a:pt x="0" y="68"/>
                      <a:pt x="0" y="45"/>
                      <a:pt x="0" y="22"/>
                    </a:cubicBezTo>
                    <a:cubicBezTo>
                      <a:pt x="47" y="22"/>
                      <a:pt x="94" y="1"/>
                      <a:pt x="141" y="0"/>
                    </a:cubicBezTo>
                    <a:cubicBezTo>
                      <a:pt x="141" y="23"/>
                      <a:pt x="141" y="46"/>
                      <a:pt x="141" y="69"/>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124"/>
              <p:cNvSpPr>
                <a:spLocks/>
              </p:cNvSpPr>
              <p:nvPr/>
            </p:nvSpPr>
            <p:spPr bwMode="auto">
              <a:xfrm>
                <a:off x="8024964" y="7604923"/>
                <a:ext cx="3235922" cy="2029658"/>
              </a:xfrm>
              <a:custGeom>
                <a:avLst/>
                <a:gdLst>
                  <a:gd name="T0" fmla="*/ 131 w 131"/>
                  <a:gd name="T1" fmla="*/ 8 h 82"/>
                  <a:gd name="T2" fmla="*/ 120 w 131"/>
                  <a:gd name="T3" fmla="*/ 0 h 82"/>
                  <a:gd name="T4" fmla="*/ 11 w 131"/>
                  <a:gd name="T5" fmla="*/ 20 h 82"/>
                  <a:gd name="T6" fmla="*/ 0 w 131"/>
                  <a:gd name="T7" fmla="*/ 30 h 82"/>
                  <a:gd name="T8" fmla="*/ 0 w 131"/>
                  <a:gd name="T9" fmla="*/ 73 h 82"/>
                  <a:gd name="T10" fmla="*/ 0 w 131"/>
                  <a:gd name="T11" fmla="*/ 73 h 82"/>
                  <a:gd name="T12" fmla="*/ 11 w 131"/>
                  <a:gd name="T13" fmla="*/ 82 h 82"/>
                  <a:gd name="T14" fmla="*/ 120 w 131"/>
                  <a:gd name="T15" fmla="*/ 62 h 82"/>
                  <a:gd name="T16" fmla="*/ 131 w 131"/>
                  <a:gd name="T17" fmla="*/ 51 h 82"/>
                  <a:gd name="T18" fmla="*/ 131 w 131"/>
                  <a:gd name="T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2">
                    <a:moveTo>
                      <a:pt x="131" y="8"/>
                    </a:moveTo>
                    <a:cubicBezTo>
                      <a:pt x="123" y="9"/>
                      <a:pt x="120" y="5"/>
                      <a:pt x="120" y="0"/>
                    </a:cubicBezTo>
                    <a:cubicBezTo>
                      <a:pt x="84" y="3"/>
                      <a:pt x="47" y="16"/>
                      <a:pt x="11" y="20"/>
                    </a:cubicBezTo>
                    <a:cubicBezTo>
                      <a:pt x="11" y="25"/>
                      <a:pt x="7" y="29"/>
                      <a:pt x="0" y="30"/>
                    </a:cubicBezTo>
                    <a:cubicBezTo>
                      <a:pt x="0" y="44"/>
                      <a:pt x="0" y="59"/>
                      <a:pt x="0" y="73"/>
                    </a:cubicBezTo>
                    <a:cubicBezTo>
                      <a:pt x="0" y="73"/>
                      <a:pt x="0" y="73"/>
                      <a:pt x="0" y="73"/>
                    </a:cubicBezTo>
                    <a:cubicBezTo>
                      <a:pt x="8" y="73"/>
                      <a:pt x="11" y="76"/>
                      <a:pt x="11" y="82"/>
                    </a:cubicBezTo>
                    <a:cubicBezTo>
                      <a:pt x="47" y="78"/>
                      <a:pt x="84" y="66"/>
                      <a:pt x="120" y="62"/>
                    </a:cubicBezTo>
                    <a:cubicBezTo>
                      <a:pt x="120" y="56"/>
                      <a:pt x="124" y="52"/>
                      <a:pt x="131" y="51"/>
                    </a:cubicBezTo>
                    <a:cubicBezTo>
                      <a:pt x="131" y="37"/>
                      <a:pt x="131" y="23"/>
                      <a:pt x="131" y="8"/>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125"/>
              <p:cNvSpPr>
                <a:spLocks/>
              </p:cNvSpPr>
              <p:nvPr/>
            </p:nvSpPr>
            <p:spPr bwMode="auto">
              <a:xfrm>
                <a:off x="8617804" y="8667095"/>
                <a:ext cx="222316" cy="222316"/>
              </a:xfrm>
              <a:custGeom>
                <a:avLst/>
                <a:gdLst>
                  <a:gd name="T0" fmla="*/ 9 w 9"/>
                  <a:gd name="T1" fmla="*/ 4 h 9"/>
                  <a:gd name="T2" fmla="*/ 5 w 9"/>
                  <a:gd name="T3" fmla="*/ 9 h 9"/>
                  <a:gd name="T4" fmla="*/ 0 w 9"/>
                  <a:gd name="T5" fmla="*/ 5 h 9"/>
                  <a:gd name="T6" fmla="*/ 5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5" y="9"/>
                    </a:cubicBezTo>
                    <a:cubicBezTo>
                      <a:pt x="2" y="9"/>
                      <a:pt x="0" y="8"/>
                      <a:pt x="0" y="5"/>
                    </a:cubicBezTo>
                    <a:cubicBezTo>
                      <a:pt x="0" y="3"/>
                      <a:pt x="2" y="1"/>
                      <a:pt x="5" y="0"/>
                    </a:cubicBezTo>
                    <a:cubicBezTo>
                      <a:pt x="7" y="0"/>
                      <a:pt x="9" y="1"/>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126"/>
              <p:cNvSpPr>
                <a:spLocks/>
              </p:cNvSpPr>
              <p:nvPr/>
            </p:nvSpPr>
            <p:spPr bwMode="auto">
              <a:xfrm>
                <a:off x="10470432" y="8271868"/>
                <a:ext cx="222316" cy="222316"/>
              </a:xfrm>
              <a:custGeom>
                <a:avLst/>
                <a:gdLst>
                  <a:gd name="T0" fmla="*/ 9 w 9"/>
                  <a:gd name="T1" fmla="*/ 4 h 9"/>
                  <a:gd name="T2" fmla="*/ 4 w 9"/>
                  <a:gd name="T3" fmla="*/ 9 h 9"/>
                  <a:gd name="T4" fmla="*/ 0 w 9"/>
                  <a:gd name="T5" fmla="*/ 5 h 9"/>
                  <a:gd name="T6" fmla="*/ 4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4" y="9"/>
                    </a:cubicBezTo>
                    <a:cubicBezTo>
                      <a:pt x="2" y="9"/>
                      <a:pt x="0" y="8"/>
                      <a:pt x="0" y="5"/>
                    </a:cubicBezTo>
                    <a:cubicBezTo>
                      <a:pt x="0" y="3"/>
                      <a:pt x="2" y="1"/>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127"/>
              <p:cNvSpPr>
                <a:spLocks noEditPoints="1"/>
              </p:cNvSpPr>
              <p:nvPr/>
            </p:nvSpPr>
            <p:spPr bwMode="auto">
              <a:xfrm>
                <a:off x="9111839" y="8000150"/>
                <a:ext cx="1086874" cy="1214501"/>
              </a:xfrm>
              <a:custGeom>
                <a:avLst/>
                <a:gdLst>
                  <a:gd name="T0" fmla="*/ 22 w 44"/>
                  <a:gd name="T1" fmla="*/ 3 h 49"/>
                  <a:gd name="T2" fmla="*/ 0 w 44"/>
                  <a:gd name="T3" fmla="*/ 30 h 49"/>
                  <a:gd name="T4" fmla="*/ 22 w 44"/>
                  <a:gd name="T5" fmla="*/ 46 h 49"/>
                  <a:gd name="T6" fmla="*/ 44 w 44"/>
                  <a:gd name="T7" fmla="*/ 20 h 49"/>
                  <a:gd name="T8" fmla="*/ 22 w 44"/>
                  <a:gd name="T9" fmla="*/ 3 h 49"/>
                  <a:gd name="T10" fmla="*/ 23 w 44"/>
                  <a:gd name="T11" fmla="*/ 35 h 49"/>
                  <a:gd name="T12" fmla="*/ 23 w 44"/>
                  <a:gd name="T13" fmla="*/ 38 h 49"/>
                  <a:gd name="T14" fmla="*/ 21 w 44"/>
                  <a:gd name="T15" fmla="*/ 38 h 49"/>
                  <a:gd name="T16" fmla="*/ 21 w 44"/>
                  <a:gd name="T17" fmla="*/ 36 h 49"/>
                  <a:gd name="T18" fmla="*/ 13 w 44"/>
                  <a:gd name="T19" fmla="*/ 34 h 49"/>
                  <a:gd name="T20" fmla="*/ 15 w 44"/>
                  <a:gd name="T21" fmla="*/ 32 h 49"/>
                  <a:gd name="T22" fmla="*/ 21 w 44"/>
                  <a:gd name="T23" fmla="*/ 33 h 49"/>
                  <a:gd name="T24" fmla="*/ 21 w 44"/>
                  <a:gd name="T25" fmla="*/ 26 h 49"/>
                  <a:gd name="T26" fmla="*/ 13 w 44"/>
                  <a:gd name="T27" fmla="*/ 22 h 49"/>
                  <a:gd name="T28" fmla="*/ 21 w 44"/>
                  <a:gd name="T29" fmla="*/ 14 h 49"/>
                  <a:gd name="T30" fmla="*/ 21 w 44"/>
                  <a:gd name="T31" fmla="*/ 11 h 49"/>
                  <a:gd name="T32" fmla="*/ 23 w 44"/>
                  <a:gd name="T33" fmla="*/ 11 h 49"/>
                  <a:gd name="T34" fmla="*/ 23 w 44"/>
                  <a:gd name="T35" fmla="*/ 14 h 49"/>
                  <a:gd name="T36" fmla="*/ 31 w 44"/>
                  <a:gd name="T37" fmla="*/ 15 h 49"/>
                  <a:gd name="T38" fmla="*/ 29 w 44"/>
                  <a:gd name="T39" fmla="*/ 17 h 49"/>
                  <a:gd name="T40" fmla="*/ 23 w 44"/>
                  <a:gd name="T41" fmla="*/ 16 h 49"/>
                  <a:gd name="T42" fmla="*/ 23 w 44"/>
                  <a:gd name="T43" fmla="*/ 23 h 49"/>
                  <a:gd name="T44" fmla="*/ 31 w 44"/>
                  <a:gd name="T45" fmla="*/ 27 h 49"/>
                  <a:gd name="T46" fmla="*/ 23 w 44"/>
                  <a:gd name="T4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2" y="3"/>
                    </a:moveTo>
                    <a:cubicBezTo>
                      <a:pt x="10" y="6"/>
                      <a:pt x="0" y="18"/>
                      <a:pt x="0" y="30"/>
                    </a:cubicBezTo>
                    <a:cubicBezTo>
                      <a:pt x="0" y="41"/>
                      <a:pt x="10" y="49"/>
                      <a:pt x="22" y="46"/>
                    </a:cubicBezTo>
                    <a:cubicBezTo>
                      <a:pt x="34" y="43"/>
                      <a:pt x="44" y="32"/>
                      <a:pt x="44" y="20"/>
                    </a:cubicBezTo>
                    <a:cubicBezTo>
                      <a:pt x="44" y="8"/>
                      <a:pt x="34" y="0"/>
                      <a:pt x="22" y="3"/>
                    </a:cubicBezTo>
                    <a:close/>
                    <a:moveTo>
                      <a:pt x="23" y="35"/>
                    </a:moveTo>
                    <a:cubicBezTo>
                      <a:pt x="23" y="36"/>
                      <a:pt x="23" y="37"/>
                      <a:pt x="23" y="38"/>
                    </a:cubicBezTo>
                    <a:cubicBezTo>
                      <a:pt x="23" y="38"/>
                      <a:pt x="22" y="38"/>
                      <a:pt x="21" y="38"/>
                    </a:cubicBezTo>
                    <a:cubicBezTo>
                      <a:pt x="21" y="37"/>
                      <a:pt x="21" y="37"/>
                      <a:pt x="21" y="36"/>
                    </a:cubicBezTo>
                    <a:cubicBezTo>
                      <a:pt x="17" y="36"/>
                      <a:pt x="15" y="36"/>
                      <a:pt x="13" y="34"/>
                    </a:cubicBezTo>
                    <a:cubicBezTo>
                      <a:pt x="13" y="33"/>
                      <a:pt x="14" y="33"/>
                      <a:pt x="15" y="32"/>
                    </a:cubicBezTo>
                    <a:cubicBezTo>
                      <a:pt x="16" y="33"/>
                      <a:pt x="18" y="34"/>
                      <a:pt x="21" y="33"/>
                    </a:cubicBezTo>
                    <a:cubicBezTo>
                      <a:pt x="21" y="31"/>
                      <a:pt x="21" y="28"/>
                      <a:pt x="21" y="26"/>
                    </a:cubicBezTo>
                    <a:cubicBezTo>
                      <a:pt x="17" y="26"/>
                      <a:pt x="13" y="26"/>
                      <a:pt x="13" y="22"/>
                    </a:cubicBezTo>
                    <a:cubicBezTo>
                      <a:pt x="13" y="19"/>
                      <a:pt x="17" y="16"/>
                      <a:pt x="21" y="14"/>
                    </a:cubicBezTo>
                    <a:cubicBezTo>
                      <a:pt x="21" y="13"/>
                      <a:pt x="21" y="12"/>
                      <a:pt x="21" y="11"/>
                    </a:cubicBezTo>
                    <a:cubicBezTo>
                      <a:pt x="22" y="11"/>
                      <a:pt x="23" y="11"/>
                      <a:pt x="23" y="11"/>
                    </a:cubicBezTo>
                    <a:cubicBezTo>
                      <a:pt x="23" y="12"/>
                      <a:pt x="23" y="13"/>
                      <a:pt x="23" y="14"/>
                    </a:cubicBezTo>
                    <a:cubicBezTo>
                      <a:pt x="27" y="13"/>
                      <a:pt x="29" y="14"/>
                      <a:pt x="31" y="15"/>
                    </a:cubicBezTo>
                    <a:cubicBezTo>
                      <a:pt x="30" y="16"/>
                      <a:pt x="30" y="17"/>
                      <a:pt x="29" y="17"/>
                    </a:cubicBezTo>
                    <a:cubicBezTo>
                      <a:pt x="27" y="16"/>
                      <a:pt x="26" y="16"/>
                      <a:pt x="23" y="16"/>
                    </a:cubicBezTo>
                    <a:cubicBezTo>
                      <a:pt x="23" y="18"/>
                      <a:pt x="23" y="21"/>
                      <a:pt x="23" y="23"/>
                    </a:cubicBezTo>
                    <a:cubicBezTo>
                      <a:pt x="27" y="23"/>
                      <a:pt x="31" y="23"/>
                      <a:pt x="31" y="27"/>
                    </a:cubicBezTo>
                    <a:cubicBezTo>
                      <a:pt x="31" y="30"/>
                      <a:pt x="29" y="33"/>
                      <a:pt x="23"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128"/>
              <p:cNvSpPr>
                <a:spLocks/>
              </p:cNvSpPr>
              <p:nvPr/>
            </p:nvSpPr>
            <p:spPr bwMode="auto">
              <a:xfrm>
                <a:off x="9679978" y="8642394"/>
                <a:ext cx="123509" cy="172913"/>
              </a:xfrm>
              <a:custGeom>
                <a:avLst/>
                <a:gdLst>
                  <a:gd name="T0" fmla="*/ 0 w 5"/>
                  <a:gd name="T1" fmla="*/ 0 h 7"/>
                  <a:gd name="T2" fmla="*/ 0 w 5"/>
                  <a:gd name="T3" fmla="*/ 7 h 7"/>
                  <a:gd name="T4" fmla="*/ 5 w 5"/>
                  <a:gd name="T5" fmla="*/ 2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0" y="4"/>
                      <a:pt x="0" y="7"/>
                    </a:cubicBezTo>
                    <a:cubicBezTo>
                      <a:pt x="4" y="6"/>
                      <a:pt x="5" y="4"/>
                      <a:pt x="5" y="2"/>
                    </a:cubicBezTo>
                    <a:cubicBezTo>
                      <a:pt x="5" y="0"/>
                      <a:pt x="3" y="0"/>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129"/>
              <p:cNvSpPr>
                <a:spLocks/>
              </p:cNvSpPr>
              <p:nvPr/>
            </p:nvSpPr>
            <p:spPr bwMode="auto">
              <a:xfrm>
                <a:off x="9531767" y="8420078"/>
                <a:ext cx="98807" cy="148210"/>
              </a:xfrm>
              <a:custGeom>
                <a:avLst/>
                <a:gdLst>
                  <a:gd name="T0" fmla="*/ 0 w 4"/>
                  <a:gd name="T1" fmla="*/ 4 h 6"/>
                  <a:gd name="T2" fmla="*/ 4 w 4"/>
                  <a:gd name="T3" fmla="*/ 6 h 6"/>
                  <a:gd name="T4" fmla="*/ 4 w 4"/>
                  <a:gd name="T5" fmla="*/ 0 h 6"/>
                  <a:gd name="T6" fmla="*/ 0 w 4"/>
                  <a:gd name="T7" fmla="*/ 4 h 6"/>
                </a:gdLst>
                <a:ahLst/>
                <a:cxnLst>
                  <a:cxn ang="0">
                    <a:pos x="T0" y="T1"/>
                  </a:cxn>
                  <a:cxn ang="0">
                    <a:pos x="T2" y="T3"/>
                  </a:cxn>
                  <a:cxn ang="0">
                    <a:pos x="T4" y="T5"/>
                  </a:cxn>
                  <a:cxn ang="0">
                    <a:pos x="T6" y="T7"/>
                  </a:cxn>
                </a:cxnLst>
                <a:rect l="0" t="0" r="r" b="b"/>
                <a:pathLst>
                  <a:path w="4" h="6">
                    <a:moveTo>
                      <a:pt x="0" y="4"/>
                    </a:moveTo>
                    <a:cubicBezTo>
                      <a:pt x="0" y="6"/>
                      <a:pt x="2" y="6"/>
                      <a:pt x="4" y="6"/>
                    </a:cubicBezTo>
                    <a:cubicBezTo>
                      <a:pt x="4" y="4"/>
                      <a:pt x="4" y="2"/>
                      <a:pt x="4" y="0"/>
                    </a:cubicBezTo>
                    <a:cubicBezTo>
                      <a:pt x="2" y="0"/>
                      <a:pt x="0" y="2"/>
                      <a:pt x="0"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30" name="กลุ่ม 747"/>
            <p:cNvGrpSpPr/>
            <p:nvPr/>
          </p:nvGrpSpPr>
          <p:grpSpPr>
            <a:xfrm rot="5652012">
              <a:off x="8340054" y="2795587"/>
              <a:ext cx="575382" cy="378404"/>
              <a:chOff x="7827350" y="7403190"/>
              <a:chExt cx="3655852" cy="2404299"/>
            </a:xfrm>
          </p:grpSpPr>
          <p:sp>
            <p:nvSpPr>
              <p:cNvPr id="131" name="Freeform 122"/>
              <p:cNvSpPr>
                <a:spLocks/>
              </p:cNvSpPr>
              <p:nvPr/>
            </p:nvSpPr>
            <p:spPr bwMode="auto">
              <a:xfrm>
                <a:off x="7827350" y="7403190"/>
                <a:ext cx="3655852" cy="2404299"/>
              </a:xfrm>
              <a:custGeom>
                <a:avLst/>
                <a:gdLst>
                  <a:gd name="T0" fmla="*/ 148 w 148"/>
                  <a:gd name="T1" fmla="*/ 75 h 97"/>
                  <a:gd name="T2" fmla="*/ 0 w 148"/>
                  <a:gd name="T3" fmla="*/ 97 h 97"/>
                  <a:gd name="T4" fmla="*/ 0 w 148"/>
                  <a:gd name="T5" fmla="*/ 23 h 97"/>
                  <a:gd name="T6" fmla="*/ 148 w 148"/>
                  <a:gd name="T7" fmla="*/ 0 h 97"/>
                  <a:gd name="T8" fmla="*/ 148 w 148"/>
                  <a:gd name="T9" fmla="*/ 75 h 97"/>
                </a:gdLst>
                <a:ahLst/>
                <a:cxnLst>
                  <a:cxn ang="0">
                    <a:pos x="T0" y="T1"/>
                  </a:cxn>
                  <a:cxn ang="0">
                    <a:pos x="T2" y="T3"/>
                  </a:cxn>
                  <a:cxn ang="0">
                    <a:pos x="T4" y="T5"/>
                  </a:cxn>
                  <a:cxn ang="0">
                    <a:pos x="T6" y="T7"/>
                  </a:cxn>
                  <a:cxn ang="0">
                    <a:pos x="T8" y="T9"/>
                  </a:cxn>
                </a:cxnLst>
                <a:rect l="0" t="0" r="r" b="b"/>
                <a:pathLst>
                  <a:path w="148" h="97">
                    <a:moveTo>
                      <a:pt x="148" y="75"/>
                    </a:moveTo>
                    <a:cubicBezTo>
                      <a:pt x="99" y="75"/>
                      <a:pt x="49" y="97"/>
                      <a:pt x="0" y="97"/>
                    </a:cubicBezTo>
                    <a:cubicBezTo>
                      <a:pt x="0" y="72"/>
                      <a:pt x="0" y="47"/>
                      <a:pt x="0" y="23"/>
                    </a:cubicBezTo>
                    <a:cubicBezTo>
                      <a:pt x="49" y="23"/>
                      <a:pt x="99" y="0"/>
                      <a:pt x="148" y="0"/>
                    </a:cubicBezTo>
                    <a:cubicBezTo>
                      <a:pt x="148" y="25"/>
                      <a:pt x="148" y="50"/>
                      <a:pt x="148" y="75"/>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Freeform 123"/>
              <p:cNvSpPr>
                <a:spLocks/>
              </p:cNvSpPr>
              <p:nvPr/>
            </p:nvSpPr>
            <p:spPr bwMode="auto">
              <a:xfrm>
                <a:off x="7901456" y="7481414"/>
                <a:ext cx="3482939" cy="2251972"/>
              </a:xfrm>
              <a:custGeom>
                <a:avLst/>
                <a:gdLst>
                  <a:gd name="T0" fmla="*/ 141 w 141"/>
                  <a:gd name="T1" fmla="*/ 69 h 91"/>
                  <a:gd name="T2" fmla="*/ 0 w 141"/>
                  <a:gd name="T3" fmla="*/ 91 h 91"/>
                  <a:gd name="T4" fmla="*/ 0 w 141"/>
                  <a:gd name="T5" fmla="*/ 22 h 91"/>
                  <a:gd name="T6" fmla="*/ 141 w 141"/>
                  <a:gd name="T7" fmla="*/ 0 h 91"/>
                  <a:gd name="T8" fmla="*/ 141 w 141"/>
                  <a:gd name="T9" fmla="*/ 69 h 91"/>
                </a:gdLst>
                <a:ahLst/>
                <a:cxnLst>
                  <a:cxn ang="0">
                    <a:pos x="T0" y="T1"/>
                  </a:cxn>
                  <a:cxn ang="0">
                    <a:pos x="T2" y="T3"/>
                  </a:cxn>
                  <a:cxn ang="0">
                    <a:pos x="T4" y="T5"/>
                  </a:cxn>
                  <a:cxn ang="0">
                    <a:pos x="T6" y="T7"/>
                  </a:cxn>
                  <a:cxn ang="0">
                    <a:pos x="T8" y="T9"/>
                  </a:cxn>
                </a:cxnLst>
                <a:rect l="0" t="0" r="r" b="b"/>
                <a:pathLst>
                  <a:path w="141" h="91">
                    <a:moveTo>
                      <a:pt x="141" y="69"/>
                    </a:moveTo>
                    <a:cubicBezTo>
                      <a:pt x="94" y="70"/>
                      <a:pt x="47" y="90"/>
                      <a:pt x="0" y="91"/>
                    </a:cubicBezTo>
                    <a:cubicBezTo>
                      <a:pt x="0" y="68"/>
                      <a:pt x="0" y="45"/>
                      <a:pt x="0" y="22"/>
                    </a:cubicBezTo>
                    <a:cubicBezTo>
                      <a:pt x="47" y="22"/>
                      <a:pt x="94" y="1"/>
                      <a:pt x="141" y="0"/>
                    </a:cubicBezTo>
                    <a:cubicBezTo>
                      <a:pt x="141" y="23"/>
                      <a:pt x="141" y="46"/>
                      <a:pt x="141" y="69"/>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124"/>
              <p:cNvSpPr>
                <a:spLocks/>
              </p:cNvSpPr>
              <p:nvPr/>
            </p:nvSpPr>
            <p:spPr bwMode="auto">
              <a:xfrm>
                <a:off x="8024964" y="7604923"/>
                <a:ext cx="3235922" cy="2029658"/>
              </a:xfrm>
              <a:custGeom>
                <a:avLst/>
                <a:gdLst>
                  <a:gd name="T0" fmla="*/ 131 w 131"/>
                  <a:gd name="T1" fmla="*/ 8 h 82"/>
                  <a:gd name="T2" fmla="*/ 120 w 131"/>
                  <a:gd name="T3" fmla="*/ 0 h 82"/>
                  <a:gd name="T4" fmla="*/ 11 w 131"/>
                  <a:gd name="T5" fmla="*/ 20 h 82"/>
                  <a:gd name="T6" fmla="*/ 0 w 131"/>
                  <a:gd name="T7" fmla="*/ 30 h 82"/>
                  <a:gd name="T8" fmla="*/ 0 w 131"/>
                  <a:gd name="T9" fmla="*/ 73 h 82"/>
                  <a:gd name="T10" fmla="*/ 0 w 131"/>
                  <a:gd name="T11" fmla="*/ 73 h 82"/>
                  <a:gd name="T12" fmla="*/ 11 w 131"/>
                  <a:gd name="T13" fmla="*/ 82 h 82"/>
                  <a:gd name="T14" fmla="*/ 120 w 131"/>
                  <a:gd name="T15" fmla="*/ 62 h 82"/>
                  <a:gd name="T16" fmla="*/ 131 w 131"/>
                  <a:gd name="T17" fmla="*/ 51 h 82"/>
                  <a:gd name="T18" fmla="*/ 131 w 131"/>
                  <a:gd name="T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2">
                    <a:moveTo>
                      <a:pt x="131" y="8"/>
                    </a:moveTo>
                    <a:cubicBezTo>
                      <a:pt x="123" y="9"/>
                      <a:pt x="120" y="5"/>
                      <a:pt x="120" y="0"/>
                    </a:cubicBezTo>
                    <a:cubicBezTo>
                      <a:pt x="84" y="3"/>
                      <a:pt x="47" y="16"/>
                      <a:pt x="11" y="20"/>
                    </a:cubicBezTo>
                    <a:cubicBezTo>
                      <a:pt x="11" y="25"/>
                      <a:pt x="7" y="29"/>
                      <a:pt x="0" y="30"/>
                    </a:cubicBezTo>
                    <a:cubicBezTo>
                      <a:pt x="0" y="44"/>
                      <a:pt x="0" y="59"/>
                      <a:pt x="0" y="73"/>
                    </a:cubicBezTo>
                    <a:cubicBezTo>
                      <a:pt x="0" y="73"/>
                      <a:pt x="0" y="73"/>
                      <a:pt x="0" y="73"/>
                    </a:cubicBezTo>
                    <a:cubicBezTo>
                      <a:pt x="8" y="73"/>
                      <a:pt x="11" y="76"/>
                      <a:pt x="11" y="82"/>
                    </a:cubicBezTo>
                    <a:cubicBezTo>
                      <a:pt x="47" y="78"/>
                      <a:pt x="84" y="66"/>
                      <a:pt x="120" y="62"/>
                    </a:cubicBezTo>
                    <a:cubicBezTo>
                      <a:pt x="120" y="56"/>
                      <a:pt x="124" y="52"/>
                      <a:pt x="131" y="51"/>
                    </a:cubicBezTo>
                    <a:cubicBezTo>
                      <a:pt x="131" y="37"/>
                      <a:pt x="131" y="23"/>
                      <a:pt x="131" y="8"/>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125"/>
              <p:cNvSpPr>
                <a:spLocks/>
              </p:cNvSpPr>
              <p:nvPr/>
            </p:nvSpPr>
            <p:spPr bwMode="auto">
              <a:xfrm>
                <a:off x="8617804" y="8667095"/>
                <a:ext cx="222316" cy="222316"/>
              </a:xfrm>
              <a:custGeom>
                <a:avLst/>
                <a:gdLst>
                  <a:gd name="T0" fmla="*/ 9 w 9"/>
                  <a:gd name="T1" fmla="*/ 4 h 9"/>
                  <a:gd name="T2" fmla="*/ 5 w 9"/>
                  <a:gd name="T3" fmla="*/ 9 h 9"/>
                  <a:gd name="T4" fmla="*/ 0 w 9"/>
                  <a:gd name="T5" fmla="*/ 5 h 9"/>
                  <a:gd name="T6" fmla="*/ 5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5" y="9"/>
                    </a:cubicBezTo>
                    <a:cubicBezTo>
                      <a:pt x="2" y="9"/>
                      <a:pt x="0" y="8"/>
                      <a:pt x="0" y="5"/>
                    </a:cubicBezTo>
                    <a:cubicBezTo>
                      <a:pt x="0" y="3"/>
                      <a:pt x="2" y="1"/>
                      <a:pt x="5" y="0"/>
                    </a:cubicBezTo>
                    <a:cubicBezTo>
                      <a:pt x="7" y="0"/>
                      <a:pt x="9" y="1"/>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126"/>
              <p:cNvSpPr>
                <a:spLocks/>
              </p:cNvSpPr>
              <p:nvPr/>
            </p:nvSpPr>
            <p:spPr bwMode="auto">
              <a:xfrm>
                <a:off x="10470432" y="8271868"/>
                <a:ext cx="222316" cy="222316"/>
              </a:xfrm>
              <a:custGeom>
                <a:avLst/>
                <a:gdLst>
                  <a:gd name="T0" fmla="*/ 9 w 9"/>
                  <a:gd name="T1" fmla="*/ 4 h 9"/>
                  <a:gd name="T2" fmla="*/ 4 w 9"/>
                  <a:gd name="T3" fmla="*/ 9 h 9"/>
                  <a:gd name="T4" fmla="*/ 0 w 9"/>
                  <a:gd name="T5" fmla="*/ 5 h 9"/>
                  <a:gd name="T6" fmla="*/ 4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4" y="9"/>
                    </a:cubicBezTo>
                    <a:cubicBezTo>
                      <a:pt x="2" y="9"/>
                      <a:pt x="0" y="8"/>
                      <a:pt x="0" y="5"/>
                    </a:cubicBezTo>
                    <a:cubicBezTo>
                      <a:pt x="0" y="3"/>
                      <a:pt x="2" y="1"/>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127"/>
              <p:cNvSpPr>
                <a:spLocks noEditPoints="1"/>
              </p:cNvSpPr>
              <p:nvPr/>
            </p:nvSpPr>
            <p:spPr bwMode="auto">
              <a:xfrm>
                <a:off x="9111839" y="8000150"/>
                <a:ext cx="1086874" cy="1214501"/>
              </a:xfrm>
              <a:custGeom>
                <a:avLst/>
                <a:gdLst>
                  <a:gd name="T0" fmla="*/ 22 w 44"/>
                  <a:gd name="T1" fmla="*/ 3 h 49"/>
                  <a:gd name="T2" fmla="*/ 0 w 44"/>
                  <a:gd name="T3" fmla="*/ 30 h 49"/>
                  <a:gd name="T4" fmla="*/ 22 w 44"/>
                  <a:gd name="T5" fmla="*/ 46 h 49"/>
                  <a:gd name="T6" fmla="*/ 44 w 44"/>
                  <a:gd name="T7" fmla="*/ 20 h 49"/>
                  <a:gd name="T8" fmla="*/ 22 w 44"/>
                  <a:gd name="T9" fmla="*/ 3 h 49"/>
                  <a:gd name="T10" fmla="*/ 23 w 44"/>
                  <a:gd name="T11" fmla="*/ 35 h 49"/>
                  <a:gd name="T12" fmla="*/ 23 w 44"/>
                  <a:gd name="T13" fmla="*/ 38 h 49"/>
                  <a:gd name="T14" fmla="*/ 21 w 44"/>
                  <a:gd name="T15" fmla="*/ 38 h 49"/>
                  <a:gd name="T16" fmla="*/ 21 w 44"/>
                  <a:gd name="T17" fmla="*/ 36 h 49"/>
                  <a:gd name="T18" fmla="*/ 13 w 44"/>
                  <a:gd name="T19" fmla="*/ 34 h 49"/>
                  <a:gd name="T20" fmla="*/ 15 w 44"/>
                  <a:gd name="T21" fmla="*/ 32 h 49"/>
                  <a:gd name="T22" fmla="*/ 21 w 44"/>
                  <a:gd name="T23" fmla="*/ 33 h 49"/>
                  <a:gd name="T24" fmla="*/ 21 w 44"/>
                  <a:gd name="T25" fmla="*/ 26 h 49"/>
                  <a:gd name="T26" fmla="*/ 13 w 44"/>
                  <a:gd name="T27" fmla="*/ 22 h 49"/>
                  <a:gd name="T28" fmla="*/ 21 w 44"/>
                  <a:gd name="T29" fmla="*/ 14 h 49"/>
                  <a:gd name="T30" fmla="*/ 21 w 44"/>
                  <a:gd name="T31" fmla="*/ 11 h 49"/>
                  <a:gd name="T32" fmla="*/ 23 w 44"/>
                  <a:gd name="T33" fmla="*/ 11 h 49"/>
                  <a:gd name="T34" fmla="*/ 23 w 44"/>
                  <a:gd name="T35" fmla="*/ 14 h 49"/>
                  <a:gd name="T36" fmla="*/ 31 w 44"/>
                  <a:gd name="T37" fmla="*/ 15 h 49"/>
                  <a:gd name="T38" fmla="*/ 29 w 44"/>
                  <a:gd name="T39" fmla="*/ 17 h 49"/>
                  <a:gd name="T40" fmla="*/ 23 w 44"/>
                  <a:gd name="T41" fmla="*/ 16 h 49"/>
                  <a:gd name="T42" fmla="*/ 23 w 44"/>
                  <a:gd name="T43" fmla="*/ 23 h 49"/>
                  <a:gd name="T44" fmla="*/ 31 w 44"/>
                  <a:gd name="T45" fmla="*/ 27 h 49"/>
                  <a:gd name="T46" fmla="*/ 23 w 44"/>
                  <a:gd name="T4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2" y="3"/>
                    </a:moveTo>
                    <a:cubicBezTo>
                      <a:pt x="10" y="6"/>
                      <a:pt x="0" y="18"/>
                      <a:pt x="0" y="30"/>
                    </a:cubicBezTo>
                    <a:cubicBezTo>
                      <a:pt x="0" y="41"/>
                      <a:pt x="10" y="49"/>
                      <a:pt x="22" y="46"/>
                    </a:cubicBezTo>
                    <a:cubicBezTo>
                      <a:pt x="34" y="43"/>
                      <a:pt x="44" y="32"/>
                      <a:pt x="44" y="20"/>
                    </a:cubicBezTo>
                    <a:cubicBezTo>
                      <a:pt x="44" y="8"/>
                      <a:pt x="34" y="0"/>
                      <a:pt x="22" y="3"/>
                    </a:cubicBezTo>
                    <a:close/>
                    <a:moveTo>
                      <a:pt x="23" y="35"/>
                    </a:moveTo>
                    <a:cubicBezTo>
                      <a:pt x="23" y="36"/>
                      <a:pt x="23" y="37"/>
                      <a:pt x="23" y="38"/>
                    </a:cubicBezTo>
                    <a:cubicBezTo>
                      <a:pt x="23" y="38"/>
                      <a:pt x="22" y="38"/>
                      <a:pt x="21" y="38"/>
                    </a:cubicBezTo>
                    <a:cubicBezTo>
                      <a:pt x="21" y="37"/>
                      <a:pt x="21" y="37"/>
                      <a:pt x="21" y="36"/>
                    </a:cubicBezTo>
                    <a:cubicBezTo>
                      <a:pt x="17" y="36"/>
                      <a:pt x="15" y="36"/>
                      <a:pt x="13" y="34"/>
                    </a:cubicBezTo>
                    <a:cubicBezTo>
                      <a:pt x="13" y="33"/>
                      <a:pt x="14" y="33"/>
                      <a:pt x="15" y="32"/>
                    </a:cubicBezTo>
                    <a:cubicBezTo>
                      <a:pt x="16" y="33"/>
                      <a:pt x="18" y="34"/>
                      <a:pt x="21" y="33"/>
                    </a:cubicBezTo>
                    <a:cubicBezTo>
                      <a:pt x="21" y="31"/>
                      <a:pt x="21" y="28"/>
                      <a:pt x="21" y="26"/>
                    </a:cubicBezTo>
                    <a:cubicBezTo>
                      <a:pt x="17" y="26"/>
                      <a:pt x="13" y="26"/>
                      <a:pt x="13" y="22"/>
                    </a:cubicBezTo>
                    <a:cubicBezTo>
                      <a:pt x="13" y="19"/>
                      <a:pt x="17" y="16"/>
                      <a:pt x="21" y="14"/>
                    </a:cubicBezTo>
                    <a:cubicBezTo>
                      <a:pt x="21" y="13"/>
                      <a:pt x="21" y="12"/>
                      <a:pt x="21" y="11"/>
                    </a:cubicBezTo>
                    <a:cubicBezTo>
                      <a:pt x="22" y="11"/>
                      <a:pt x="23" y="11"/>
                      <a:pt x="23" y="11"/>
                    </a:cubicBezTo>
                    <a:cubicBezTo>
                      <a:pt x="23" y="12"/>
                      <a:pt x="23" y="13"/>
                      <a:pt x="23" y="14"/>
                    </a:cubicBezTo>
                    <a:cubicBezTo>
                      <a:pt x="27" y="13"/>
                      <a:pt x="29" y="14"/>
                      <a:pt x="31" y="15"/>
                    </a:cubicBezTo>
                    <a:cubicBezTo>
                      <a:pt x="30" y="16"/>
                      <a:pt x="30" y="17"/>
                      <a:pt x="29" y="17"/>
                    </a:cubicBezTo>
                    <a:cubicBezTo>
                      <a:pt x="27" y="16"/>
                      <a:pt x="26" y="16"/>
                      <a:pt x="23" y="16"/>
                    </a:cubicBezTo>
                    <a:cubicBezTo>
                      <a:pt x="23" y="18"/>
                      <a:pt x="23" y="21"/>
                      <a:pt x="23" y="23"/>
                    </a:cubicBezTo>
                    <a:cubicBezTo>
                      <a:pt x="27" y="23"/>
                      <a:pt x="31" y="23"/>
                      <a:pt x="31" y="27"/>
                    </a:cubicBezTo>
                    <a:cubicBezTo>
                      <a:pt x="31" y="30"/>
                      <a:pt x="29" y="33"/>
                      <a:pt x="23"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Freeform 128"/>
              <p:cNvSpPr>
                <a:spLocks/>
              </p:cNvSpPr>
              <p:nvPr/>
            </p:nvSpPr>
            <p:spPr bwMode="auto">
              <a:xfrm>
                <a:off x="9679978" y="8642394"/>
                <a:ext cx="123509" cy="172913"/>
              </a:xfrm>
              <a:custGeom>
                <a:avLst/>
                <a:gdLst>
                  <a:gd name="T0" fmla="*/ 0 w 5"/>
                  <a:gd name="T1" fmla="*/ 0 h 7"/>
                  <a:gd name="T2" fmla="*/ 0 w 5"/>
                  <a:gd name="T3" fmla="*/ 7 h 7"/>
                  <a:gd name="T4" fmla="*/ 5 w 5"/>
                  <a:gd name="T5" fmla="*/ 2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0" y="4"/>
                      <a:pt x="0" y="7"/>
                    </a:cubicBezTo>
                    <a:cubicBezTo>
                      <a:pt x="4" y="6"/>
                      <a:pt x="5" y="4"/>
                      <a:pt x="5" y="2"/>
                    </a:cubicBezTo>
                    <a:cubicBezTo>
                      <a:pt x="5" y="0"/>
                      <a:pt x="3" y="0"/>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Freeform 129"/>
              <p:cNvSpPr>
                <a:spLocks/>
              </p:cNvSpPr>
              <p:nvPr/>
            </p:nvSpPr>
            <p:spPr bwMode="auto">
              <a:xfrm>
                <a:off x="9531767" y="8420078"/>
                <a:ext cx="98807" cy="148210"/>
              </a:xfrm>
              <a:custGeom>
                <a:avLst/>
                <a:gdLst>
                  <a:gd name="T0" fmla="*/ 0 w 4"/>
                  <a:gd name="T1" fmla="*/ 4 h 6"/>
                  <a:gd name="T2" fmla="*/ 4 w 4"/>
                  <a:gd name="T3" fmla="*/ 6 h 6"/>
                  <a:gd name="T4" fmla="*/ 4 w 4"/>
                  <a:gd name="T5" fmla="*/ 0 h 6"/>
                  <a:gd name="T6" fmla="*/ 0 w 4"/>
                  <a:gd name="T7" fmla="*/ 4 h 6"/>
                </a:gdLst>
                <a:ahLst/>
                <a:cxnLst>
                  <a:cxn ang="0">
                    <a:pos x="T0" y="T1"/>
                  </a:cxn>
                  <a:cxn ang="0">
                    <a:pos x="T2" y="T3"/>
                  </a:cxn>
                  <a:cxn ang="0">
                    <a:pos x="T4" y="T5"/>
                  </a:cxn>
                  <a:cxn ang="0">
                    <a:pos x="T6" y="T7"/>
                  </a:cxn>
                </a:cxnLst>
                <a:rect l="0" t="0" r="r" b="b"/>
                <a:pathLst>
                  <a:path w="4" h="6">
                    <a:moveTo>
                      <a:pt x="0" y="4"/>
                    </a:moveTo>
                    <a:cubicBezTo>
                      <a:pt x="0" y="6"/>
                      <a:pt x="2" y="6"/>
                      <a:pt x="4" y="6"/>
                    </a:cubicBezTo>
                    <a:cubicBezTo>
                      <a:pt x="4" y="4"/>
                      <a:pt x="4" y="2"/>
                      <a:pt x="4" y="0"/>
                    </a:cubicBezTo>
                    <a:cubicBezTo>
                      <a:pt x="2" y="0"/>
                      <a:pt x="0" y="2"/>
                      <a:pt x="0"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sp>
        <p:nvSpPr>
          <p:cNvPr id="4" name="ZoneTexte 3"/>
          <p:cNvSpPr txBox="1"/>
          <p:nvPr/>
        </p:nvSpPr>
        <p:spPr>
          <a:xfrm>
            <a:off x="4000500" y="6286499"/>
            <a:ext cx="1270000" cy="279400"/>
          </a:xfrm>
          <a:prstGeom prst="rect">
            <a:avLst/>
          </a:prstGeom>
          <a:noFill/>
        </p:spPr>
        <p:txBody>
          <a:bodyPr vert="horz" rtlCol="0">
            <a:spAutoFit/>
          </a:bodyPr>
          <a:lstStyle/>
          <a:p>
            <a:pPr algn="ctr"/>
            <a:fld id="{3D4E72F8-ED93-4C5D-93B4-0C4EAA5852D4}" type="slidenum">
              <a:rPr lang="fr-FR" sz="1200" smtClean="0">
                <a:latin typeface="Gill Sans" panose="020B0604020202020204"/>
              </a:rPr>
              <a:pPr algn="ctr"/>
              <a:t>11</a:t>
            </a:fld>
            <a:r>
              <a:rPr lang="fr-FR" sz="1200" smtClean="0">
                <a:latin typeface="Gill Sans" panose="020B0604020202020204"/>
              </a:rPr>
              <a:t> / 32</a:t>
            </a:r>
            <a:endParaRPr lang="fr-FR" sz="1200">
              <a:latin typeface="Gill Sans" panose="020B0604020202020204"/>
            </a:endParaRPr>
          </a:p>
        </p:txBody>
      </p:sp>
      <p:sp>
        <p:nvSpPr>
          <p:cNvPr id="139"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3625822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4224" y="958850"/>
            <a:ext cx="8534400" cy="492442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dirty="0" smtClean="0">
                <a:solidFill>
                  <a:srgbClr val="17375E"/>
                </a:solidFill>
                <a:latin typeface="Gill Sans" panose="020B0604020202020204"/>
              </a:rPr>
              <a:t>La </a:t>
            </a:r>
            <a:r>
              <a:rPr lang="fr-FR" sz="2000" b="1" dirty="0">
                <a:solidFill>
                  <a:srgbClr val="17375E"/>
                </a:solidFill>
                <a:latin typeface="Gill Sans" panose="020B0604020202020204"/>
              </a:rPr>
              <a:t>planification de l’aspect </a:t>
            </a:r>
            <a:r>
              <a:rPr lang="fr-FR" sz="2000" b="1" dirty="0" smtClean="0">
                <a:solidFill>
                  <a:srgbClr val="17375E"/>
                </a:solidFill>
                <a:latin typeface="Gill Sans" panose="020B0604020202020204"/>
              </a:rPr>
              <a:t>qualité</a:t>
            </a:r>
          </a:p>
          <a:p>
            <a:pPr algn="just">
              <a:lnSpc>
                <a:spcPts val="2000"/>
              </a:lnSpc>
              <a:spcBef>
                <a:spcPts val="1200"/>
              </a:spcBef>
              <a:spcAft>
                <a:spcPts val="1200"/>
              </a:spcAft>
            </a:pPr>
            <a:r>
              <a:rPr lang="fr-FR" sz="2000" dirty="0">
                <a:solidFill>
                  <a:srgbClr val="17375E"/>
                </a:solidFill>
                <a:latin typeface="Gill Sans" panose="020B0604020202020204"/>
              </a:rPr>
              <a:t>La gestion de la qualité du projet a comme objectif de garantir que la qualité du projet corresponde aux exigences définies au préalable</a:t>
            </a:r>
            <a:r>
              <a:rPr lang="fr-FR" sz="2000" dirty="0" smtClean="0">
                <a:solidFill>
                  <a:srgbClr val="17375E"/>
                </a:solidFill>
                <a:latin typeface="Gill Sans" panose="020B0604020202020204"/>
              </a:rPr>
              <a:t>.</a:t>
            </a:r>
          </a:p>
          <a:p>
            <a:pPr algn="just">
              <a:lnSpc>
                <a:spcPts val="2000"/>
              </a:lnSpc>
              <a:spcBef>
                <a:spcPts val="1200"/>
              </a:spcBef>
              <a:spcAft>
                <a:spcPts val="1200"/>
              </a:spcAft>
            </a:pPr>
            <a:r>
              <a:rPr lang="fr-FR" sz="2000" dirty="0">
                <a:solidFill>
                  <a:srgbClr val="17375E"/>
                </a:solidFill>
                <a:latin typeface="Gill Sans" panose="020B0604020202020204"/>
              </a:rPr>
              <a:t>La planification de l’aspect qualité concerne :</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la collecte d’informations concernant l’exécution des activités de contenu et de gestion (sont- elles exécutées comme prévu ?)</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la collecte d’informations sur l’obtention des résultats intermédiaires (est-ce que le projet va atteindre les résultats comme prévu</a:t>
            </a:r>
          </a:p>
          <a:p>
            <a:pPr marL="285750" lvl="0" indent="-285750">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le suivi de l’évolution des suppositions faites au moment </a:t>
            </a:r>
            <a:r>
              <a:rPr lang="fr-FR" sz="2000" dirty="0" smtClean="0">
                <a:solidFill>
                  <a:srgbClr val="17375E"/>
                </a:solidFill>
                <a:latin typeface="Gill Sans" panose="020B0604020202020204"/>
              </a:rPr>
              <a:t/>
            </a:r>
            <a:br>
              <a:rPr lang="fr-FR" sz="2000" dirty="0" smtClean="0">
                <a:solidFill>
                  <a:srgbClr val="17375E"/>
                </a:solidFill>
                <a:latin typeface="Gill Sans" panose="020B0604020202020204"/>
              </a:rPr>
            </a:br>
            <a:r>
              <a:rPr lang="fr-FR" sz="2000" dirty="0" smtClean="0">
                <a:solidFill>
                  <a:srgbClr val="17375E"/>
                </a:solidFill>
                <a:latin typeface="Gill Sans" panose="020B0604020202020204"/>
              </a:rPr>
              <a:t>de </a:t>
            </a:r>
            <a:r>
              <a:rPr lang="fr-FR" sz="2000" dirty="0">
                <a:solidFill>
                  <a:srgbClr val="17375E"/>
                </a:solidFill>
                <a:latin typeface="Gill Sans" panose="020B0604020202020204"/>
              </a:rPr>
              <a:t>la planification</a:t>
            </a:r>
          </a:p>
          <a:p>
            <a:pPr marL="285750" lvl="0" indent="-285750">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la formulation des recommandations et des mesures </a:t>
            </a:r>
            <a:r>
              <a:rPr lang="fr-FR" sz="2000" dirty="0" smtClean="0">
                <a:solidFill>
                  <a:srgbClr val="17375E"/>
                </a:solidFill>
                <a:latin typeface="Gill Sans" panose="020B0604020202020204"/>
              </a:rPr>
              <a:t/>
            </a:r>
            <a:br>
              <a:rPr lang="fr-FR" sz="2000" dirty="0" smtClean="0">
                <a:solidFill>
                  <a:srgbClr val="17375E"/>
                </a:solidFill>
                <a:latin typeface="Gill Sans" panose="020B0604020202020204"/>
              </a:rPr>
            </a:br>
            <a:r>
              <a:rPr lang="fr-FR" sz="2000" dirty="0" smtClean="0">
                <a:solidFill>
                  <a:srgbClr val="17375E"/>
                </a:solidFill>
                <a:latin typeface="Gill Sans" panose="020B0604020202020204"/>
              </a:rPr>
              <a:t>pour </a:t>
            </a:r>
            <a:r>
              <a:rPr lang="fr-FR" sz="2000" dirty="0">
                <a:solidFill>
                  <a:srgbClr val="17375E"/>
                </a:solidFill>
                <a:latin typeface="Gill Sans" panose="020B0604020202020204"/>
              </a:rPr>
              <a:t>garantir la qualité de </a:t>
            </a:r>
            <a:r>
              <a:rPr lang="fr-FR" sz="2000" dirty="0" smtClean="0">
                <a:solidFill>
                  <a:srgbClr val="17375E"/>
                </a:solidFill>
                <a:latin typeface="Gill Sans" panose="020B0604020202020204"/>
              </a:rPr>
              <a:t>l’intervention</a:t>
            </a:r>
            <a:endParaRPr lang="fr-FR" sz="2000" dirty="0">
              <a:solidFill>
                <a:srgbClr val="17375E"/>
              </a:solidFill>
              <a:latin typeface="Gill Sans" panose="020B0604020202020204"/>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7768" y="4380918"/>
            <a:ext cx="1416631" cy="1416631"/>
          </a:xfrm>
          <a:prstGeom prst="rect">
            <a:avLst/>
          </a:prstGeom>
        </p:spPr>
      </p:pic>
      <p:sp>
        <p:nvSpPr>
          <p:cNvPr id="7" name="ZoneTexte 6"/>
          <p:cNvSpPr txBox="1"/>
          <p:nvPr/>
        </p:nvSpPr>
        <p:spPr>
          <a:xfrm>
            <a:off x="4000500" y="6286499"/>
            <a:ext cx="1270000" cy="279400"/>
          </a:xfrm>
          <a:prstGeom prst="rect">
            <a:avLst/>
          </a:prstGeom>
          <a:noFill/>
        </p:spPr>
        <p:txBody>
          <a:bodyPr vert="horz" rtlCol="0">
            <a:spAutoFit/>
          </a:bodyPr>
          <a:lstStyle/>
          <a:p>
            <a:pPr algn="ctr"/>
            <a:fld id="{43BA2311-6030-4495-B725-BB1383BF35A6}" type="slidenum">
              <a:rPr lang="fr-FR" sz="1200" smtClean="0">
                <a:latin typeface="Gill Sans" panose="020B0604020202020204"/>
              </a:rPr>
              <a:pPr algn="ctr"/>
              <a:t>12</a:t>
            </a:fld>
            <a:r>
              <a:rPr lang="fr-FR" sz="1200" smtClean="0">
                <a:latin typeface="Gill Sans" panose="020B0604020202020204"/>
              </a:rPr>
              <a:t> / 32</a:t>
            </a:r>
            <a:endParaRPr lang="fr-FR" sz="1200">
              <a:latin typeface="Gill Sans" panose="020B0604020202020204"/>
            </a:endParaRPr>
          </a:p>
        </p:txBody>
      </p:sp>
      <p:sp>
        <p:nvSpPr>
          <p:cNvPr id="8"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1017725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4224" y="958849"/>
            <a:ext cx="8534400" cy="4667945"/>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dirty="0" smtClean="0">
                <a:solidFill>
                  <a:srgbClr val="17375E"/>
                </a:solidFill>
                <a:latin typeface="Gill Sans" panose="020B0604020202020204"/>
              </a:rPr>
              <a:t>La planification </a:t>
            </a:r>
            <a:r>
              <a:rPr lang="fr-FR" sz="2000" b="1" dirty="0">
                <a:solidFill>
                  <a:srgbClr val="17375E"/>
                </a:solidFill>
                <a:latin typeface="Gill Sans" panose="020B0604020202020204"/>
              </a:rPr>
              <a:t>de l’aspect gestion du </a:t>
            </a:r>
            <a:r>
              <a:rPr lang="fr-FR" sz="2000" b="1" dirty="0" smtClean="0">
                <a:solidFill>
                  <a:srgbClr val="17375E"/>
                </a:solidFill>
                <a:latin typeface="Gill Sans" panose="020B0604020202020204"/>
              </a:rPr>
              <a:t>personnel</a:t>
            </a:r>
          </a:p>
          <a:p>
            <a:pPr algn="just">
              <a:lnSpc>
                <a:spcPts val="2000"/>
              </a:lnSpc>
              <a:spcBef>
                <a:spcPts val="1200"/>
              </a:spcBef>
              <a:spcAft>
                <a:spcPts val="1200"/>
              </a:spcAft>
            </a:pPr>
            <a:r>
              <a:rPr lang="fr-FR" sz="2000" dirty="0">
                <a:solidFill>
                  <a:srgbClr val="17375E"/>
                </a:solidFill>
                <a:latin typeface="Gill Sans" panose="020B0604020202020204"/>
              </a:rPr>
              <a:t>La planification de la gestion du personnel a comme but d’assurer que toutes les tâches et responsabilités puissent être exécutées de façon appropriée par les personnes responsables</a:t>
            </a:r>
            <a:r>
              <a:rPr lang="fr-FR" sz="2000" dirty="0" smtClean="0">
                <a:solidFill>
                  <a:srgbClr val="17375E"/>
                </a:solidFill>
                <a:latin typeface="Gill Sans" panose="020B0604020202020204"/>
              </a:rPr>
              <a:t>.</a:t>
            </a:r>
          </a:p>
          <a:p>
            <a:pPr algn="just">
              <a:lnSpc>
                <a:spcPts val="2000"/>
              </a:lnSpc>
              <a:spcBef>
                <a:spcPts val="1200"/>
              </a:spcBef>
              <a:spcAft>
                <a:spcPts val="1200"/>
              </a:spcAft>
            </a:pPr>
            <a:r>
              <a:rPr lang="fr-FR" sz="2000" dirty="0">
                <a:solidFill>
                  <a:srgbClr val="17375E"/>
                </a:solidFill>
                <a:latin typeface="Gill Sans" panose="020B0604020202020204"/>
              </a:rPr>
              <a:t>La planification de l’aspect personnel concerne :</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la définition de l’attribution des tâches et responsabilités (au sein de l’organisation et dans sa relation avec l’environnement),</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les procédures de communication formelle au sein de l’organisation,</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les mécanismes de prise de décision,</a:t>
            </a:r>
          </a:p>
          <a:p>
            <a:pPr marL="285750" lvl="0" indent="-285750">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la motivation du personnel et la constitution </a:t>
            </a:r>
            <a:r>
              <a:rPr lang="fr-FR" sz="2000" dirty="0" smtClean="0">
                <a:solidFill>
                  <a:srgbClr val="17375E"/>
                </a:solidFill>
                <a:latin typeface="Gill Sans" panose="020B0604020202020204"/>
              </a:rPr>
              <a:t>des</a:t>
            </a:r>
            <a:br>
              <a:rPr lang="fr-FR" sz="2000" dirty="0" smtClean="0">
                <a:solidFill>
                  <a:srgbClr val="17375E"/>
                </a:solidFill>
                <a:latin typeface="Gill Sans" panose="020B0604020202020204"/>
              </a:rPr>
            </a:br>
            <a:r>
              <a:rPr lang="fr-FR" sz="2000" dirty="0" smtClean="0">
                <a:solidFill>
                  <a:srgbClr val="17375E"/>
                </a:solidFill>
                <a:latin typeface="Gill Sans" panose="020B0604020202020204"/>
              </a:rPr>
              <a:t>équipes </a:t>
            </a:r>
            <a:r>
              <a:rPr lang="fr-FR" sz="2000" dirty="0">
                <a:solidFill>
                  <a:srgbClr val="17375E"/>
                </a:solidFill>
                <a:latin typeface="Gill Sans" panose="020B0604020202020204"/>
              </a:rPr>
              <a:t>de travail (team building</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2" y="4185380"/>
            <a:ext cx="1878532" cy="1848144"/>
          </a:xfrm>
          <a:prstGeom prst="rect">
            <a:avLst/>
          </a:prstGeom>
        </p:spPr>
      </p:pic>
      <p:sp>
        <p:nvSpPr>
          <p:cNvPr id="7" name="ZoneTexte 6"/>
          <p:cNvSpPr txBox="1"/>
          <p:nvPr/>
        </p:nvSpPr>
        <p:spPr>
          <a:xfrm>
            <a:off x="4000500" y="6286499"/>
            <a:ext cx="1270000" cy="279400"/>
          </a:xfrm>
          <a:prstGeom prst="rect">
            <a:avLst/>
          </a:prstGeom>
          <a:noFill/>
        </p:spPr>
        <p:txBody>
          <a:bodyPr vert="horz" rtlCol="0">
            <a:spAutoFit/>
          </a:bodyPr>
          <a:lstStyle/>
          <a:p>
            <a:pPr algn="ctr"/>
            <a:fld id="{15A67FAA-071D-47F2-BABF-F91FF1D0997F}" type="slidenum">
              <a:rPr lang="fr-FR" sz="1200" smtClean="0">
                <a:latin typeface="Gill Sans" panose="020B0604020202020204"/>
              </a:rPr>
              <a:pPr algn="ctr"/>
              <a:t>13</a:t>
            </a:fld>
            <a:r>
              <a:rPr lang="fr-FR" sz="1200" smtClean="0">
                <a:latin typeface="Gill Sans" panose="020B0604020202020204"/>
              </a:rPr>
              <a:t> / 32</a:t>
            </a:r>
            <a:endParaRPr lang="fr-FR" sz="1200">
              <a:latin typeface="Gill Sans" panose="020B0604020202020204"/>
            </a:endParaRPr>
          </a:p>
        </p:txBody>
      </p:sp>
      <p:sp>
        <p:nvSpPr>
          <p:cNvPr id="8"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102500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561" t="4622" r="2561" b="8851"/>
          <a:stretch/>
        </p:blipFill>
        <p:spPr>
          <a:xfrm>
            <a:off x="480972" y="1467465"/>
            <a:ext cx="8182056" cy="3923070"/>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1D9F7F6-F5BE-42C2-8FD6-77801F13B961}" type="slidenum">
              <a:rPr lang="fr-FR" sz="1200" smtClean="0">
                <a:latin typeface="Gill Sans" panose="020B0604020202020204"/>
              </a:rPr>
              <a:pPr algn="ctr"/>
              <a:t>14</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4274387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134" t="5104" r="2134" b="33466"/>
          <a:stretch/>
        </p:blipFill>
        <p:spPr>
          <a:xfrm>
            <a:off x="893939" y="2175387"/>
            <a:ext cx="7356122" cy="2507226"/>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EF6BFD7D-A577-4950-8E6C-85F916D19FED}" type="slidenum">
              <a:rPr lang="fr-FR" sz="1200" smtClean="0">
                <a:latin typeface="Gill Sans" panose="020B0604020202020204"/>
              </a:rPr>
              <a:pPr algn="ctr"/>
              <a:t>15</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2031622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619" t="6037" r="3126" b="1222"/>
          <a:stretch/>
        </p:blipFill>
        <p:spPr>
          <a:xfrm>
            <a:off x="304801" y="1146803"/>
            <a:ext cx="8534400" cy="4485738"/>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9452728E-A571-4531-8DDD-CEACB7247039}" type="slidenum">
              <a:rPr lang="fr-FR" sz="1200" smtClean="0">
                <a:latin typeface="Gill Sans" panose="020B0604020202020204"/>
              </a:rPr>
              <a:pPr algn="ctr"/>
              <a:t>16</a:t>
            </a:fld>
            <a:r>
              <a:rPr lang="fr-FR" sz="1200" smtClean="0">
                <a:latin typeface="Gill Sans" panose="020B0604020202020204"/>
              </a:rPr>
              <a:t> / 32</a:t>
            </a:r>
            <a:endParaRPr lang="fr-FR" sz="1200">
              <a:latin typeface="Gill Sans" panose="020B0604020202020204"/>
            </a:endParaRPr>
          </a:p>
        </p:txBody>
      </p:sp>
      <p:sp>
        <p:nvSpPr>
          <p:cNvPr id="4"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1438097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4590" t="22946" r="3145" b="17667"/>
          <a:stretch/>
        </p:blipFill>
        <p:spPr>
          <a:xfrm>
            <a:off x="429670" y="2029747"/>
            <a:ext cx="8284660" cy="2798506"/>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3794D066-21C5-454C-9081-F40E675B74B6}" type="slidenum">
              <a:rPr lang="fr-FR" sz="1200" smtClean="0">
                <a:latin typeface="Gill Sans" panose="020B0604020202020204"/>
              </a:rPr>
              <a:pPr algn="ctr"/>
              <a:t>17</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11563260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2619" t="5897" r="3254" b="2315"/>
          <a:stretch/>
        </p:blipFill>
        <p:spPr>
          <a:xfrm>
            <a:off x="929149" y="1531374"/>
            <a:ext cx="7285703" cy="3795252"/>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4599B67F-DB00-4A1A-89A7-A14A60C8D22C}" type="slidenum">
              <a:rPr lang="fr-FR" sz="1200" smtClean="0">
                <a:latin typeface="Gill Sans" panose="020B0604020202020204"/>
              </a:rPr>
              <a:pPr algn="ctr"/>
              <a:t>18</a:t>
            </a:fld>
            <a:r>
              <a:rPr lang="fr-FR" sz="1200" smtClean="0">
                <a:latin typeface="Gill Sans" panose="020B0604020202020204"/>
              </a:rPr>
              <a:t> / 32</a:t>
            </a:r>
            <a:endParaRPr lang="fr-FR" sz="1200">
              <a:latin typeface="Gill Sans" panose="020B0604020202020204"/>
            </a:endParaRPr>
          </a:p>
        </p:txBody>
      </p:sp>
      <p:sp>
        <p:nvSpPr>
          <p:cNvPr id="4"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3356490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2159" t="5579" r="2479" b="3368"/>
          <a:stretch/>
        </p:blipFill>
        <p:spPr>
          <a:xfrm>
            <a:off x="889820" y="1575620"/>
            <a:ext cx="7364361" cy="3706761"/>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C7086BC2-E34E-4F30-888F-C2A64F2A0831}" type="slidenum">
              <a:rPr lang="fr-FR" sz="1200" smtClean="0">
                <a:latin typeface="Gill Sans" panose="020B0604020202020204"/>
              </a:rPr>
              <a:pPr algn="ctr"/>
              <a:t>19</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4199157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2" name="Shape 32"/>
          <p:cNvSpPr txBox="1"/>
          <p:nvPr/>
        </p:nvSpPr>
        <p:spPr>
          <a:xfrm>
            <a:off x="304800" y="266513"/>
            <a:ext cx="8534400" cy="692337"/>
          </a:xfrm>
          <a:prstGeom prst="rect">
            <a:avLst/>
          </a:prstGeom>
          <a:noFill/>
          <a:ln>
            <a:noFill/>
          </a:ln>
        </p:spPr>
        <p:txBody>
          <a:bodyPr lIns="0" tIns="0" rIns="0" bIns="0" anchor="t" anchorCtr="0">
            <a:noAutofit/>
          </a:bodyPr>
          <a:lstStyle/>
          <a:p>
            <a:pPr>
              <a:buClr>
                <a:srgbClr val="C2113A"/>
              </a:buClr>
              <a:buSzPct val="25000"/>
            </a:pPr>
            <a:r>
              <a:rPr lang="fr-FR" b="1" dirty="0" smtClean="0">
                <a:solidFill>
                  <a:srgbClr val="C2113A"/>
                </a:solidFill>
                <a:ea typeface="ＭＳ Ｐゴシック" panose="020B0600070205080204" pitchFamily="34" charset="-128"/>
              </a:rPr>
              <a:t>LES OBJECTIFS D’APPRENTISSAGE</a:t>
            </a:r>
            <a:endParaRPr lang="fr-FR" b="1" dirty="0">
              <a:solidFill>
                <a:srgbClr val="C2113A"/>
              </a:solidFill>
              <a:ea typeface="ＭＳ Ｐゴシック" panose="020B0600070205080204" pitchFamily="34" charset="-128"/>
            </a:endParaRPr>
          </a:p>
        </p:txBody>
      </p:sp>
      <p:sp>
        <p:nvSpPr>
          <p:cNvPr id="2" name="ZoneTexte 1"/>
          <p:cNvSpPr txBox="1"/>
          <p:nvPr/>
        </p:nvSpPr>
        <p:spPr>
          <a:xfrm>
            <a:off x="304224" y="958850"/>
            <a:ext cx="8534400" cy="1131079"/>
          </a:xfrm>
          <a:prstGeom prst="rect">
            <a:avLst/>
          </a:prstGeom>
          <a:noFill/>
        </p:spPr>
        <p:txBody>
          <a:bodyPr wrap="square" rtlCol="0">
            <a:spAutoFit/>
          </a:bodyPr>
          <a:lstStyle/>
          <a:p>
            <a:pPr marL="342900" indent="-342900">
              <a:lnSpc>
                <a:spcPts val="1900"/>
              </a:lnSpc>
              <a:spcBef>
                <a:spcPts val="600"/>
              </a:spcBef>
              <a:spcAft>
                <a:spcPts val="600"/>
              </a:spcAft>
              <a:buFont typeface="+mj-lt"/>
              <a:buAutoNum type="arabicPeriod"/>
            </a:pPr>
            <a:r>
              <a:rPr lang="en-US" dirty="0">
                <a:solidFill>
                  <a:srgbClr val="1F497D"/>
                </a:solidFill>
                <a:latin typeface="Lato" pitchFamily="34" charset="0"/>
                <a:ea typeface="Lato" pitchFamily="34" charset="0"/>
                <a:cs typeface="Lato" pitchFamily="34" charset="0"/>
              </a:rPr>
              <a:t>Connaître le concept de délégation</a:t>
            </a:r>
          </a:p>
          <a:p>
            <a:pPr marL="342900" indent="-342900">
              <a:lnSpc>
                <a:spcPts val="1900"/>
              </a:lnSpc>
              <a:spcBef>
                <a:spcPts val="600"/>
              </a:spcBef>
              <a:spcAft>
                <a:spcPts val="600"/>
              </a:spcAft>
              <a:buFont typeface="+mj-lt"/>
              <a:buAutoNum type="arabicPeriod"/>
            </a:pPr>
            <a:r>
              <a:rPr lang="en-US" dirty="0">
                <a:solidFill>
                  <a:srgbClr val="1F497D"/>
                </a:solidFill>
                <a:latin typeface="Lato" pitchFamily="34" charset="0"/>
                <a:ea typeface="Lato" pitchFamily="34" charset="0"/>
                <a:cs typeface="Lato" pitchFamily="34" charset="0"/>
              </a:rPr>
              <a:t>Savoir les avantages de </a:t>
            </a:r>
            <a:r>
              <a:rPr lang="en-US">
                <a:solidFill>
                  <a:srgbClr val="1F497D"/>
                </a:solidFill>
                <a:latin typeface="Lato" pitchFamily="34" charset="0"/>
                <a:ea typeface="Lato" pitchFamily="34" charset="0"/>
                <a:cs typeface="Lato" pitchFamily="34" charset="0"/>
              </a:rPr>
              <a:t>la </a:t>
            </a:r>
            <a:r>
              <a:rPr lang="en-US" smtClean="0">
                <a:solidFill>
                  <a:srgbClr val="1F497D"/>
                </a:solidFill>
                <a:latin typeface="Lato" pitchFamily="34" charset="0"/>
                <a:ea typeface="Lato" pitchFamily="34" charset="0"/>
                <a:cs typeface="Lato" pitchFamily="34" charset="0"/>
              </a:rPr>
              <a:t>délégation</a:t>
            </a:r>
            <a:endParaRPr lang="en-US" dirty="0">
              <a:solidFill>
                <a:srgbClr val="1F497D"/>
              </a:solidFill>
              <a:latin typeface="Lato" pitchFamily="34" charset="0"/>
              <a:ea typeface="Lato" pitchFamily="34" charset="0"/>
              <a:cs typeface="Lato" pitchFamily="34" charset="0"/>
            </a:endParaRPr>
          </a:p>
          <a:p>
            <a:pPr marL="342900" indent="-342900">
              <a:lnSpc>
                <a:spcPts val="1900"/>
              </a:lnSpc>
              <a:spcBef>
                <a:spcPts val="600"/>
              </a:spcBef>
              <a:spcAft>
                <a:spcPts val="600"/>
              </a:spcAft>
              <a:buFont typeface="+mj-lt"/>
              <a:buAutoNum type="arabicPeriod"/>
            </a:pPr>
            <a:r>
              <a:rPr lang="en-US" dirty="0">
                <a:solidFill>
                  <a:srgbClr val="1F497D"/>
                </a:solidFill>
                <a:latin typeface="Lato" pitchFamily="34" charset="0"/>
                <a:ea typeface="Lato" pitchFamily="34" charset="0"/>
                <a:cs typeface="Lato" pitchFamily="34" charset="0"/>
              </a:rPr>
              <a:t>Pratiquer les quatre phases de délégation optimale</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C7A0162C-9BAB-45B3-B756-5DAA898B9509}" type="slidenum">
              <a:rPr lang="fr-FR" sz="1200" smtClean="0">
                <a:latin typeface="Gill Sans" panose="020B0604020202020204"/>
              </a:rPr>
              <a:pPr algn="ctr"/>
              <a:t>2</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553508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2432" t="5828" r="2432" b="9104"/>
          <a:stretch/>
        </p:blipFill>
        <p:spPr>
          <a:xfrm>
            <a:off x="589935" y="1435511"/>
            <a:ext cx="7964130" cy="3765754"/>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10400732-4050-4580-801F-B89E838F3080}" type="slidenum">
              <a:rPr lang="fr-FR" sz="1200" smtClean="0">
                <a:latin typeface="Gill Sans" panose="020B0604020202020204"/>
              </a:rPr>
              <a:pPr algn="ctr"/>
              <a:t>20</a:t>
            </a:fld>
            <a:r>
              <a:rPr lang="fr-FR" sz="1200" smtClean="0">
                <a:latin typeface="Gill Sans" panose="020B0604020202020204"/>
              </a:rPr>
              <a:t> / 32</a:t>
            </a:r>
            <a:endParaRPr lang="fr-FR" sz="1200">
              <a:latin typeface="Gill Sans" panose="020B0604020202020204"/>
            </a:endParaRPr>
          </a:p>
        </p:txBody>
      </p:sp>
      <p:sp>
        <p:nvSpPr>
          <p:cNvPr id="6"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2769218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l="5654" t="6420" r="5654" b="16309"/>
          <a:stretch/>
        </p:blipFill>
        <p:spPr>
          <a:xfrm>
            <a:off x="904569" y="1759975"/>
            <a:ext cx="7334864" cy="3313470"/>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FE3DB546-F7C1-4C49-B1C9-8A197368F25C}" type="slidenum">
              <a:rPr lang="fr-FR" sz="1200" smtClean="0">
                <a:latin typeface="Gill Sans" panose="020B0604020202020204"/>
              </a:rPr>
              <a:pPr algn="ctr"/>
              <a:t>21</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65336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11910" t="7146" r="5993" b="21243"/>
          <a:stretch/>
        </p:blipFill>
        <p:spPr>
          <a:xfrm>
            <a:off x="1297858" y="1954162"/>
            <a:ext cx="6548284" cy="2949677"/>
          </a:xfrm>
          <a:prstGeom prst="rect">
            <a:avLst/>
          </a:prstGeom>
        </p:spPr>
      </p:pic>
      <p:sp>
        <p:nvSpPr>
          <p:cNvPr id="2" name="ZoneTexte 1"/>
          <p:cNvSpPr txBox="1"/>
          <p:nvPr/>
        </p:nvSpPr>
        <p:spPr>
          <a:xfrm>
            <a:off x="4000500" y="6286499"/>
            <a:ext cx="1270000" cy="279400"/>
          </a:xfrm>
          <a:prstGeom prst="rect">
            <a:avLst/>
          </a:prstGeom>
          <a:noFill/>
        </p:spPr>
        <p:txBody>
          <a:bodyPr vert="horz" rtlCol="0">
            <a:spAutoFit/>
          </a:bodyPr>
          <a:lstStyle/>
          <a:p>
            <a:pPr algn="ctr"/>
            <a:fld id="{0AFDBD4C-2ED3-49BD-B7CF-5A4CF94D14AD}" type="slidenum">
              <a:rPr lang="fr-FR" sz="1200" smtClean="0">
                <a:latin typeface="Gill Sans" panose="020B0604020202020204"/>
              </a:rPr>
              <a:pPr algn="ctr"/>
              <a:t>22</a:t>
            </a:fld>
            <a:r>
              <a:rPr lang="fr-FR" sz="1200" smtClean="0">
                <a:latin typeface="Gill Sans" panose="020B0604020202020204"/>
              </a:rPr>
              <a:t> / 32</a:t>
            </a:r>
            <a:endParaRPr lang="fr-FR" sz="1200">
              <a:latin typeface="Gill Sans" panose="020B0604020202020204"/>
            </a:endParaRPr>
          </a:p>
        </p:txBody>
      </p:sp>
      <p:sp>
        <p:nvSpPr>
          <p:cNvPr id="4"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3169785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8" y="1514475"/>
            <a:ext cx="8162925" cy="3829050"/>
          </a:xfrm>
          <a:prstGeom prst="rect">
            <a:avLst/>
          </a:prstGeom>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75BF2EA3-130F-4FD3-B9E8-2982C57F6393}" type="slidenum">
              <a:rPr lang="fr-FR" sz="1200" smtClean="0">
                <a:latin typeface="Gill Sans" panose="020B0604020202020204"/>
              </a:rPr>
              <a:pPr algn="ctr"/>
              <a:t>23</a:t>
            </a:fld>
            <a:r>
              <a:rPr lang="fr-FR" sz="1200" smtClean="0">
                <a:latin typeface="Gill Sans" panose="020B0604020202020204"/>
              </a:rPr>
              <a:t> / 32</a:t>
            </a:r>
            <a:endParaRPr lang="fr-FR" sz="1200">
              <a:latin typeface="Gill Sans" panose="020B0604020202020204"/>
            </a:endParaRPr>
          </a:p>
        </p:txBody>
      </p:sp>
      <p:sp>
        <p:nvSpPr>
          <p:cNvPr id="4"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28524954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3">
            <a:extLst>
              <a:ext uri="{28A0092B-C50C-407E-A947-70E740481C1C}">
                <a14:useLocalDpi xmlns:a14="http://schemas.microsoft.com/office/drawing/2010/main" val="0"/>
              </a:ext>
            </a:extLst>
          </a:blip>
          <a:srcRect l="47175"/>
          <a:stretch/>
        </p:blipFill>
        <p:spPr>
          <a:xfrm>
            <a:off x="4159045" y="795337"/>
            <a:ext cx="4412686" cy="4352925"/>
          </a:xfrm>
          <a:prstGeom prst="rect">
            <a:avLst/>
          </a:prstGeom>
        </p:spPr>
      </p:pic>
      <p:sp>
        <p:nvSpPr>
          <p:cNvPr id="3" name="TextBox 130"/>
          <p:cNvSpPr txBox="1"/>
          <p:nvPr/>
        </p:nvSpPr>
        <p:spPr>
          <a:xfrm>
            <a:off x="304800" y="266513"/>
            <a:ext cx="8534400" cy="276999"/>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4DFBABB1-45AD-4101-A855-046D52154562}" type="slidenum">
              <a:rPr lang="fr-FR" sz="1200" smtClean="0">
                <a:latin typeface="Gill Sans" panose="020B0604020202020204"/>
              </a:rPr>
              <a:pPr algn="ctr"/>
              <a:t>24</a:t>
            </a:fld>
            <a:r>
              <a:rPr lang="fr-FR" sz="1200" smtClean="0">
                <a:latin typeface="Gill Sans" panose="020B0604020202020204"/>
              </a:rPr>
              <a:t> / 32</a:t>
            </a:r>
            <a:endParaRPr lang="fr-FR" sz="1200">
              <a:latin typeface="Gill Sans" panose="020B0604020202020204"/>
            </a:endParaRPr>
          </a:p>
        </p:txBody>
      </p:sp>
      <p:sp>
        <p:nvSpPr>
          <p:cNvPr id="5" name="ZoneTexte 4"/>
          <p:cNvSpPr txBox="1"/>
          <p:nvPr/>
        </p:nvSpPr>
        <p:spPr>
          <a:xfrm>
            <a:off x="304800" y="958850"/>
            <a:ext cx="3975100" cy="4673600"/>
          </a:xfrm>
          <a:prstGeom prst="rect">
            <a:avLst/>
          </a:prstGeom>
          <a:solidFill>
            <a:srgbClr val="FFFFFF"/>
          </a:solidFill>
          <a:ln/>
        </p:spPr>
        <p:txBody>
          <a:bodyPr wrap="square" lIns="0" tIns="0" rIns="0" bIns="0" rtlCol="0">
            <a:spAutoFit/>
          </a:bodyPr>
          <a:lstStyle/>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Préparer</a:t>
            </a:r>
          </a:p>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Discuter des détails</a:t>
            </a:r>
          </a:p>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Transmettre la tâche</a:t>
            </a:r>
            <a:endParaRPr lang="fr-FR" sz="2000" dirty="0">
              <a:solidFill>
                <a:srgbClr val="17375E"/>
              </a:solidFill>
              <a:latin typeface="Gill Sans" panose="020B0604020202020204"/>
            </a:endParaRPr>
          </a:p>
        </p:txBody>
      </p:sp>
      <p:sp>
        <p:nvSpPr>
          <p:cNvPr id="6" name="ZoneTexte 5"/>
          <p:cNvSpPr txBox="1"/>
          <p:nvPr/>
        </p:nvSpPr>
        <p:spPr>
          <a:xfrm>
            <a:off x="3873910" y="958850"/>
            <a:ext cx="859912" cy="3681976"/>
          </a:xfrm>
          <a:prstGeom prst="rect">
            <a:avLst/>
          </a:prstGeom>
          <a:solidFill>
            <a:srgbClr val="FFFFFF"/>
          </a:solidFill>
          <a:ln/>
        </p:spPr>
        <p:txBody>
          <a:bodyPr wrap="square" lIns="0" tIns="0" rIns="0" bIns="0" rtlCol="0">
            <a:noAutofit/>
          </a:bodyPr>
          <a:lstStyle/>
          <a:p>
            <a:pPr marL="342900" lvl="0" indent="-342900" algn="just">
              <a:lnSpc>
                <a:spcPts val="2000"/>
              </a:lnSpc>
              <a:spcBef>
                <a:spcPts val="1200"/>
              </a:spcBef>
              <a:spcAft>
                <a:spcPts val="1200"/>
              </a:spcAft>
              <a:buFont typeface="Symbol" panose="05050102010706020507" pitchFamily="18" charset="2"/>
              <a:buChar char=""/>
            </a:pPr>
            <a:endParaRPr lang="fr-FR" sz="2000" dirty="0">
              <a:solidFill>
                <a:srgbClr val="17375E"/>
              </a:solidFill>
              <a:latin typeface="Gill Sans" panose="020B0604020202020204"/>
            </a:endParaRPr>
          </a:p>
        </p:txBody>
      </p:sp>
    </p:spTree>
    <p:custDataLst>
      <p:tags r:id="rId1"/>
    </p:custDataLst>
    <p:extLst>
      <p:ext uri="{BB962C8B-B14F-4D97-AF65-F5344CB8AC3E}">
        <p14:creationId xmlns:p14="http://schemas.microsoft.com/office/powerpoint/2010/main" val="3462850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000500" y="6286499"/>
            <a:ext cx="1270000" cy="279400"/>
          </a:xfrm>
          <a:prstGeom prst="rect">
            <a:avLst/>
          </a:prstGeom>
          <a:noFill/>
        </p:spPr>
        <p:txBody>
          <a:bodyPr vert="horz" rtlCol="0">
            <a:spAutoFit/>
          </a:bodyPr>
          <a:lstStyle/>
          <a:p>
            <a:pPr algn="ctr"/>
            <a:fld id="{F0AFF205-BF5E-43E7-89F5-82E3D04DF373}" type="slidenum">
              <a:rPr lang="fr-FR" sz="1200" smtClean="0">
                <a:latin typeface="Gill Sans" panose="020B0604020202020204"/>
              </a:rPr>
              <a:pPr algn="ctr"/>
              <a:t>25</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276999"/>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6" name="ZoneTexte 5"/>
          <p:cNvSpPr txBox="1"/>
          <p:nvPr/>
        </p:nvSpPr>
        <p:spPr>
          <a:xfrm>
            <a:off x="304225" y="958850"/>
            <a:ext cx="8534400" cy="4673600"/>
          </a:xfrm>
          <a:prstGeom prst="rect">
            <a:avLst/>
          </a:prstGeom>
          <a:solidFill>
            <a:srgbClr val="FFFFFF"/>
          </a:solidFill>
          <a:ln/>
        </p:spPr>
        <p:txBody>
          <a:bodyPr wrap="square" lIns="0" tIns="0" rIns="0" bIns="0" rtlCol="0">
            <a:spAutoFit/>
          </a:bodyPr>
          <a:lstStyle/>
          <a:p>
            <a:pPr lvl="0" algn="just">
              <a:lnSpc>
                <a:spcPts val="2000"/>
              </a:lnSpc>
              <a:spcBef>
                <a:spcPts val="1200"/>
              </a:spcBef>
              <a:spcAft>
                <a:spcPts val="1200"/>
              </a:spcAft>
            </a:pPr>
            <a:r>
              <a:rPr lang="fr-FR" sz="2000" dirty="0" smtClean="0">
                <a:solidFill>
                  <a:srgbClr val="17375E"/>
                </a:solidFill>
                <a:latin typeface="Gill Sans" panose="020B0604020202020204"/>
              </a:rPr>
              <a:t>Communiquer les attentes sur :</a:t>
            </a:r>
          </a:p>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Objectifs </a:t>
            </a:r>
          </a:p>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Ressources</a:t>
            </a:r>
          </a:p>
          <a:p>
            <a:pPr marL="342900" lvl="0" indent="-342900" algn="just">
              <a:lnSpc>
                <a:spcPts val="2000"/>
              </a:lnSpc>
              <a:spcBef>
                <a:spcPts val="1200"/>
              </a:spcBef>
              <a:spcAft>
                <a:spcPts val="1200"/>
              </a:spcAft>
              <a:buFont typeface="Symbol" panose="05050102010706020507" pitchFamily="18" charset="2"/>
              <a:buChar char=""/>
            </a:pPr>
            <a:r>
              <a:rPr lang="fr-FR" sz="2000" dirty="0" smtClean="0">
                <a:solidFill>
                  <a:srgbClr val="17375E"/>
                </a:solidFill>
                <a:latin typeface="Gill Sans" panose="020B0604020202020204"/>
              </a:rPr>
              <a:t>Calendrier</a:t>
            </a:r>
          </a:p>
        </p:txBody>
      </p:sp>
    </p:spTree>
    <p:custDataLst>
      <p:tags r:id="rId1"/>
    </p:custDataLst>
    <p:extLst>
      <p:ext uri="{BB962C8B-B14F-4D97-AF65-F5344CB8AC3E}">
        <p14:creationId xmlns:p14="http://schemas.microsoft.com/office/powerpoint/2010/main" val="29842571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4" y="958850"/>
            <a:ext cx="8534400" cy="2205732"/>
          </a:xfrm>
          <a:prstGeom prst="rect">
            <a:avLst/>
          </a:prstGeom>
          <a:solidFill>
            <a:srgbClr val="FFFFFF"/>
          </a:solidFill>
          <a:ln/>
        </p:spPr>
        <p:txBody>
          <a:bodyPr wrap="square" lIns="0" tIns="0" rIns="0" bIns="0" rtlCol="0">
            <a:spAutoFit/>
          </a:bodyPr>
          <a:lstStyle/>
          <a:p>
            <a:pPr marL="342900" lvl="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Quelle est la nature de ma relation avec </a:t>
            </a:r>
            <a:r>
              <a:rPr lang="fr-FR" sz="2000" dirty="0" smtClean="0">
                <a:solidFill>
                  <a:srgbClr val="17375E"/>
                </a:solidFill>
                <a:latin typeface="Gill Sans" panose="020B0604020202020204"/>
              </a:rPr>
              <a:t>le collaborateur ?</a:t>
            </a:r>
            <a:endParaRPr lang="fr-FR" sz="2000" dirty="0">
              <a:solidFill>
                <a:srgbClr val="17375E"/>
              </a:solidFill>
              <a:latin typeface="Gill Sans" panose="020B0604020202020204"/>
            </a:endParaRPr>
          </a:p>
          <a:p>
            <a:pPr marL="342900" lvl="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Avons-nous un historique de confiance et </a:t>
            </a:r>
            <a:r>
              <a:rPr lang="fr-FR" sz="2000" dirty="0" smtClean="0">
                <a:solidFill>
                  <a:srgbClr val="17375E"/>
                </a:solidFill>
                <a:latin typeface="Gill Sans" panose="020B0604020202020204"/>
              </a:rPr>
              <a:t>d'interactions positives ?</a:t>
            </a:r>
            <a:endParaRPr lang="fr-FR" sz="2000" dirty="0">
              <a:solidFill>
                <a:srgbClr val="17375E"/>
              </a:solidFill>
              <a:latin typeface="Gill Sans" panose="020B0604020202020204"/>
            </a:endParaRPr>
          </a:p>
          <a:p>
            <a:pPr marL="342900" lvl="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A quel point le collaborateur </a:t>
            </a:r>
            <a:r>
              <a:rPr lang="fr-FR" sz="2000" dirty="0" smtClean="0">
                <a:solidFill>
                  <a:srgbClr val="17375E"/>
                </a:solidFill>
                <a:latin typeface="Gill Sans" panose="020B0604020202020204"/>
              </a:rPr>
              <a:t>est-il </a:t>
            </a:r>
            <a:r>
              <a:rPr lang="fr-FR" sz="2000" dirty="0">
                <a:solidFill>
                  <a:srgbClr val="17375E"/>
                </a:solidFill>
                <a:latin typeface="Gill Sans" panose="020B0604020202020204"/>
              </a:rPr>
              <a:t>prêt à apprendre de nouvelles choses ou d’assumer plus de tâches ?</a:t>
            </a:r>
          </a:p>
          <a:p>
            <a:pPr marL="342900" lvl="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Y a-t-il d'autres considérations qui pourraient affecter cette délégation ?</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7D5010FC-04E4-4680-8C34-5FF06EF0597B}" type="slidenum">
              <a:rPr lang="fr-FR" sz="1200" smtClean="0">
                <a:latin typeface="Gill Sans" panose="020B0604020202020204"/>
              </a:rPr>
              <a:pPr algn="ctr"/>
              <a:t>26</a:t>
            </a:fld>
            <a:r>
              <a:rPr lang="fr-FR" sz="1200" smtClean="0">
                <a:latin typeface="Gill Sans" panose="020B0604020202020204"/>
              </a:rPr>
              <a:t> / 32</a:t>
            </a:r>
            <a:endParaRPr lang="fr-FR" sz="1200">
              <a:latin typeface="Gill Sans" panose="020B0604020202020204"/>
            </a:endParaRPr>
          </a:p>
        </p:txBody>
      </p:sp>
      <p:sp>
        <p:nvSpPr>
          <p:cNvPr id="5" name="TextBox 130"/>
          <p:cNvSpPr txBox="1"/>
          <p:nvPr/>
        </p:nvSpPr>
        <p:spPr>
          <a:xfrm>
            <a:off x="304800" y="266513"/>
            <a:ext cx="8534400" cy="276999"/>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Tree>
    <p:custDataLst>
      <p:tags r:id="rId1"/>
    </p:custDataLst>
    <p:extLst>
      <p:ext uri="{BB962C8B-B14F-4D97-AF65-F5344CB8AC3E}">
        <p14:creationId xmlns:p14="http://schemas.microsoft.com/office/powerpoint/2010/main" val="42117642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4" y="958849"/>
            <a:ext cx="8534400" cy="4673600"/>
          </a:xfrm>
          <a:prstGeom prst="rect">
            <a:avLst/>
          </a:prstGeom>
          <a:solidFill>
            <a:srgbClr val="FFFFFF"/>
          </a:solidFill>
          <a:ln/>
        </p:spPr>
        <p:txBody>
          <a:bodyPr wrap="square" lIns="0" tIns="0" rIns="0" bIns="0" rtlCol="0">
            <a:spAutoFit/>
          </a:bodyPr>
          <a:lstStyle/>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Quels sont les objectifs de ce projet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De quelles ressources cette personne aura besoin pour réussir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Quelle est la date limite </a:t>
            </a:r>
            <a:r>
              <a:rPr lang="fr-FR" sz="2000" dirty="0" smtClean="0">
                <a:solidFill>
                  <a:srgbClr val="17375E"/>
                </a:solidFill>
                <a:latin typeface="Gill Sans" panose="020B0604020202020204"/>
              </a:rPr>
              <a:t> ? </a:t>
            </a:r>
            <a:r>
              <a:rPr lang="fr-FR" sz="2000" dirty="0">
                <a:solidFill>
                  <a:srgbClr val="17375E"/>
                </a:solidFill>
                <a:latin typeface="Gill Sans" panose="020B0604020202020204"/>
              </a:rPr>
              <a:t>Et y a-t-il des jalons le long du </a:t>
            </a:r>
            <a:r>
              <a:rPr lang="fr-FR" sz="2000" dirty="0" smtClean="0">
                <a:solidFill>
                  <a:srgbClr val="17375E"/>
                </a:solidFill>
                <a:latin typeface="Gill Sans" panose="020B0604020202020204"/>
              </a:rPr>
              <a:t>chemin</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Comment voudrais-je être mis à jour sur l'état d'avancement de la tâche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Quel genre de soutien voulez-vous de moi ?</a:t>
            </a: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Comment pourrons-nous faire face aux défis et tout ce qui pourrait affecter le succès de cette </a:t>
            </a:r>
            <a:r>
              <a:rPr lang="fr-FR" sz="2000" dirty="0" smtClean="0">
                <a:solidFill>
                  <a:srgbClr val="17375E"/>
                </a:solidFill>
                <a:latin typeface="Gill Sans" panose="020B0604020202020204"/>
              </a:rPr>
              <a:t>tâche ?</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Symbol" panose="05050102010706020507" pitchFamily="18" charset="2"/>
              <a:buChar char=""/>
            </a:pPr>
            <a:r>
              <a:rPr lang="fr-FR" sz="2000" dirty="0">
                <a:solidFill>
                  <a:srgbClr val="17375E"/>
                </a:solidFill>
                <a:latin typeface="Gill Sans" panose="020B0604020202020204"/>
              </a:rPr>
              <a:t>Combien d’autonomie et d'autorité accordez-vous ? </a:t>
            </a:r>
          </a:p>
        </p:txBody>
      </p:sp>
      <p:sp>
        <p:nvSpPr>
          <p:cNvPr id="3" name="TextBox 130"/>
          <p:cNvSpPr txBox="1"/>
          <p:nvPr/>
        </p:nvSpPr>
        <p:spPr>
          <a:xfrm>
            <a:off x="304800" y="266513"/>
            <a:ext cx="8534400" cy="276999"/>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50297996-ED73-4364-8062-00D683DADCF6}" type="slidenum">
              <a:rPr lang="fr-FR" sz="1200" smtClean="0">
                <a:latin typeface="Gill Sans" panose="020B0604020202020204"/>
              </a:rPr>
              <a:pPr algn="ctr"/>
              <a:t>27</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000470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0"/>
          <p:cNvSpPr txBox="1"/>
          <p:nvPr/>
        </p:nvSpPr>
        <p:spPr>
          <a:xfrm>
            <a:off x="304800" y="266513"/>
            <a:ext cx="8534400" cy="369332"/>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087E4061-7845-4B6C-B3C2-5C84CB903D4B}" type="slidenum">
              <a:rPr lang="fr-FR" sz="1200" smtClean="0">
                <a:latin typeface="Gill Sans" panose="020B0604020202020204"/>
              </a:rPr>
              <a:pPr algn="ctr"/>
              <a:t>28</a:t>
            </a:fld>
            <a:r>
              <a:rPr lang="fr-FR" sz="1200" smtClean="0">
                <a:latin typeface="Gill Sans" panose="020B0604020202020204"/>
              </a:rPr>
              <a:t> / 32</a:t>
            </a:r>
            <a:endParaRPr lang="fr-FR" sz="1200">
              <a:latin typeface="Gill Sans" panose="020B0604020202020204"/>
            </a:endParaRPr>
          </a:p>
        </p:txBody>
      </p:sp>
      <p:graphicFrame>
        <p:nvGraphicFramePr>
          <p:cNvPr id="7" name="Tableau 6"/>
          <p:cNvGraphicFramePr>
            <a:graphicFrameLocks noGrp="1"/>
          </p:cNvGraphicFramePr>
          <p:nvPr>
            <p:extLst>
              <p:ext uri="{D42A27DB-BD31-4B8C-83A1-F6EECF244321}">
                <p14:modId xmlns:p14="http://schemas.microsoft.com/office/powerpoint/2010/main" val="2013670093"/>
              </p:ext>
            </p:extLst>
          </p:nvPr>
        </p:nvGraphicFramePr>
        <p:xfrm>
          <a:off x="304800" y="1662112"/>
          <a:ext cx="8534400" cy="3202866"/>
        </p:xfrm>
        <a:graphic>
          <a:graphicData uri="http://schemas.openxmlformats.org/drawingml/2006/table">
            <a:tbl>
              <a:tblPr firstRow="1" bandRow="1">
                <a:tableStyleId>{5C22544A-7EE6-4342-B048-85BDC9FD1C3A}</a:tableStyleId>
              </a:tblPr>
              <a:tblGrid>
                <a:gridCol w="4267200"/>
                <a:gridCol w="4267200"/>
              </a:tblGrid>
              <a:tr h="622226">
                <a:tc>
                  <a:txBody>
                    <a:bodyPr/>
                    <a:lstStyle/>
                    <a:p>
                      <a:r>
                        <a:rPr lang="fr-FR" dirty="0" smtClean="0">
                          <a:latin typeface="Gill Sans" panose="020B0604020202020204"/>
                        </a:rPr>
                        <a:t>Tâche / projet</a:t>
                      </a:r>
                      <a:endParaRPr lang="fr-FR" dirty="0">
                        <a:latin typeface="Gill Sans" panose="020B0604020202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dirty="0" smtClean="0">
                          <a:latin typeface="Gill Sans" panose="020B0604020202020204"/>
                        </a:rPr>
                        <a:t>Date intermédiaire / date butoir</a:t>
                      </a:r>
                      <a:endParaRPr lang="fr-FR" dirty="0">
                        <a:latin typeface="Gill Sans" panose="020B0604020202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54810">
                <a:tc>
                  <a:txBody>
                    <a:bodyPr/>
                    <a:lstStyle/>
                    <a:p>
                      <a:pPr>
                        <a:lnSpc>
                          <a:spcPts val="2000"/>
                        </a:lnSpc>
                        <a:spcBef>
                          <a:spcPts val="1200"/>
                        </a:spcBef>
                        <a:spcAft>
                          <a:spcPts val="1200"/>
                        </a:spcAft>
                      </a:pPr>
                      <a:r>
                        <a:rPr lang="fr-FR" dirty="0" smtClean="0">
                          <a:solidFill>
                            <a:schemeClr val="accent1">
                              <a:lumMod val="50000"/>
                            </a:schemeClr>
                          </a:solidFill>
                          <a:latin typeface="Gill Sans" panose="020B0604020202020204"/>
                        </a:rPr>
                        <a:t>Ecrire une newsletter mensuel :</a:t>
                      </a:r>
                    </a:p>
                    <a:p>
                      <a:pPr marL="285750" indent="-285750">
                        <a:lnSpc>
                          <a:spcPts val="2000"/>
                        </a:lnSpc>
                        <a:spcBef>
                          <a:spcPts val="1200"/>
                        </a:spcBef>
                        <a:spcAft>
                          <a:spcPts val="1200"/>
                        </a:spcAft>
                        <a:buFont typeface="Arial" panose="020B0604020202020204" pitchFamily="34" charset="0"/>
                        <a:buChar char="•"/>
                      </a:pPr>
                      <a:r>
                        <a:rPr lang="fr-FR" dirty="0" smtClean="0">
                          <a:solidFill>
                            <a:schemeClr val="accent1">
                              <a:lumMod val="50000"/>
                            </a:schemeClr>
                          </a:solidFill>
                          <a:latin typeface="Gill Sans" panose="020B0604020202020204"/>
                        </a:rPr>
                        <a:t>Demander</a:t>
                      </a:r>
                      <a:r>
                        <a:rPr lang="fr-FR" baseline="0" dirty="0" smtClean="0">
                          <a:solidFill>
                            <a:schemeClr val="accent1">
                              <a:lumMod val="50000"/>
                            </a:schemeClr>
                          </a:solidFill>
                          <a:latin typeface="Gill Sans" panose="020B0604020202020204"/>
                        </a:rPr>
                        <a:t> des idées d’article</a:t>
                      </a:r>
                    </a:p>
                    <a:p>
                      <a:pPr marL="285750" indent="-285750">
                        <a:lnSpc>
                          <a:spcPts val="2000"/>
                        </a:lnSpc>
                        <a:spcBef>
                          <a:spcPts val="1200"/>
                        </a:spcBef>
                        <a:spcAft>
                          <a:spcPts val="1200"/>
                        </a:spcAft>
                        <a:buFont typeface="Arial" panose="020B0604020202020204" pitchFamily="34" charset="0"/>
                        <a:buChar char="•"/>
                      </a:pPr>
                      <a:r>
                        <a:rPr lang="fr-FR" baseline="0" dirty="0" smtClean="0">
                          <a:solidFill>
                            <a:schemeClr val="accent1">
                              <a:lumMod val="50000"/>
                            </a:schemeClr>
                          </a:solidFill>
                          <a:latin typeface="Gill Sans" panose="020B0604020202020204"/>
                        </a:rPr>
                        <a:t>Prendre des décisions éditoriales</a:t>
                      </a:r>
                    </a:p>
                    <a:p>
                      <a:pPr marL="285750" indent="-285750">
                        <a:lnSpc>
                          <a:spcPts val="2000"/>
                        </a:lnSpc>
                        <a:spcBef>
                          <a:spcPts val="1200"/>
                        </a:spcBef>
                        <a:spcAft>
                          <a:spcPts val="1200"/>
                        </a:spcAft>
                        <a:buFont typeface="Arial" panose="020B0604020202020204" pitchFamily="34" charset="0"/>
                        <a:buChar char="•"/>
                      </a:pPr>
                      <a:r>
                        <a:rPr lang="fr-FR" baseline="0" dirty="0" smtClean="0">
                          <a:solidFill>
                            <a:schemeClr val="accent1">
                              <a:lumMod val="50000"/>
                            </a:schemeClr>
                          </a:solidFill>
                          <a:latin typeface="Gill Sans" panose="020B0604020202020204"/>
                        </a:rPr>
                        <a:t>Définir les illustrations</a:t>
                      </a:r>
                    </a:p>
                    <a:p>
                      <a:pPr marL="285750" indent="-285750">
                        <a:lnSpc>
                          <a:spcPts val="2000"/>
                        </a:lnSpc>
                        <a:spcBef>
                          <a:spcPts val="1200"/>
                        </a:spcBef>
                        <a:spcAft>
                          <a:spcPts val="1200"/>
                        </a:spcAft>
                        <a:buFont typeface="Arial" panose="020B0604020202020204" pitchFamily="34" charset="0"/>
                        <a:buChar char="•"/>
                      </a:pPr>
                      <a:r>
                        <a:rPr lang="fr-FR" baseline="0" dirty="0" smtClean="0">
                          <a:solidFill>
                            <a:schemeClr val="accent1">
                              <a:lumMod val="50000"/>
                            </a:schemeClr>
                          </a:solidFill>
                          <a:latin typeface="Gill Sans" panose="020B0604020202020204"/>
                        </a:rPr>
                        <a:t>Soumettre à l’équipe web</a:t>
                      </a:r>
                      <a:endParaRPr lang="fr-FR" dirty="0">
                        <a:solidFill>
                          <a:schemeClr val="accent1">
                            <a:lumMod val="50000"/>
                          </a:schemeClr>
                        </a:solidFill>
                        <a:latin typeface="Gill Sans" panose="020B0604020202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fr-FR" dirty="0">
                        <a:latin typeface="Gill Sans" panose="020B0604020202020204"/>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ustDataLst>
      <p:tags r:id="rId1"/>
    </p:custDataLst>
    <p:extLst>
      <p:ext uri="{BB962C8B-B14F-4D97-AF65-F5344CB8AC3E}">
        <p14:creationId xmlns:p14="http://schemas.microsoft.com/office/powerpoint/2010/main" val="27822300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04224" y="958849"/>
            <a:ext cx="8534400" cy="25648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dirty="0" smtClean="0">
                <a:solidFill>
                  <a:srgbClr val="17375E"/>
                </a:solidFill>
                <a:latin typeface="Gill Sans" panose="020B0604020202020204"/>
              </a:rPr>
              <a:t>Autonomie : le degré d’indépendance accordé pour </a:t>
            </a:r>
            <a:r>
              <a:rPr lang="fr-FR" sz="2000" dirty="0" smtClean="0">
                <a:solidFill>
                  <a:srgbClr val="17375E"/>
                </a:solidFill>
                <a:latin typeface="Gill Sans" panose="020B0604020202020204"/>
              </a:rPr>
              <a:t>s’acquitter </a:t>
            </a:r>
            <a:r>
              <a:rPr lang="fr-FR" sz="2000" dirty="0" smtClean="0">
                <a:solidFill>
                  <a:srgbClr val="17375E"/>
                </a:solidFill>
                <a:latin typeface="Gill Sans" panose="020B0604020202020204"/>
              </a:rPr>
              <a:t>d’une tâche</a:t>
            </a: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59E4DCE6-15D5-4D4C-9AFA-48C8415BE2C3}" type="slidenum">
              <a:rPr lang="fr-FR" sz="1200" smtClean="0">
                <a:latin typeface="Gill Sans" panose="020B0604020202020204"/>
              </a:rPr>
              <a:pPr algn="ctr"/>
              <a:t>29</a:t>
            </a:fld>
            <a:r>
              <a:rPr lang="fr-FR" sz="1200" smtClean="0">
                <a:latin typeface="Gill Sans" panose="020B0604020202020204"/>
              </a:rPr>
              <a:t> / 32</a:t>
            </a:r>
            <a:endParaRPr lang="fr-FR" sz="1200">
              <a:latin typeface="Gill Sans" panose="020B0604020202020204"/>
            </a:endParaRPr>
          </a:p>
        </p:txBody>
      </p:sp>
      <p:sp>
        <p:nvSpPr>
          <p:cNvPr id="4" name="TextBox 130"/>
          <p:cNvSpPr txBox="1"/>
          <p:nvPr/>
        </p:nvSpPr>
        <p:spPr>
          <a:xfrm>
            <a:off x="304800" y="266513"/>
            <a:ext cx="8534400" cy="369332"/>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Tree>
    <p:custDataLst>
      <p:tags r:id="rId1"/>
    </p:custDataLst>
    <p:extLst>
      <p:ext uri="{BB962C8B-B14F-4D97-AF65-F5344CB8AC3E}">
        <p14:creationId xmlns:p14="http://schemas.microsoft.com/office/powerpoint/2010/main" val="3979834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solidFill>
            <a:srgbClr val="FFFFFF"/>
          </a:solidFill>
          <a:ln/>
        </p:spPr>
        <p:txBody>
          <a:bodyPr lIns="0" tIns="0" rIns="0" bIns="0"/>
          <a:lstStyle/>
          <a:p>
            <a:pPr algn="just">
              <a:lnSpc>
                <a:spcPts val="2000"/>
              </a:lnSpc>
              <a:spcBef>
                <a:spcPts val="1200"/>
              </a:spcBef>
              <a:spcAft>
                <a:spcPts val="1200"/>
              </a:spcAft>
            </a:pPr>
            <a:r>
              <a:rPr lang="en-US" sz="2000">
                <a:solidFill>
                  <a:srgbClr val="17375E"/>
                </a:solidFill>
                <a:latin typeface="Gill Sans" panose="020B0604020202020204"/>
              </a:rPr>
              <a:t>3</a:t>
            </a:r>
            <a:endParaRPr lang="en-US" sz="2000" dirty="0">
              <a:solidFill>
                <a:srgbClr val="17375E"/>
              </a:solidFill>
              <a:latin typeface="Gill Sans" panose="020B0604020202020204"/>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4030"/>
            <a:ext cx="9144000" cy="4572000"/>
          </a:xfrm>
          <a:prstGeom prst="rect">
            <a:avLst/>
          </a:prstGeom>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20760EFB-1C92-4023-A6EE-9B2D128EFD52}" type="slidenum">
              <a:rPr lang="fr-FR" sz="1200" smtClean="0">
                <a:latin typeface="Gill Sans" panose="020B0604020202020204"/>
              </a:rPr>
              <a:pPr algn="ctr"/>
              <a:t>3</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4194357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t 7" hidden="1"/>
          <p:cNvGraphicFramePr>
            <a:graphicFrameLocks noChangeAspect="1"/>
          </p:cNvGraphicFramePr>
          <p:nvPr>
            <p:custDataLst>
              <p:tags r:id="rId3"/>
            </p:custDataLst>
            <p:extLst>
              <p:ext uri="{D42A27DB-BD31-4B8C-83A1-F6EECF244321}">
                <p14:modId xmlns:p14="http://schemas.microsoft.com/office/powerpoint/2010/main" val="21855524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Diapositive think-cell" r:id="rId10" imgW="425" imgH="426" progId="TCLayout.ActiveDocument.1">
                  <p:embed/>
                </p:oleObj>
              </mc:Choice>
              <mc:Fallback>
                <p:oleObj name="Diapositive think-cell" r:id="rId10" imgW="425" imgH="42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3" name="TextBox 130"/>
          <p:cNvSpPr txBox="1"/>
          <p:nvPr/>
        </p:nvSpPr>
        <p:spPr>
          <a:xfrm>
            <a:off x="304800" y="266513"/>
            <a:ext cx="8534400" cy="369332"/>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42800125-29A2-4932-8FA3-196643F393EE}" type="slidenum">
              <a:rPr lang="fr-FR" sz="1200" smtClean="0">
                <a:latin typeface="Gill Sans" panose="020B0604020202020204"/>
              </a:rPr>
              <a:pPr algn="ctr"/>
              <a:t>30</a:t>
            </a:fld>
            <a:r>
              <a:rPr lang="fr-FR" sz="1200" smtClean="0">
                <a:latin typeface="Gill Sans" panose="020B0604020202020204"/>
              </a:rPr>
              <a:t> / 32</a:t>
            </a:r>
            <a:endParaRPr lang="fr-FR" sz="1200">
              <a:latin typeface="Gill Sans" panose="020B0604020202020204"/>
            </a:endParaRPr>
          </a:p>
        </p:txBody>
      </p:sp>
      <p:sp>
        <p:nvSpPr>
          <p:cNvPr id="5" name="ZoneTexte 4"/>
          <p:cNvSpPr txBox="1"/>
          <p:nvPr/>
        </p:nvSpPr>
        <p:spPr>
          <a:xfrm>
            <a:off x="304224" y="958849"/>
            <a:ext cx="8534400" cy="3821559"/>
          </a:xfrm>
          <a:prstGeom prst="rect">
            <a:avLst/>
          </a:prstGeom>
          <a:solidFill>
            <a:srgbClr val="FFFFFF"/>
          </a:solidFill>
          <a:ln/>
        </p:spPr>
        <p:txBody>
          <a:bodyPr wrap="square" lIns="0" tIns="0" rIns="0" bIns="0" rtlCol="0">
            <a:spAutoFit/>
          </a:bodyPr>
          <a:lstStyle/>
          <a:p>
            <a:pPr algn="just">
              <a:lnSpc>
                <a:spcPts val="1900"/>
              </a:lnSpc>
              <a:spcBef>
                <a:spcPts val="600"/>
              </a:spcBef>
              <a:spcAft>
                <a:spcPts val="600"/>
              </a:spcAft>
            </a:pPr>
            <a:r>
              <a:rPr lang="fr-FR" dirty="0" smtClean="0">
                <a:solidFill>
                  <a:srgbClr val="17375E"/>
                </a:solidFill>
                <a:latin typeface="Gill Sans" panose="020B0604020202020204"/>
              </a:rPr>
              <a:t>Délégué(s) : Anil</a:t>
            </a:r>
          </a:p>
          <a:p>
            <a:pPr algn="just">
              <a:lnSpc>
                <a:spcPts val="1900"/>
              </a:lnSpc>
              <a:spcBef>
                <a:spcPts val="600"/>
              </a:spcBef>
              <a:spcAft>
                <a:spcPts val="600"/>
              </a:spcAft>
            </a:pPr>
            <a:r>
              <a:rPr lang="fr-FR" dirty="0" smtClean="0">
                <a:solidFill>
                  <a:srgbClr val="17375E"/>
                </a:solidFill>
                <a:latin typeface="Gill Sans" panose="020B0604020202020204"/>
              </a:rPr>
              <a:t>Le délégué :</a:t>
            </a:r>
          </a:p>
          <a:p>
            <a:pPr lvl="1" algn="just">
              <a:lnSpc>
                <a:spcPts val="1900"/>
              </a:lnSpc>
              <a:spcBef>
                <a:spcPts val="600"/>
              </a:spcBef>
              <a:spcAft>
                <a:spcPts val="600"/>
              </a:spcAft>
            </a:pPr>
            <a:r>
              <a:rPr lang="fr-FR" dirty="0" smtClean="0">
                <a:solidFill>
                  <a:srgbClr val="17375E"/>
                </a:solidFill>
                <a:latin typeface="Gill Sans" panose="020B0604020202020204"/>
              </a:rPr>
              <a:t>collectera des informations</a:t>
            </a:r>
          </a:p>
          <a:p>
            <a:pPr lvl="1" algn="just">
              <a:lnSpc>
                <a:spcPts val="1900"/>
              </a:lnSpc>
              <a:spcBef>
                <a:spcPts val="600"/>
              </a:spcBef>
              <a:spcAft>
                <a:spcPts val="600"/>
              </a:spcAft>
            </a:pPr>
            <a:r>
              <a:rPr lang="fr-FR" dirty="0" smtClean="0">
                <a:solidFill>
                  <a:srgbClr val="17375E"/>
                </a:solidFill>
                <a:latin typeface="Gill Sans" panose="020B0604020202020204"/>
              </a:rPr>
              <a:t>Recommandera des solutions</a:t>
            </a:r>
          </a:p>
          <a:p>
            <a:pPr lvl="1" algn="just">
              <a:lnSpc>
                <a:spcPts val="1900"/>
              </a:lnSpc>
              <a:spcBef>
                <a:spcPts val="600"/>
              </a:spcBef>
              <a:spcAft>
                <a:spcPts val="600"/>
              </a:spcAft>
            </a:pPr>
            <a:r>
              <a:rPr lang="fr-FR" dirty="0" smtClean="0">
                <a:solidFill>
                  <a:srgbClr val="17375E"/>
                </a:solidFill>
                <a:latin typeface="Gill Sans" panose="020B0604020202020204"/>
              </a:rPr>
              <a:t>Prendra des mesures</a:t>
            </a:r>
          </a:p>
          <a:p>
            <a:pPr lvl="1" algn="just">
              <a:lnSpc>
                <a:spcPts val="1900"/>
              </a:lnSpc>
              <a:spcBef>
                <a:spcPts val="600"/>
              </a:spcBef>
              <a:spcAft>
                <a:spcPts val="600"/>
              </a:spcAft>
            </a:pPr>
            <a:r>
              <a:rPr lang="fr-FR" dirty="0" smtClean="0">
                <a:solidFill>
                  <a:srgbClr val="17375E"/>
                </a:solidFill>
                <a:latin typeface="Gill Sans" panose="020B0604020202020204"/>
              </a:rPr>
              <a:t>Communiquera les résultats</a:t>
            </a:r>
          </a:p>
          <a:p>
            <a:pPr lvl="1" algn="just">
              <a:lnSpc>
                <a:spcPts val="1900"/>
              </a:lnSpc>
              <a:spcBef>
                <a:spcPts val="600"/>
              </a:spcBef>
              <a:spcAft>
                <a:spcPts val="600"/>
              </a:spcAft>
            </a:pPr>
            <a:r>
              <a:rPr lang="fr-FR" dirty="0" smtClean="0">
                <a:solidFill>
                  <a:srgbClr val="17375E"/>
                </a:solidFill>
                <a:latin typeface="Gill Sans" panose="020B0604020202020204"/>
              </a:rPr>
              <a:t>Communiquera les résultats finaux</a:t>
            </a:r>
          </a:p>
          <a:p>
            <a:pPr lvl="1" algn="just">
              <a:lnSpc>
                <a:spcPts val="1900"/>
              </a:lnSpc>
              <a:spcBef>
                <a:spcPts val="600"/>
              </a:spcBef>
              <a:spcAft>
                <a:spcPts val="600"/>
              </a:spcAft>
            </a:pPr>
            <a:r>
              <a:rPr lang="fr-FR" dirty="0" smtClean="0">
                <a:solidFill>
                  <a:srgbClr val="17375E"/>
                </a:solidFill>
                <a:latin typeface="Gill Sans" panose="020B0604020202020204"/>
              </a:rPr>
              <a:t>Prendra des décisions</a:t>
            </a:r>
          </a:p>
          <a:p>
            <a:pPr lvl="1" algn="just">
              <a:lnSpc>
                <a:spcPts val="1900"/>
              </a:lnSpc>
              <a:spcBef>
                <a:spcPts val="600"/>
              </a:spcBef>
              <a:spcAft>
                <a:spcPts val="600"/>
              </a:spcAft>
            </a:pPr>
            <a:r>
              <a:rPr lang="fr-FR" dirty="0" smtClean="0">
                <a:solidFill>
                  <a:srgbClr val="17375E"/>
                </a:solidFill>
                <a:latin typeface="Gill Sans" panose="020B0604020202020204"/>
              </a:rPr>
              <a:t>Soumettra les mesures prises</a:t>
            </a:r>
          </a:p>
          <a:p>
            <a:pPr lvl="1" algn="just">
              <a:lnSpc>
                <a:spcPts val="1900"/>
              </a:lnSpc>
              <a:spcBef>
                <a:spcPts val="600"/>
              </a:spcBef>
              <a:spcAft>
                <a:spcPts val="600"/>
              </a:spcAft>
            </a:pPr>
            <a:r>
              <a:rPr lang="fr-FR" dirty="0" smtClean="0">
                <a:solidFill>
                  <a:srgbClr val="17375E"/>
                </a:solidFill>
                <a:latin typeface="Gill Sans" panose="020B0604020202020204"/>
              </a:rPr>
              <a:t>Communiquera seulement les échecs</a:t>
            </a:r>
          </a:p>
        </p:txBody>
      </p:sp>
      <p:sp>
        <p:nvSpPr>
          <p:cNvPr id="7" name="Rectangle 6"/>
          <p:cNvSpPr/>
          <p:nvPr>
            <p:custDataLst>
              <p:tags r:id="rId4"/>
            </p:custDataLst>
          </p:nvPr>
        </p:nvSpPr>
        <p:spPr bwMode="auto">
          <a:xfrm>
            <a:off x="309563" y="1762125"/>
            <a:ext cx="188913" cy="1889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fr-FR" sz="1867" smtClean="0">
                <a:solidFill>
                  <a:schemeClr val="accent1"/>
                </a:solidFill>
                <a:latin typeface="Wingdings" panose="05000000000000000000" pitchFamily="2" charset="2"/>
                <a:sym typeface="Wingdings" panose="05000000000000000000" pitchFamily="2" charset="2"/>
              </a:rPr>
              <a:t></a:t>
            </a:r>
            <a:endParaRPr lang="fr-FR" sz="1867">
              <a:solidFill>
                <a:schemeClr val="accent1"/>
              </a:solidFill>
              <a:latin typeface="Wingdings" panose="05000000000000000000" pitchFamily="2" charset="2"/>
              <a:sym typeface="Wingdings" panose="05000000000000000000" pitchFamily="2" charset="2"/>
            </a:endParaRPr>
          </a:p>
        </p:txBody>
      </p:sp>
      <p:sp>
        <p:nvSpPr>
          <p:cNvPr id="9" name="Rectangle 8"/>
          <p:cNvSpPr/>
          <p:nvPr>
            <p:custDataLst>
              <p:tags r:id="rId5"/>
            </p:custDataLst>
          </p:nvPr>
        </p:nvSpPr>
        <p:spPr bwMode="auto">
          <a:xfrm>
            <a:off x="309563" y="2554288"/>
            <a:ext cx="188913" cy="1889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fr-FR" sz="1867" smtClean="0">
                <a:solidFill>
                  <a:schemeClr val="accent1"/>
                </a:solidFill>
                <a:latin typeface="Wingdings" panose="05000000000000000000" pitchFamily="2" charset="2"/>
                <a:sym typeface="Wingdings" panose="05000000000000000000" pitchFamily="2" charset="2"/>
              </a:rPr>
              <a:t></a:t>
            </a:r>
            <a:endParaRPr lang="fr-FR" sz="1867">
              <a:solidFill>
                <a:schemeClr val="accent1"/>
              </a:solidFill>
              <a:latin typeface="Wingdings" panose="05000000000000000000" pitchFamily="2" charset="2"/>
              <a:sym typeface="Wingdings" panose="05000000000000000000" pitchFamily="2" charset="2"/>
            </a:endParaRPr>
          </a:p>
        </p:txBody>
      </p:sp>
      <p:sp>
        <p:nvSpPr>
          <p:cNvPr id="10" name="Rectangle 9"/>
          <p:cNvSpPr/>
          <p:nvPr>
            <p:custDataLst>
              <p:tags r:id="rId6"/>
            </p:custDataLst>
          </p:nvPr>
        </p:nvSpPr>
        <p:spPr bwMode="auto">
          <a:xfrm>
            <a:off x="309563" y="2928938"/>
            <a:ext cx="188913" cy="1889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fr-FR" sz="1867" smtClean="0">
                <a:solidFill>
                  <a:schemeClr val="accent1"/>
                </a:solidFill>
                <a:latin typeface="Wingdings" panose="05000000000000000000" pitchFamily="2" charset="2"/>
                <a:sym typeface="Wingdings" panose="05000000000000000000" pitchFamily="2" charset="2"/>
              </a:rPr>
              <a:t></a:t>
            </a:r>
            <a:endParaRPr lang="fr-FR" sz="1867">
              <a:solidFill>
                <a:schemeClr val="accent1"/>
              </a:solidFill>
              <a:latin typeface="Wingdings" panose="05000000000000000000" pitchFamily="2" charset="2"/>
              <a:sym typeface="Wingdings" panose="05000000000000000000" pitchFamily="2" charset="2"/>
            </a:endParaRPr>
          </a:p>
        </p:txBody>
      </p:sp>
      <p:sp>
        <p:nvSpPr>
          <p:cNvPr id="11" name="Rectangle 10"/>
          <p:cNvSpPr/>
          <p:nvPr>
            <p:custDataLst>
              <p:tags r:id="rId7"/>
            </p:custDataLst>
          </p:nvPr>
        </p:nvSpPr>
        <p:spPr bwMode="auto">
          <a:xfrm>
            <a:off x="309563" y="3324225"/>
            <a:ext cx="188913" cy="1889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fr-FR" sz="1867" smtClean="0">
                <a:solidFill>
                  <a:schemeClr val="accent1"/>
                </a:solidFill>
                <a:latin typeface="Wingdings" panose="05000000000000000000" pitchFamily="2" charset="2"/>
                <a:sym typeface="Wingdings" panose="05000000000000000000" pitchFamily="2" charset="2"/>
              </a:rPr>
              <a:t></a:t>
            </a:r>
            <a:endParaRPr lang="fr-FR" sz="1867">
              <a:solidFill>
                <a:schemeClr val="accent1"/>
              </a:solidFill>
              <a:latin typeface="Wingdings" panose="05000000000000000000" pitchFamily="2" charset="2"/>
              <a:sym typeface="Wingdings" panose="05000000000000000000" pitchFamily="2" charset="2"/>
            </a:endParaRPr>
          </a:p>
        </p:txBody>
      </p:sp>
      <p:sp>
        <p:nvSpPr>
          <p:cNvPr id="12" name="Rectangle 11"/>
          <p:cNvSpPr/>
          <p:nvPr>
            <p:custDataLst>
              <p:tags r:id="rId8"/>
            </p:custDataLst>
          </p:nvPr>
        </p:nvSpPr>
        <p:spPr bwMode="auto">
          <a:xfrm>
            <a:off x="309563" y="3719513"/>
            <a:ext cx="188913" cy="188913"/>
          </a:xfrm>
          <a:prstGeom prst="rect">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tint val="100000"/>
                    <a:shade val="100000"/>
                    <a:satMod val="130000"/>
                  </a:schemeClr>
                </a:solidFill>
              </a14:hiddenFill>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fr-FR" sz="1867" smtClean="0">
                <a:solidFill>
                  <a:schemeClr val="accent1"/>
                </a:solidFill>
                <a:latin typeface="Wingdings" panose="05000000000000000000" pitchFamily="2" charset="2"/>
                <a:sym typeface="Wingdings" panose="05000000000000000000" pitchFamily="2" charset="2"/>
              </a:rPr>
              <a:t></a:t>
            </a:r>
            <a:endParaRPr lang="fr-FR" sz="1867">
              <a:solidFill>
                <a:schemeClr val="accent1"/>
              </a:solidFill>
              <a:latin typeface="Wingdings" panose="05000000000000000000" pitchFamily="2" charset="2"/>
              <a:sym typeface="Wingdings" panose="05000000000000000000" pitchFamily="2" charset="2"/>
            </a:endParaRPr>
          </a:p>
        </p:txBody>
      </p:sp>
    </p:spTree>
    <p:custDataLst>
      <p:tags r:id="rId2"/>
    </p:custDataLst>
    <p:extLst>
      <p:ext uri="{BB962C8B-B14F-4D97-AF65-F5344CB8AC3E}">
        <p14:creationId xmlns:p14="http://schemas.microsoft.com/office/powerpoint/2010/main" val="16141450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3"/>
            </p:custDataLst>
            <p:extLst>
              <p:ext uri="{D42A27DB-BD31-4B8C-83A1-F6EECF244321}">
                <p14:modId xmlns:p14="http://schemas.microsoft.com/office/powerpoint/2010/main" val="1937804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4"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Box 130"/>
          <p:cNvSpPr txBox="1"/>
          <p:nvPr/>
        </p:nvSpPr>
        <p:spPr>
          <a:xfrm>
            <a:off x="304800" y="266513"/>
            <a:ext cx="8534400" cy="369332"/>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a:t>PHASE 2 : TRANSMISSION</a:t>
            </a: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A7F7D82E-E500-477B-81B8-4177BDCCEC94}" type="slidenum">
              <a:rPr lang="fr-FR" sz="1200" smtClean="0">
                <a:latin typeface="Gill Sans" panose="020B0604020202020204"/>
              </a:rPr>
              <a:pPr algn="ctr"/>
              <a:t>31</a:t>
            </a:fld>
            <a:r>
              <a:rPr lang="fr-FR" sz="1200" smtClean="0">
                <a:latin typeface="Gill Sans" panose="020B0604020202020204"/>
              </a:rPr>
              <a:t> / 32</a:t>
            </a:r>
            <a:endParaRPr lang="fr-FR" sz="1200">
              <a:latin typeface="Gill Sans" panose="020B0604020202020204"/>
            </a:endParaRPr>
          </a:p>
        </p:txBody>
      </p:sp>
      <p:grpSp>
        <p:nvGrpSpPr>
          <p:cNvPr id="11" name="Groupe 10"/>
          <p:cNvGrpSpPr/>
          <p:nvPr/>
        </p:nvGrpSpPr>
        <p:grpSpPr>
          <a:xfrm>
            <a:off x="2487274" y="2289563"/>
            <a:ext cx="4169453" cy="2305461"/>
            <a:chOff x="304224" y="958849"/>
            <a:chExt cx="2367347" cy="1553087"/>
          </a:xfrm>
        </p:grpSpPr>
        <p:sp>
          <p:nvSpPr>
            <p:cNvPr id="7" name="ZoneTexte 6"/>
            <p:cNvSpPr txBox="1"/>
            <p:nvPr/>
          </p:nvSpPr>
          <p:spPr>
            <a:xfrm>
              <a:off x="304224" y="958849"/>
              <a:ext cx="1072292" cy="683138"/>
            </a:xfrm>
            <a:prstGeom prst="rect">
              <a:avLst/>
            </a:prstGeom>
            <a:solidFill>
              <a:srgbClr val="FFFFFF"/>
            </a:solidFill>
            <a:ln>
              <a:solidFill>
                <a:schemeClr val="accent1"/>
              </a:solidFill>
            </a:ln>
          </p:spPr>
          <p:txBody>
            <a:bodyPr wrap="square" lIns="0" tIns="0" rIns="0" bIns="0" rtlCol="0" anchor="ctr">
              <a:noAutofit/>
            </a:bodyPr>
            <a:lstStyle/>
            <a:p>
              <a:pPr algn="ctr">
                <a:lnSpc>
                  <a:spcPts val="1900"/>
                </a:lnSpc>
                <a:spcBef>
                  <a:spcPts val="600"/>
                </a:spcBef>
                <a:spcAft>
                  <a:spcPts val="600"/>
                </a:spcAft>
              </a:pPr>
              <a:r>
                <a:rPr lang="fr-FR" b="1" dirty="0" err="1" smtClean="0">
                  <a:solidFill>
                    <a:srgbClr val="17375E"/>
                  </a:solidFill>
                  <a:latin typeface="Gill Sans" panose="020B0604020202020204"/>
                </a:rPr>
                <a:t>Analyze</a:t>
              </a:r>
              <a:r>
                <a:rPr lang="fr-FR" b="1" dirty="0" smtClean="0">
                  <a:solidFill>
                    <a:srgbClr val="17375E"/>
                  </a:solidFill>
                  <a:latin typeface="Gill Sans" panose="020B0604020202020204"/>
                </a:rPr>
                <a:t> </a:t>
              </a:r>
            </a:p>
          </p:txBody>
        </p:sp>
        <p:sp>
          <p:nvSpPr>
            <p:cNvPr id="8" name="ZoneTexte 7"/>
            <p:cNvSpPr txBox="1"/>
            <p:nvPr/>
          </p:nvSpPr>
          <p:spPr>
            <a:xfrm>
              <a:off x="1599279" y="958849"/>
              <a:ext cx="1072292" cy="683138"/>
            </a:xfrm>
            <a:prstGeom prst="rect">
              <a:avLst/>
            </a:prstGeom>
            <a:solidFill>
              <a:srgbClr val="FFFFFF"/>
            </a:solidFill>
            <a:ln>
              <a:solidFill>
                <a:schemeClr val="accent1"/>
              </a:solidFill>
            </a:ln>
          </p:spPr>
          <p:txBody>
            <a:bodyPr wrap="square" lIns="0" tIns="0" rIns="0" bIns="0" rtlCol="0" anchor="ctr">
              <a:noAutofit/>
            </a:bodyPr>
            <a:lstStyle/>
            <a:p>
              <a:pPr algn="ctr">
                <a:lnSpc>
                  <a:spcPts val="1900"/>
                </a:lnSpc>
                <a:spcBef>
                  <a:spcPts val="600"/>
                </a:spcBef>
                <a:spcAft>
                  <a:spcPts val="600"/>
                </a:spcAft>
              </a:pPr>
              <a:r>
                <a:rPr lang="fr-FR" b="1" dirty="0" err="1" smtClean="0">
                  <a:solidFill>
                    <a:srgbClr val="17375E"/>
                  </a:solidFill>
                  <a:latin typeface="Gill Sans" panose="020B0604020202020204"/>
                </a:rPr>
                <a:t>Decide</a:t>
              </a:r>
              <a:endParaRPr lang="fr-FR" b="1" dirty="0" smtClean="0">
                <a:solidFill>
                  <a:srgbClr val="17375E"/>
                </a:solidFill>
                <a:latin typeface="Gill Sans" panose="020B0604020202020204"/>
              </a:endParaRPr>
            </a:p>
          </p:txBody>
        </p:sp>
        <p:sp>
          <p:nvSpPr>
            <p:cNvPr id="9" name="ZoneTexte 8"/>
            <p:cNvSpPr txBox="1"/>
            <p:nvPr/>
          </p:nvSpPr>
          <p:spPr>
            <a:xfrm>
              <a:off x="304224" y="1828798"/>
              <a:ext cx="1072292" cy="683138"/>
            </a:xfrm>
            <a:prstGeom prst="rect">
              <a:avLst/>
            </a:prstGeom>
            <a:solidFill>
              <a:srgbClr val="FFFFFF"/>
            </a:solidFill>
            <a:ln>
              <a:solidFill>
                <a:schemeClr val="accent1"/>
              </a:solidFill>
            </a:ln>
          </p:spPr>
          <p:txBody>
            <a:bodyPr wrap="square" lIns="0" tIns="0" rIns="0" bIns="0" rtlCol="0" anchor="ctr">
              <a:noAutofit/>
            </a:bodyPr>
            <a:lstStyle/>
            <a:p>
              <a:pPr algn="ctr">
                <a:lnSpc>
                  <a:spcPts val="1900"/>
                </a:lnSpc>
                <a:spcBef>
                  <a:spcPts val="600"/>
                </a:spcBef>
                <a:spcAft>
                  <a:spcPts val="600"/>
                </a:spcAft>
              </a:pPr>
              <a:r>
                <a:rPr lang="fr-FR" b="1" dirty="0" err="1" smtClean="0">
                  <a:solidFill>
                    <a:srgbClr val="17375E"/>
                  </a:solidFill>
                  <a:latin typeface="Gill Sans" panose="020B0604020202020204"/>
                </a:rPr>
                <a:t>Act</a:t>
              </a:r>
              <a:endParaRPr lang="fr-FR" b="1" dirty="0" smtClean="0">
                <a:solidFill>
                  <a:srgbClr val="17375E"/>
                </a:solidFill>
                <a:latin typeface="Gill Sans" panose="020B0604020202020204"/>
              </a:endParaRPr>
            </a:p>
          </p:txBody>
        </p:sp>
        <p:sp>
          <p:nvSpPr>
            <p:cNvPr id="10" name="ZoneTexte 9"/>
            <p:cNvSpPr txBox="1"/>
            <p:nvPr/>
          </p:nvSpPr>
          <p:spPr>
            <a:xfrm>
              <a:off x="1599279" y="1828798"/>
              <a:ext cx="1072292" cy="683138"/>
            </a:xfrm>
            <a:prstGeom prst="rect">
              <a:avLst/>
            </a:prstGeom>
            <a:solidFill>
              <a:srgbClr val="FFFFFF"/>
            </a:solidFill>
            <a:ln>
              <a:solidFill>
                <a:schemeClr val="accent1"/>
              </a:solidFill>
            </a:ln>
          </p:spPr>
          <p:txBody>
            <a:bodyPr wrap="square" lIns="0" tIns="0" rIns="0" bIns="0" rtlCol="0" anchor="ctr">
              <a:noAutofit/>
            </a:bodyPr>
            <a:lstStyle/>
            <a:p>
              <a:pPr algn="ctr">
                <a:lnSpc>
                  <a:spcPts val="1900"/>
                </a:lnSpc>
                <a:spcBef>
                  <a:spcPts val="600"/>
                </a:spcBef>
                <a:spcAft>
                  <a:spcPts val="600"/>
                </a:spcAft>
              </a:pPr>
              <a:r>
                <a:rPr lang="fr-FR" b="1" dirty="0" err="1" smtClean="0">
                  <a:solidFill>
                    <a:srgbClr val="17375E"/>
                  </a:solidFill>
                  <a:latin typeface="Gill Sans" panose="020B0604020202020204"/>
                </a:rPr>
                <a:t>Communicate</a:t>
              </a:r>
              <a:endParaRPr lang="fr-FR" b="1" dirty="0" smtClean="0">
                <a:solidFill>
                  <a:srgbClr val="17375E"/>
                </a:solidFill>
                <a:latin typeface="Gill Sans" panose="020B0604020202020204"/>
              </a:endParaRPr>
            </a:p>
          </p:txBody>
        </p:sp>
      </p:grpSp>
    </p:spTree>
    <p:custDataLst>
      <p:tags r:id="rId2"/>
    </p:custDataLst>
    <p:extLst>
      <p:ext uri="{BB962C8B-B14F-4D97-AF65-F5344CB8AC3E}">
        <p14:creationId xmlns:p14="http://schemas.microsoft.com/office/powerpoint/2010/main" val="1936969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1074943" y="1468057"/>
            <a:ext cx="6994115" cy="2797238"/>
            <a:chOff x="3075632" y="2164397"/>
            <a:chExt cx="3262807" cy="1304932"/>
          </a:xfrm>
        </p:grpSpPr>
        <p:grpSp>
          <p:nvGrpSpPr>
            <p:cNvPr id="3" name="กลุ่ม 63"/>
            <p:cNvGrpSpPr/>
            <p:nvPr/>
          </p:nvGrpSpPr>
          <p:grpSpPr>
            <a:xfrm>
              <a:off x="3075632" y="2169424"/>
              <a:ext cx="1483352" cy="1299905"/>
              <a:chOff x="-91096" y="9440773"/>
              <a:chExt cx="3945820" cy="3457838"/>
            </a:xfrm>
          </p:grpSpPr>
          <p:grpSp>
            <p:nvGrpSpPr>
              <p:cNvPr id="4" name="กลุ่ม 64"/>
              <p:cNvGrpSpPr/>
              <p:nvPr/>
            </p:nvGrpSpPr>
            <p:grpSpPr>
              <a:xfrm>
                <a:off x="198437" y="11244648"/>
                <a:ext cx="3293181" cy="753065"/>
                <a:chOff x="1309004" y="5992883"/>
                <a:chExt cx="3293181" cy="753065"/>
              </a:xfrm>
            </p:grpSpPr>
            <p:sp>
              <p:nvSpPr>
                <p:cNvPr id="8" name="Round Same Side Corner Rectangle 59"/>
                <p:cNvSpPr/>
                <p:nvPr/>
              </p:nvSpPr>
              <p:spPr>
                <a:xfrm rot="5400000">
                  <a:off x="2583433" y="4777337"/>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sz="1600" dirty="0">
                    <a:solidFill>
                      <a:prstClr val="white"/>
                    </a:solidFill>
                    <a:latin typeface="Lato Light"/>
                  </a:endParaRPr>
                </a:p>
              </p:txBody>
            </p:sp>
            <p:sp>
              <p:nvSpPr>
                <p:cNvPr id="9" name="TextBox 69"/>
                <p:cNvSpPr txBox="1"/>
                <p:nvPr/>
              </p:nvSpPr>
              <p:spPr>
                <a:xfrm>
                  <a:off x="1309004" y="6175661"/>
                  <a:ext cx="3293181" cy="381933"/>
                </a:xfrm>
                <a:prstGeom prst="rect">
                  <a:avLst/>
                </a:prstGeom>
                <a:noFill/>
              </p:spPr>
              <p:txBody>
                <a:bodyPr wrap="square" lIns="0" tIns="0" rIns="0" bIns="0" rtlCol="0">
                  <a:spAutoFit/>
                </a:bodyPr>
                <a:lstStyle/>
                <a:p>
                  <a:pPr algn="ctr"/>
                  <a:r>
                    <a:rPr lang="en-US" sz="2000" b="1" dirty="0">
                      <a:solidFill>
                        <a:prstClr val="white"/>
                      </a:solidFill>
                      <a:latin typeface="Gill Sans" panose="020B0604020202020204"/>
                      <a:ea typeface="ＭＳ Ｐゴシック" panose="020B0600070205080204" pitchFamily="34" charset="-128"/>
                      <a:cs typeface="Lato Regular"/>
                    </a:rPr>
                    <a:t>Commencez</a:t>
                  </a:r>
                </a:p>
              </p:txBody>
            </p:sp>
          </p:grpSp>
          <p:sp>
            <p:nvSpPr>
              <p:cNvPr id="5" name="Rectangle 139"/>
              <p:cNvSpPr/>
              <p:nvPr/>
            </p:nvSpPr>
            <p:spPr>
              <a:xfrm>
                <a:off x="1097745" y="9440773"/>
                <a:ext cx="1479473" cy="147985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sz="1600">
                  <a:solidFill>
                    <a:prstClr val="white"/>
                  </a:solidFill>
                  <a:latin typeface="Gill Sans" panose="020B0604020202020204"/>
                </a:endParaRPr>
              </a:p>
            </p:txBody>
          </p:sp>
          <p:sp>
            <p:nvSpPr>
              <p:cNvPr id="6" name="TextBox 66"/>
              <p:cNvSpPr txBox="1"/>
              <p:nvPr/>
            </p:nvSpPr>
            <p:spPr>
              <a:xfrm>
                <a:off x="-91096" y="12107772"/>
                <a:ext cx="3945820" cy="790839"/>
              </a:xfrm>
              <a:prstGeom prst="rect">
                <a:avLst/>
              </a:prstGeom>
              <a:noFill/>
            </p:spPr>
            <p:txBody>
              <a:bodyPr wrap="square" lIns="82486" tIns="41243" rIns="82486" bIns="41243" rtlCol="0">
                <a:spAutoFit/>
              </a:bodyPr>
              <a:lstStyle/>
              <a:p>
                <a:pPr algn="ctr"/>
                <a:r>
                  <a:rPr lang="en-US" dirty="0">
                    <a:solidFill>
                      <a:srgbClr val="1F497D"/>
                    </a:solidFill>
                    <a:latin typeface="Gill Sans" panose="020B0604020202020204"/>
                    <a:ea typeface="Lato" pitchFamily="34" charset="0"/>
                    <a:cs typeface="Lato" pitchFamily="34" charset="0"/>
                  </a:rPr>
                  <a:t>Fournir une assistance à votre équipe</a:t>
                </a:r>
              </a:p>
            </p:txBody>
          </p:sp>
          <p:sp>
            <p:nvSpPr>
              <p:cNvPr id="7" name="Freeform 123"/>
              <p:cNvSpPr>
                <a:spLocks noChangeArrowheads="1"/>
              </p:cNvSpPr>
              <p:nvPr/>
            </p:nvSpPr>
            <p:spPr bwMode="auto">
              <a:xfrm>
                <a:off x="1431592" y="9677400"/>
                <a:ext cx="900445" cy="921546"/>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sz="1600" dirty="0">
                  <a:solidFill>
                    <a:prstClr val="black"/>
                  </a:solidFill>
                  <a:latin typeface="Gill Sans" panose="020B0604020202020204"/>
                  <a:ea typeface="+mn-ea"/>
                </a:endParaRPr>
              </a:p>
            </p:txBody>
          </p:sp>
        </p:grpSp>
        <p:sp>
          <p:nvSpPr>
            <p:cNvPr id="10" name="Freeform 4"/>
            <p:cNvSpPr>
              <a:spLocks noChangeArrowheads="1"/>
            </p:cNvSpPr>
            <p:nvPr/>
          </p:nvSpPr>
          <p:spPr bwMode="auto">
            <a:xfrm>
              <a:off x="4493422" y="2340636"/>
              <a:ext cx="474070" cy="361640"/>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 fmla="*/ 7485 w 10000"/>
                <a:gd name="connsiteY0" fmla="*/ 8641 h 10152"/>
                <a:gd name="connsiteX1" fmla="*/ 7485 w 10000"/>
                <a:gd name="connsiteY1" fmla="*/ 8641 h 10152"/>
                <a:gd name="connsiteX2" fmla="*/ 1066 w 10000"/>
                <a:gd name="connsiteY2" fmla="*/ 8641 h 10152"/>
                <a:gd name="connsiteX3" fmla="*/ 1066 w 10000"/>
                <a:gd name="connsiteY3" fmla="*/ 2975 h 10152"/>
                <a:gd name="connsiteX4" fmla="*/ 2334 w 10000"/>
                <a:gd name="connsiteY4" fmla="*/ 2975 h 10152"/>
                <a:gd name="connsiteX5" fmla="*/ 3401 w 10000"/>
                <a:gd name="connsiteY5" fmla="*/ 1821 h 10152"/>
                <a:gd name="connsiteX6" fmla="*/ 543 w 10000"/>
                <a:gd name="connsiteY6" fmla="*/ 1821 h 10152"/>
                <a:gd name="connsiteX7" fmla="*/ 0 w 10000"/>
                <a:gd name="connsiteY7" fmla="*/ 2282 h 10152"/>
                <a:gd name="connsiteX8" fmla="*/ 0 w 10000"/>
                <a:gd name="connsiteY8" fmla="*/ 9308 h 10152"/>
                <a:gd name="connsiteX9" fmla="*/ 543 w 10000"/>
                <a:gd name="connsiteY9" fmla="*/ 10000 h 10152"/>
                <a:gd name="connsiteX10" fmla="*/ 8028 w 10000"/>
                <a:gd name="connsiteY10" fmla="*/ 10000 h 10152"/>
                <a:gd name="connsiteX11" fmla="*/ 7485 w 10000"/>
                <a:gd name="connsiteY11" fmla="*/ 7949 h 10152"/>
                <a:gd name="connsiteX12" fmla="*/ 7485 w 10000"/>
                <a:gd name="connsiteY12" fmla="*/ 8641 h 10152"/>
                <a:gd name="connsiteX13" fmla="*/ 6599 w 10000"/>
                <a:gd name="connsiteY13" fmla="*/ 4333 h 10152"/>
                <a:gd name="connsiteX14" fmla="*/ 6599 w 10000"/>
                <a:gd name="connsiteY14" fmla="*/ 4333 h 10152"/>
                <a:gd name="connsiteX15" fmla="*/ 6599 w 10000"/>
                <a:gd name="connsiteY15" fmla="*/ 6590 h 10152"/>
                <a:gd name="connsiteX16" fmla="*/ 10000 w 10000"/>
                <a:gd name="connsiteY16" fmla="*/ 3205 h 10152"/>
                <a:gd name="connsiteX17" fmla="*/ 6599 w 10000"/>
                <a:gd name="connsiteY17" fmla="*/ 0 h 10152"/>
                <a:gd name="connsiteX18" fmla="*/ 6599 w 10000"/>
                <a:gd name="connsiteY18" fmla="*/ 2051 h 10152"/>
                <a:gd name="connsiteX19" fmla="*/ 2676 w 10000"/>
                <a:gd name="connsiteY19" fmla="*/ 7051 h 10152"/>
                <a:gd name="connsiteX20" fmla="*/ 6599 w 10000"/>
                <a:gd name="connsiteY20" fmla="*/ 4333 h 10152"/>
                <a:gd name="connsiteX0" fmla="*/ 7485 w 10000"/>
                <a:gd name="connsiteY0" fmla="*/ 8641 h 10100"/>
                <a:gd name="connsiteX1" fmla="*/ 7485 w 10000"/>
                <a:gd name="connsiteY1" fmla="*/ 8641 h 10100"/>
                <a:gd name="connsiteX2" fmla="*/ 1066 w 10000"/>
                <a:gd name="connsiteY2" fmla="*/ 8641 h 10100"/>
                <a:gd name="connsiteX3" fmla="*/ 1066 w 10000"/>
                <a:gd name="connsiteY3" fmla="*/ 2975 h 10100"/>
                <a:gd name="connsiteX4" fmla="*/ 2334 w 10000"/>
                <a:gd name="connsiteY4" fmla="*/ 2975 h 10100"/>
                <a:gd name="connsiteX5" fmla="*/ 3401 w 10000"/>
                <a:gd name="connsiteY5" fmla="*/ 1821 h 10100"/>
                <a:gd name="connsiteX6" fmla="*/ 543 w 10000"/>
                <a:gd name="connsiteY6" fmla="*/ 1821 h 10100"/>
                <a:gd name="connsiteX7" fmla="*/ 0 w 10000"/>
                <a:gd name="connsiteY7" fmla="*/ 2282 h 10100"/>
                <a:gd name="connsiteX8" fmla="*/ 0 w 10000"/>
                <a:gd name="connsiteY8" fmla="*/ 9308 h 10100"/>
                <a:gd name="connsiteX9" fmla="*/ 543 w 10000"/>
                <a:gd name="connsiteY9" fmla="*/ 10000 h 10100"/>
                <a:gd name="connsiteX10" fmla="*/ 8028 w 10000"/>
                <a:gd name="connsiteY10" fmla="*/ 10000 h 10100"/>
                <a:gd name="connsiteX11" fmla="*/ 7485 w 10000"/>
                <a:gd name="connsiteY11" fmla="*/ 8641 h 10100"/>
                <a:gd name="connsiteX12" fmla="*/ 6599 w 10000"/>
                <a:gd name="connsiteY12" fmla="*/ 4333 h 10100"/>
                <a:gd name="connsiteX13" fmla="*/ 6599 w 10000"/>
                <a:gd name="connsiteY13" fmla="*/ 4333 h 10100"/>
                <a:gd name="connsiteX14" fmla="*/ 6599 w 10000"/>
                <a:gd name="connsiteY14" fmla="*/ 6590 h 10100"/>
                <a:gd name="connsiteX15" fmla="*/ 10000 w 10000"/>
                <a:gd name="connsiteY15" fmla="*/ 3205 h 10100"/>
                <a:gd name="connsiteX16" fmla="*/ 6599 w 10000"/>
                <a:gd name="connsiteY16" fmla="*/ 0 h 10100"/>
                <a:gd name="connsiteX17" fmla="*/ 6599 w 10000"/>
                <a:gd name="connsiteY17" fmla="*/ 2051 h 10100"/>
                <a:gd name="connsiteX18" fmla="*/ 2676 w 10000"/>
                <a:gd name="connsiteY18" fmla="*/ 7051 h 10100"/>
                <a:gd name="connsiteX19" fmla="*/ 6599 w 10000"/>
                <a:gd name="connsiteY19" fmla="*/ 4333 h 10100"/>
                <a:gd name="connsiteX0" fmla="*/ 7682 w 10197"/>
                <a:gd name="connsiteY0" fmla="*/ 8641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7682 w 10197"/>
                <a:gd name="connsiteY10" fmla="*/ 8641 h 10022"/>
                <a:gd name="connsiteX11" fmla="*/ 6796 w 10197"/>
                <a:gd name="connsiteY11" fmla="*/ 4333 h 10022"/>
                <a:gd name="connsiteX12" fmla="*/ 6796 w 10197"/>
                <a:gd name="connsiteY12" fmla="*/ 4333 h 10022"/>
                <a:gd name="connsiteX13" fmla="*/ 6796 w 10197"/>
                <a:gd name="connsiteY13" fmla="*/ 6590 h 10022"/>
                <a:gd name="connsiteX14" fmla="*/ 10197 w 10197"/>
                <a:gd name="connsiteY14" fmla="*/ 3205 h 10022"/>
                <a:gd name="connsiteX15" fmla="*/ 6796 w 10197"/>
                <a:gd name="connsiteY15" fmla="*/ 0 h 10022"/>
                <a:gd name="connsiteX16" fmla="*/ 6796 w 10197"/>
                <a:gd name="connsiteY16" fmla="*/ 2051 h 10022"/>
                <a:gd name="connsiteX17" fmla="*/ 2873 w 10197"/>
                <a:gd name="connsiteY17" fmla="*/ 7051 h 10022"/>
                <a:gd name="connsiteX18" fmla="*/ 6796 w 10197"/>
                <a:gd name="connsiteY18" fmla="*/ 4333 h 10022"/>
                <a:gd name="connsiteX0" fmla="*/ 740 w 10197"/>
                <a:gd name="connsiteY0" fmla="*/ 10000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6796 w 10197"/>
                <a:gd name="connsiteY10" fmla="*/ 4333 h 10022"/>
                <a:gd name="connsiteX11" fmla="*/ 6796 w 10197"/>
                <a:gd name="connsiteY11" fmla="*/ 4333 h 10022"/>
                <a:gd name="connsiteX12" fmla="*/ 6796 w 10197"/>
                <a:gd name="connsiteY12" fmla="*/ 6590 h 10022"/>
                <a:gd name="connsiteX13" fmla="*/ 10197 w 10197"/>
                <a:gd name="connsiteY13" fmla="*/ 3205 h 10022"/>
                <a:gd name="connsiteX14" fmla="*/ 6796 w 10197"/>
                <a:gd name="connsiteY14" fmla="*/ 0 h 10022"/>
                <a:gd name="connsiteX15" fmla="*/ 6796 w 10197"/>
                <a:gd name="connsiteY15" fmla="*/ 2051 h 10022"/>
                <a:gd name="connsiteX16" fmla="*/ 2873 w 10197"/>
                <a:gd name="connsiteY16" fmla="*/ 7051 h 10022"/>
                <a:gd name="connsiteX17" fmla="*/ 6796 w 10197"/>
                <a:gd name="connsiteY17" fmla="*/ 4333 h 10022"/>
                <a:gd name="connsiteX0" fmla="*/ 554 w 10554"/>
                <a:gd name="connsiteY0" fmla="*/ 9308 h 9666"/>
                <a:gd name="connsiteX1" fmla="*/ 8039 w 10554"/>
                <a:gd name="connsiteY1" fmla="*/ 8641 h 9666"/>
                <a:gd name="connsiteX2" fmla="*/ 1620 w 10554"/>
                <a:gd name="connsiteY2" fmla="*/ 8641 h 9666"/>
                <a:gd name="connsiteX3" fmla="*/ 1620 w 10554"/>
                <a:gd name="connsiteY3" fmla="*/ 2975 h 9666"/>
                <a:gd name="connsiteX4" fmla="*/ 2888 w 10554"/>
                <a:gd name="connsiteY4" fmla="*/ 2975 h 9666"/>
                <a:gd name="connsiteX5" fmla="*/ 3955 w 10554"/>
                <a:gd name="connsiteY5" fmla="*/ 1821 h 9666"/>
                <a:gd name="connsiteX6" fmla="*/ 1097 w 10554"/>
                <a:gd name="connsiteY6" fmla="*/ 1821 h 9666"/>
                <a:gd name="connsiteX7" fmla="*/ 554 w 10554"/>
                <a:gd name="connsiteY7" fmla="*/ 2282 h 9666"/>
                <a:gd name="connsiteX8" fmla="*/ 554 w 10554"/>
                <a:gd name="connsiteY8" fmla="*/ 9308 h 9666"/>
                <a:gd name="connsiteX9" fmla="*/ 7153 w 10554"/>
                <a:gd name="connsiteY9" fmla="*/ 4333 h 9666"/>
                <a:gd name="connsiteX10" fmla="*/ 7153 w 10554"/>
                <a:gd name="connsiteY10" fmla="*/ 4333 h 9666"/>
                <a:gd name="connsiteX11" fmla="*/ 7153 w 10554"/>
                <a:gd name="connsiteY11" fmla="*/ 6590 h 9666"/>
                <a:gd name="connsiteX12" fmla="*/ 10554 w 10554"/>
                <a:gd name="connsiteY12" fmla="*/ 3205 h 9666"/>
                <a:gd name="connsiteX13" fmla="*/ 7153 w 10554"/>
                <a:gd name="connsiteY13" fmla="*/ 0 h 9666"/>
                <a:gd name="connsiteX14" fmla="*/ 7153 w 10554"/>
                <a:gd name="connsiteY14" fmla="*/ 2051 h 9666"/>
                <a:gd name="connsiteX15" fmla="*/ 3230 w 10554"/>
                <a:gd name="connsiteY15" fmla="*/ 7051 h 9666"/>
                <a:gd name="connsiteX16" fmla="*/ 7153 w 10554"/>
                <a:gd name="connsiteY16" fmla="*/ 4333 h 9666"/>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2736 w 10000"/>
                <a:gd name="connsiteY4" fmla="*/ 3078 h 10000"/>
                <a:gd name="connsiteX5" fmla="*/ 1039 w 10000"/>
                <a:gd name="connsiteY5" fmla="*/ 1884 h 10000"/>
                <a:gd name="connsiteX6" fmla="*/ 525 w 10000"/>
                <a:gd name="connsiteY6" fmla="*/ 2361 h 10000"/>
                <a:gd name="connsiteX7" fmla="*/ 525 w 10000"/>
                <a:gd name="connsiteY7" fmla="*/ 9630 h 10000"/>
                <a:gd name="connsiteX8" fmla="*/ 6778 w 10000"/>
                <a:gd name="connsiteY8" fmla="*/ 4483 h 10000"/>
                <a:gd name="connsiteX9" fmla="*/ 6778 w 10000"/>
                <a:gd name="connsiteY9" fmla="*/ 4483 h 10000"/>
                <a:gd name="connsiteX10" fmla="*/ 6778 w 10000"/>
                <a:gd name="connsiteY10" fmla="*/ 6818 h 10000"/>
                <a:gd name="connsiteX11" fmla="*/ 10000 w 10000"/>
                <a:gd name="connsiteY11" fmla="*/ 3316 h 10000"/>
                <a:gd name="connsiteX12" fmla="*/ 6778 w 10000"/>
                <a:gd name="connsiteY12" fmla="*/ 0 h 10000"/>
                <a:gd name="connsiteX13" fmla="*/ 6778 w 10000"/>
                <a:gd name="connsiteY13" fmla="*/ 2122 h 10000"/>
                <a:gd name="connsiteX14" fmla="*/ 3060 w 10000"/>
                <a:gd name="connsiteY14" fmla="*/ 7295 h 10000"/>
                <a:gd name="connsiteX15" fmla="*/ 6778 w 10000"/>
                <a:gd name="connsiteY15" fmla="*/ 4483 h 10000"/>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1039 w 10000"/>
                <a:gd name="connsiteY4" fmla="*/ 1884 h 10000"/>
                <a:gd name="connsiteX5" fmla="*/ 525 w 10000"/>
                <a:gd name="connsiteY5" fmla="*/ 2361 h 10000"/>
                <a:gd name="connsiteX6" fmla="*/ 525 w 10000"/>
                <a:gd name="connsiteY6" fmla="*/ 9630 h 10000"/>
                <a:gd name="connsiteX7" fmla="*/ 6778 w 10000"/>
                <a:gd name="connsiteY7" fmla="*/ 4483 h 10000"/>
                <a:gd name="connsiteX8" fmla="*/ 6778 w 10000"/>
                <a:gd name="connsiteY8" fmla="*/ 4483 h 10000"/>
                <a:gd name="connsiteX9" fmla="*/ 6778 w 10000"/>
                <a:gd name="connsiteY9" fmla="*/ 6818 h 10000"/>
                <a:gd name="connsiteX10" fmla="*/ 10000 w 10000"/>
                <a:gd name="connsiteY10" fmla="*/ 3316 h 10000"/>
                <a:gd name="connsiteX11" fmla="*/ 6778 w 10000"/>
                <a:gd name="connsiteY11" fmla="*/ 0 h 10000"/>
                <a:gd name="connsiteX12" fmla="*/ 6778 w 10000"/>
                <a:gd name="connsiteY12" fmla="*/ 2122 h 10000"/>
                <a:gd name="connsiteX13" fmla="*/ 3060 w 10000"/>
                <a:gd name="connsiteY13" fmla="*/ 7295 h 10000"/>
                <a:gd name="connsiteX14" fmla="*/ 6778 w 10000"/>
                <a:gd name="connsiteY14" fmla="*/ 4483 h 10000"/>
                <a:gd name="connsiteX0" fmla="*/ 525 w 10000"/>
                <a:gd name="connsiteY0" fmla="*/ 9630 h 10000"/>
                <a:gd name="connsiteX1" fmla="*/ 7617 w 10000"/>
                <a:gd name="connsiteY1" fmla="*/ 8940 h 10000"/>
                <a:gd name="connsiteX2" fmla="*/ 1535 w 10000"/>
                <a:gd name="connsiteY2" fmla="*/ 8940 h 10000"/>
                <a:gd name="connsiteX3" fmla="*/ 1039 w 10000"/>
                <a:gd name="connsiteY3" fmla="*/ 1884 h 10000"/>
                <a:gd name="connsiteX4" fmla="*/ 525 w 10000"/>
                <a:gd name="connsiteY4" fmla="*/ 2361 h 10000"/>
                <a:gd name="connsiteX5" fmla="*/ 525 w 10000"/>
                <a:gd name="connsiteY5" fmla="*/ 9630 h 10000"/>
                <a:gd name="connsiteX6" fmla="*/ 6778 w 10000"/>
                <a:gd name="connsiteY6" fmla="*/ 4483 h 10000"/>
                <a:gd name="connsiteX7" fmla="*/ 6778 w 10000"/>
                <a:gd name="connsiteY7" fmla="*/ 4483 h 10000"/>
                <a:gd name="connsiteX8" fmla="*/ 6778 w 10000"/>
                <a:gd name="connsiteY8" fmla="*/ 6818 h 10000"/>
                <a:gd name="connsiteX9" fmla="*/ 10000 w 10000"/>
                <a:gd name="connsiteY9" fmla="*/ 3316 h 10000"/>
                <a:gd name="connsiteX10" fmla="*/ 6778 w 10000"/>
                <a:gd name="connsiteY10" fmla="*/ 0 h 10000"/>
                <a:gd name="connsiteX11" fmla="*/ 6778 w 10000"/>
                <a:gd name="connsiteY11" fmla="*/ 2122 h 10000"/>
                <a:gd name="connsiteX12" fmla="*/ 3060 w 10000"/>
                <a:gd name="connsiteY12" fmla="*/ 7295 h 10000"/>
                <a:gd name="connsiteX13" fmla="*/ 6778 w 10000"/>
                <a:gd name="connsiteY13" fmla="*/ 4483 h 10000"/>
                <a:gd name="connsiteX0" fmla="*/ 564 w 10039"/>
                <a:gd name="connsiteY0" fmla="*/ 9630 h 10000"/>
                <a:gd name="connsiteX1" fmla="*/ 7656 w 10039"/>
                <a:gd name="connsiteY1" fmla="*/ 8940 h 10000"/>
                <a:gd name="connsiteX2" fmla="*/ 1574 w 10039"/>
                <a:gd name="connsiteY2" fmla="*/ 8940 h 10000"/>
                <a:gd name="connsiteX3" fmla="*/ 564 w 10039"/>
                <a:gd name="connsiteY3" fmla="*/ 2361 h 10000"/>
                <a:gd name="connsiteX4" fmla="*/ 564 w 10039"/>
                <a:gd name="connsiteY4" fmla="*/ 9630 h 10000"/>
                <a:gd name="connsiteX5" fmla="*/ 6817 w 10039"/>
                <a:gd name="connsiteY5" fmla="*/ 4483 h 10000"/>
                <a:gd name="connsiteX6" fmla="*/ 6817 w 10039"/>
                <a:gd name="connsiteY6" fmla="*/ 4483 h 10000"/>
                <a:gd name="connsiteX7" fmla="*/ 6817 w 10039"/>
                <a:gd name="connsiteY7" fmla="*/ 6818 h 10000"/>
                <a:gd name="connsiteX8" fmla="*/ 10039 w 10039"/>
                <a:gd name="connsiteY8" fmla="*/ 3316 h 10000"/>
                <a:gd name="connsiteX9" fmla="*/ 6817 w 10039"/>
                <a:gd name="connsiteY9" fmla="*/ 0 h 10000"/>
                <a:gd name="connsiteX10" fmla="*/ 6817 w 10039"/>
                <a:gd name="connsiteY10" fmla="*/ 2122 h 10000"/>
                <a:gd name="connsiteX11" fmla="*/ 3099 w 10039"/>
                <a:gd name="connsiteY11" fmla="*/ 7295 h 10000"/>
                <a:gd name="connsiteX12" fmla="*/ 6817 w 10039"/>
                <a:gd name="connsiteY12" fmla="*/ 4483 h 10000"/>
                <a:gd name="connsiteX0" fmla="*/ 454 w 9929"/>
                <a:gd name="connsiteY0" fmla="*/ 9630 h 10000"/>
                <a:gd name="connsiteX1" fmla="*/ 7546 w 9929"/>
                <a:gd name="connsiteY1" fmla="*/ 8940 h 10000"/>
                <a:gd name="connsiteX2" fmla="*/ 1464 w 9929"/>
                <a:gd name="connsiteY2" fmla="*/ 8940 h 10000"/>
                <a:gd name="connsiteX3" fmla="*/ 454 w 9929"/>
                <a:gd name="connsiteY3" fmla="*/ 9630 h 10000"/>
                <a:gd name="connsiteX4" fmla="*/ 6707 w 9929"/>
                <a:gd name="connsiteY4" fmla="*/ 4483 h 10000"/>
                <a:gd name="connsiteX5" fmla="*/ 6707 w 9929"/>
                <a:gd name="connsiteY5" fmla="*/ 4483 h 10000"/>
                <a:gd name="connsiteX6" fmla="*/ 6707 w 9929"/>
                <a:gd name="connsiteY6" fmla="*/ 6818 h 10000"/>
                <a:gd name="connsiteX7" fmla="*/ 9929 w 9929"/>
                <a:gd name="connsiteY7" fmla="*/ 3316 h 10000"/>
                <a:gd name="connsiteX8" fmla="*/ 6707 w 9929"/>
                <a:gd name="connsiteY8" fmla="*/ 0 h 10000"/>
                <a:gd name="connsiteX9" fmla="*/ 6707 w 9929"/>
                <a:gd name="connsiteY9" fmla="*/ 2122 h 10000"/>
                <a:gd name="connsiteX10" fmla="*/ 2989 w 9929"/>
                <a:gd name="connsiteY10" fmla="*/ 7295 h 10000"/>
                <a:gd name="connsiteX11" fmla="*/ 6707 w 9929"/>
                <a:gd name="connsiteY11" fmla="*/ 4483 h 10000"/>
                <a:gd name="connsiteX0" fmla="*/ 0 w 8526"/>
                <a:gd name="connsiteY0" fmla="*/ 8940 h 8940"/>
                <a:gd name="connsiteX1" fmla="*/ 6126 w 8526"/>
                <a:gd name="connsiteY1" fmla="*/ 8940 h 8940"/>
                <a:gd name="connsiteX2" fmla="*/ 0 w 8526"/>
                <a:gd name="connsiteY2" fmla="*/ 8940 h 8940"/>
                <a:gd name="connsiteX3" fmla="*/ 5281 w 8526"/>
                <a:gd name="connsiteY3" fmla="*/ 4483 h 8940"/>
                <a:gd name="connsiteX4" fmla="*/ 5281 w 8526"/>
                <a:gd name="connsiteY4" fmla="*/ 4483 h 8940"/>
                <a:gd name="connsiteX5" fmla="*/ 5281 w 8526"/>
                <a:gd name="connsiteY5" fmla="*/ 6818 h 8940"/>
                <a:gd name="connsiteX6" fmla="*/ 8526 w 8526"/>
                <a:gd name="connsiteY6" fmla="*/ 3316 h 8940"/>
                <a:gd name="connsiteX7" fmla="*/ 5281 w 8526"/>
                <a:gd name="connsiteY7" fmla="*/ 0 h 8940"/>
                <a:gd name="connsiteX8" fmla="*/ 5281 w 8526"/>
                <a:gd name="connsiteY8" fmla="*/ 2122 h 8940"/>
                <a:gd name="connsiteX9" fmla="*/ 1536 w 8526"/>
                <a:gd name="connsiteY9" fmla="*/ 7295 h 8940"/>
                <a:gd name="connsiteX10" fmla="*/ 5281 w 8526"/>
                <a:gd name="connsiteY10" fmla="*/ 4483 h 8940"/>
                <a:gd name="connsiteX0" fmla="*/ 4392 w 8198"/>
                <a:gd name="connsiteY0" fmla="*/ 5015 h 8160"/>
                <a:gd name="connsiteX1" fmla="*/ 4392 w 8198"/>
                <a:gd name="connsiteY1" fmla="*/ 5015 h 8160"/>
                <a:gd name="connsiteX2" fmla="*/ 4392 w 8198"/>
                <a:gd name="connsiteY2" fmla="*/ 7626 h 8160"/>
                <a:gd name="connsiteX3" fmla="*/ 8198 w 8198"/>
                <a:gd name="connsiteY3" fmla="*/ 3709 h 8160"/>
                <a:gd name="connsiteX4" fmla="*/ 4392 w 8198"/>
                <a:gd name="connsiteY4" fmla="*/ 0 h 8160"/>
                <a:gd name="connsiteX5" fmla="*/ 4392 w 8198"/>
                <a:gd name="connsiteY5" fmla="*/ 2374 h 8160"/>
                <a:gd name="connsiteX6" fmla="*/ 0 w 8198"/>
                <a:gd name="connsiteY6" fmla="*/ 8160 h 8160"/>
                <a:gd name="connsiteX7" fmla="*/ 4392 w 8198"/>
                <a:gd name="connsiteY7" fmla="*/ 501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5"/>
            </a:solidFill>
            <a:ln>
              <a:noFill/>
            </a:ln>
            <a:effectLst/>
            <a:extLst/>
          </p:spPr>
          <p:txBody>
            <a:bodyPr wrap="none" lIns="12891" tIns="6445" rIns="12891" bIns="6445" anchor="ctr"/>
            <a:lstStyle/>
            <a:p>
              <a:pPr eaLnBrk="1" fontAlgn="auto" hangingPunct="1">
                <a:spcBef>
                  <a:spcPts val="0"/>
                </a:spcBef>
                <a:spcAft>
                  <a:spcPts val="0"/>
                </a:spcAft>
                <a:defRPr/>
              </a:pPr>
              <a:endParaRPr lang="en-US" sz="1600" dirty="0">
                <a:solidFill>
                  <a:prstClr val="black"/>
                </a:solidFill>
                <a:latin typeface="Gill Sans" panose="020B0604020202020204"/>
                <a:ea typeface="+mn-ea"/>
              </a:endParaRPr>
            </a:p>
          </p:txBody>
        </p:sp>
        <p:grpSp>
          <p:nvGrpSpPr>
            <p:cNvPr id="11" name="กลุ่ม 71"/>
            <p:cNvGrpSpPr/>
            <p:nvPr/>
          </p:nvGrpSpPr>
          <p:grpSpPr>
            <a:xfrm>
              <a:off x="4995875" y="2164397"/>
              <a:ext cx="1342564" cy="1209865"/>
              <a:chOff x="34431" y="4876800"/>
              <a:chExt cx="3571315" cy="3218324"/>
            </a:xfrm>
          </p:grpSpPr>
          <p:grpSp>
            <p:nvGrpSpPr>
              <p:cNvPr id="12" name="กลุ่ม 72"/>
              <p:cNvGrpSpPr/>
              <p:nvPr/>
            </p:nvGrpSpPr>
            <p:grpSpPr>
              <a:xfrm>
                <a:off x="198437" y="6680675"/>
                <a:ext cx="3293181" cy="753065"/>
                <a:chOff x="1309004" y="5992883"/>
                <a:chExt cx="3293181" cy="753065"/>
              </a:xfrm>
            </p:grpSpPr>
            <p:sp>
              <p:nvSpPr>
                <p:cNvPr id="16" name="Round Same Side Corner Rectangle 59"/>
                <p:cNvSpPr/>
                <p:nvPr/>
              </p:nvSpPr>
              <p:spPr>
                <a:xfrm rot="5400000">
                  <a:off x="2583433" y="4777337"/>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sz="1600" dirty="0">
                    <a:solidFill>
                      <a:prstClr val="white"/>
                    </a:solidFill>
                    <a:latin typeface="Lato Light"/>
                  </a:endParaRPr>
                </a:p>
              </p:txBody>
            </p:sp>
            <p:sp>
              <p:nvSpPr>
                <p:cNvPr id="17" name="TextBox 77"/>
                <p:cNvSpPr txBox="1"/>
                <p:nvPr/>
              </p:nvSpPr>
              <p:spPr>
                <a:xfrm>
                  <a:off x="1309004" y="6175661"/>
                  <a:ext cx="3293181" cy="381933"/>
                </a:xfrm>
                <a:prstGeom prst="rect">
                  <a:avLst/>
                </a:prstGeom>
                <a:noFill/>
              </p:spPr>
              <p:txBody>
                <a:bodyPr wrap="square" lIns="0" tIns="0" rIns="0" bIns="0" rtlCol="0">
                  <a:spAutoFit/>
                </a:bodyPr>
                <a:lstStyle/>
                <a:p>
                  <a:pPr algn="ctr"/>
                  <a:r>
                    <a:rPr lang="en-US" sz="2000" b="1" dirty="0" smtClean="0">
                      <a:solidFill>
                        <a:prstClr val="white"/>
                      </a:solidFill>
                      <a:latin typeface="Gill Sans" panose="020B0604020202020204"/>
                      <a:ea typeface="ＭＳ Ｐゴシック" panose="020B0600070205080204" pitchFamily="34" charset="-128"/>
                      <a:cs typeface="Lato Regular"/>
                    </a:rPr>
                    <a:t>2ème </a:t>
                  </a:r>
                  <a:r>
                    <a:rPr lang="en-US" sz="2000" b="1" dirty="0" err="1" smtClean="0">
                      <a:solidFill>
                        <a:prstClr val="white"/>
                      </a:solidFill>
                      <a:latin typeface="Gill Sans" panose="020B0604020202020204"/>
                      <a:ea typeface="ＭＳ Ｐゴシック" panose="020B0600070205080204" pitchFamily="34" charset="-128"/>
                      <a:cs typeface="Lato Regular"/>
                    </a:rPr>
                    <a:t>étape</a:t>
                  </a:r>
                  <a:endParaRPr lang="en-US" sz="2000" b="1" dirty="0">
                    <a:solidFill>
                      <a:prstClr val="white"/>
                    </a:solidFill>
                    <a:latin typeface="Gill Sans" panose="020B0604020202020204"/>
                    <a:ea typeface="ＭＳ Ｐゴシック" panose="020B0600070205080204" pitchFamily="34" charset="-128"/>
                    <a:cs typeface="Lato Regular"/>
                  </a:endParaRPr>
                </a:p>
              </p:txBody>
            </p:sp>
          </p:grpSp>
          <p:sp>
            <p:nvSpPr>
              <p:cNvPr id="13" name="Rectangle 139"/>
              <p:cNvSpPr/>
              <p:nvPr/>
            </p:nvSpPr>
            <p:spPr>
              <a:xfrm>
                <a:off x="1097745" y="4876800"/>
                <a:ext cx="1479473" cy="14798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sz="1600">
                  <a:solidFill>
                    <a:prstClr val="white"/>
                  </a:solidFill>
                  <a:latin typeface="Gill Sans" panose="020B0604020202020204"/>
                </a:endParaRPr>
              </a:p>
            </p:txBody>
          </p:sp>
          <p:sp>
            <p:nvSpPr>
              <p:cNvPr id="14" name="TextBox 74"/>
              <p:cNvSpPr txBox="1"/>
              <p:nvPr/>
            </p:nvSpPr>
            <p:spPr>
              <a:xfrm>
                <a:off x="34431" y="7648025"/>
                <a:ext cx="3571315" cy="447099"/>
              </a:xfrm>
              <a:prstGeom prst="rect">
                <a:avLst/>
              </a:prstGeom>
              <a:noFill/>
            </p:spPr>
            <p:txBody>
              <a:bodyPr wrap="square" lIns="82486" tIns="41243" rIns="82486" bIns="41243" rtlCol="0">
                <a:spAutoFit/>
              </a:bodyPr>
              <a:lstStyle/>
              <a:p>
                <a:pPr algn="ctr"/>
                <a:r>
                  <a:rPr lang="en-US" dirty="0">
                    <a:solidFill>
                      <a:srgbClr val="1F497D"/>
                    </a:solidFill>
                    <a:latin typeface="Gill Sans" panose="020B0604020202020204"/>
                    <a:ea typeface="Lato" pitchFamily="34" charset="0"/>
                    <a:cs typeface="Lato" pitchFamily="34" charset="0"/>
                  </a:rPr>
                  <a:t>Gérer la peur du délégué</a:t>
                </a:r>
                <a:endParaRPr lang="en-US" dirty="0">
                  <a:solidFill>
                    <a:prstClr val="white">
                      <a:lumMod val="65000"/>
                    </a:prstClr>
                  </a:solidFill>
                  <a:latin typeface="Gill Sans" panose="020B0604020202020204"/>
                  <a:ea typeface="Lato" pitchFamily="34" charset="0"/>
                  <a:cs typeface="Lato" pitchFamily="34" charset="0"/>
                </a:endParaRPr>
              </a:p>
            </p:txBody>
          </p:sp>
          <p:sp>
            <p:nvSpPr>
              <p:cNvPr id="15" name="Freeform 119"/>
              <p:cNvSpPr>
                <a:spLocks noChangeArrowheads="1"/>
              </p:cNvSpPr>
              <p:nvPr/>
            </p:nvSpPr>
            <p:spPr bwMode="auto">
              <a:xfrm>
                <a:off x="1340140" y="5134675"/>
                <a:ext cx="991897" cy="886374"/>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sz="1600" dirty="0">
                  <a:solidFill>
                    <a:prstClr val="black"/>
                  </a:solidFill>
                  <a:latin typeface="Gill Sans" panose="020B0604020202020204"/>
                  <a:ea typeface="+mn-ea"/>
                </a:endParaRPr>
              </a:p>
            </p:txBody>
          </p:sp>
        </p:grpSp>
      </p:grpSp>
      <p:sp>
        <p:nvSpPr>
          <p:cNvPr id="28"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en-US" dirty="0" smtClean="0"/>
              <a:t>PHASE 3 : SUPPORT</a:t>
            </a:r>
            <a:endParaRPr lang="en-US" dirty="0"/>
          </a:p>
        </p:txBody>
      </p:sp>
      <p:sp>
        <p:nvSpPr>
          <p:cNvPr id="18" name="ZoneTexte 17"/>
          <p:cNvSpPr txBox="1"/>
          <p:nvPr/>
        </p:nvSpPr>
        <p:spPr>
          <a:xfrm>
            <a:off x="4000500" y="6286499"/>
            <a:ext cx="1270000" cy="279400"/>
          </a:xfrm>
          <a:prstGeom prst="rect">
            <a:avLst/>
          </a:prstGeom>
          <a:noFill/>
        </p:spPr>
        <p:txBody>
          <a:bodyPr vert="horz" rtlCol="0">
            <a:spAutoFit/>
          </a:bodyPr>
          <a:lstStyle/>
          <a:p>
            <a:pPr algn="ctr"/>
            <a:fld id="{B1F085A6-5177-4FE0-8A4F-592B2A26F689}" type="slidenum">
              <a:rPr lang="fr-FR" sz="1200" smtClean="0">
                <a:latin typeface="Gill Sans" panose="020B0604020202020204"/>
              </a:rPr>
              <a:pPr algn="ctr"/>
              <a:t>32</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5746642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p:cNvGrpSpPr/>
          <p:nvPr/>
        </p:nvGrpSpPr>
        <p:grpSpPr>
          <a:xfrm>
            <a:off x="2473521" y="1535092"/>
            <a:ext cx="4196958" cy="490306"/>
            <a:chOff x="2516372" y="1535092"/>
            <a:chExt cx="4196958" cy="490306"/>
          </a:xfrm>
        </p:grpSpPr>
        <p:sp>
          <p:nvSpPr>
            <p:cNvPr id="578" name="TextBox 577"/>
            <p:cNvSpPr txBox="1"/>
            <p:nvPr/>
          </p:nvSpPr>
          <p:spPr>
            <a:xfrm>
              <a:off x="2516372" y="1535092"/>
              <a:ext cx="4196958" cy="256480"/>
            </a:xfrm>
            <a:prstGeom prst="rect">
              <a:avLst/>
            </a:prstGeom>
            <a:solidFill>
              <a:srgbClr val="FFFFFF"/>
            </a:solidFill>
            <a:ln/>
          </p:spPr>
          <p:txBody>
            <a:bodyPr wrap="square" lIns="0" tIns="0" rIns="0" bIns="0" rtlCol="0">
              <a:spAutoFit/>
            </a:bodyPr>
            <a:lstStyle/>
            <a:p>
              <a:pPr algn="ctr" defTabSz="814952">
                <a:lnSpc>
                  <a:spcPts val="2000"/>
                </a:lnSpc>
                <a:spcBef>
                  <a:spcPts val="1200"/>
                </a:spcBef>
                <a:spcAft>
                  <a:spcPts val="1200"/>
                </a:spcAft>
              </a:pPr>
              <a:r>
                <a:rPr lang="en-US" sz="2000" b="1" dirty="0">
                  <a:solidFill>
                    <a:srgbClr val="17375E"/>
                  </a:solidFill>
                  <a:latin typeface="Gill Sans" panose="020B0604020202020204"/>
                  <a:ea typeface="Lato" pitchFamily="34" charset="0"/>
                  <a:cs typeface="Lato" pitchFamily="34" charset="0"/>
                </a:rPr>
                <a:t>Avantages de la délégation</a:t>
              </a:r>
              <a:endParaRPr lang="id-ID" sz="2000" b="1" dirty="0">
                <a:solidFill>
                  <a:srgbClr val="17375E"/>
                </a:solidFill>
                <a:latin typeface="Gill Sans" panose="020B0604020202020204"/>
                <a:ea typeface="Lato" pitchFamily="34" charset="0"/>
                <a:cs typeface="Lato" pitchFamily="34" charset="0"/>
              </a:endParaRPr>
            </a:p>
          </p:txBody>
        </p:sp>
        <p:grpSp>
          <p:nvGrpSpPr>
            <p:cNvPr id="580" name="Group 1"/>
            <p:cNvGrpSpPr/>
            <p:nvPr/>
          </p:nvGrpSpPr>
          <p:grpSpPr>
            <a:xfrm>
              <a:off x="3914775" y="1935034"/>
              <a:ext cx="1371601" cy="90364"/>
              <a:chOff x="10866255" y="8448874"/>
              <a:chExt cx="2738812" cy="73150"/>
            </a:xfrm>
          </p:grpSpPr>
          <p:sp>
            <p:nvSpPr>
              <p:cNvPr id="581" name="Rectangle 11"/>
              <p:cNvSpPr/>
              <p:nvPr/>
            </p:nvSpPr>
            <p:spPr>
              <a:xfrm flipV="1">
                <a:off x="10866255" y="8448874"/>
                <a:ext cx="407521" cy="7315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sp>
            <p:nvSpPr>
              <p:cNvPr id="582" name="Rectangle 12"/>
              <p:cNvSpPr/>
              <p:nvPr/>
            </p:nvSpPr>
            <p:spPr>
              <a:xfrm flipV="1">
                <a:off x="11330497" y="8448874"/>
                <a:ext cx="407521" cy="73150"/>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sp>
            <p:nvSpPr>
              <p:cNvPr id="583" name="Rectangle 13"/>
              <p:cNvSpPr/>
              <p:nvPr/>
            </p:nvSpPr>
            <p:spPr>
              <a:xfrm flipV="1">
                <a:off x="11809200" y="8448874"/>
                <a:ext cx="407521" cy="7315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sp>
            <p:nvSpPr>
              <p:cNvPr id="584" name="Rectangle 14"/>
              <p:cNvSpPr/>
              <p:nvPr/>
            </p:nvSpPr>
            <p:spPr>
              <a:xfrm flipV="1">
                <a:off x="12273541" y="8448874"/>
                <a:ext cx="407521" cy="7315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sp>
            <p:nvSpPr>
              <p:cNvPr id="585" name="Rectangle 15"/>
              <p:cNvSpPr/>
              <p:nvPr/>
            </p:nvSpPr>
            <p:spPr>
              <a:xfrm flipV="1">
                <a:off x="12737783" y="8448874"/>
                <a:ext cx="407521" cy="73150"/>
              </a:xfrm>
              <a:prstGeom prst="rect">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sp>
            <p:nvSpPr>
              <p:cNvPr id="586" name="Rectangle 16"/>
              <p:cNvSpPr/>
              <p:nvPr/>
            </p:nvSpPr>
            <p:spPr>
              <a:xfrm flipV="1">
                <a:off x="13197546" y="8448874"/>
                <a:ext cx="407521" cy="7315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24" tIns="45713" rIns="91424" bIns="45713" rtlCol="0" anchor="ctr"/>
              <a:lstStyle/>
              <a:p>
                <a:pPr algn="ctr" defTabSz="814952"/>
                <a:endParaRPr lang="en-US" sz="2513" dirty="0">
                  <a:solidFill>
                    <a:prstClr val="white"/>
                  </a:solidFill>
                </a:endParaRPr>
              </a:p>
            </p:txBody>
          </p:sp>
        </p:grpSp>
      </p:grpSp>
      <p:grpSp>
        <p:nvGrpSpPr>
          <p:cNvPr id="5" name="Groupe 4"/>
          <p:cNvGrpSpPr/>
          <p:nvPr/>
        </p:nvGrpSpPr>
        <p:grpSpPr>
          <a:xfrm>
            <a:off x="304800" y="2805841"/>
            <a:ext cx="1571773" cy="2067123"/>
            <a:chOff x="1052850" y="2805841"/>
            <a:chExt cx="1571773" cy="2067123"/>
          </a:xfrm>
        </p:grpSpPr>
        <p:sp>
          <p:nvSpPr>
            <p:cNvPr id="466" name="TextBox 465"/>
            <p:cNvSpPr txBox="1"/>
            <p:nvPr/>
          </p:nvSpPr>
          <p:spPr>
            <a:xfrm>
              <a:off x="1052850" y="4526730"/>
              <a:ext cx="1571773" cy="346234"/>
            </a:xfrm>
            <a:prstGeom prst="rect">
              <a:avLst/>
            </a:prstGeom>
            <a:noFill/>
          </p:spPr>
          <p:txBody>
            <a:bodyPr wrap="square" lIns="68567" tIns="34283" rIns="68567" bIns="34283" rtlCol="0">
              <a:spAutoFit/>
            </a:bodyPr>
            <a:lstStyle/>
            <a:p>
              <a:pPr algn="ctr" defTabSz="814952"/>
              <a:r>
                <a:rPr lang="en-US" b="1" dirty="0">
                  <a:solidFill>
                    <a:srgbClr val="F79646"/>
                  </a:solidFill>
                  <a:latin typeface="Gill Sans" panose="020B0604020202020204"/>
                  <a:ea typeface="Lato" pitchFamily="34" charset="0"/>
                  <a:cs typeface="Lato" pitchFamily="34" charset="0"/>
                </a:rPr>
                <a:t>Économie</a:t>
              </a:r>
              <a:endParaRPr lang="id-ID" b="1" dirty="0">
                <a:solidFill>
                  <a:srgbClr val="F79646"/>
                </a:solidFill>
                <a:latin typeface="Gill Sans" panose="020B0604020202020204"/>
                <a:ea typeface="Lato" pitchFamily="34" charset="0"/>
                <a:cs typeface="Lato" pitchFamily="34" charset="0"/>
              </a:endParaRPr>
            </a:p>
          </p:txBody>
        </p:sp>
        <p:grpSp>
          <p:nvGrpSpPr>
            <p:cNvPr id="2" name="Groupe 1"/>
            <p:cNvGrpSpPr/>
            <p:nvPr/>
          </p:nvGrpSpPr>
          <p:grpSpPr>
            <a:xfrm>
              <a:off x="1293489" y="2805841"/>
              <a:ext cx="1090494" cy="1558714"/>
              <a:chOff x="1155386" y="2805841"/>
              <a:chExt cx="1090494" cy="1558714"/>
            </a:xfrm>
          </p:grpSpPr>
          <p:sp>
            <p:nvSpPr>
              <p:cNvPr id="243" name="Freeform 69"/>
              <p:cNvSpPr>
                <a:spLocks/>
              </p:cNvSpPr>
              <p:nvPr/>
            </p:nvSpPr>
            <p:spPr bwMode="auto">
              <a:xfrm>
                <a:off x="2006577" y="3913333"/>
                <a:ext cx="222646" cy="418214"/>
              </a:xfrm>
              <a:custGeom>
                <a:avLst/>
                <a:gdLst>
                  <a:gd name="T0" fmla="*/ 2147483646 w 34"/>
                  <a:gd name="T1" fmla="*/ 2147483646 h 64"/>
                  <a:gd name="T2" fmla="*/ 2147483646 w 34"/>
                  <a:gd name="T3" fmla="*/ 2147483646 h 64"/>
                  <a:gd name="T4" fmla="*/ 2147483646 w 34"/>
                  <a:gd name="T5" fmla="*/ 2147483646 h 64"/>
                  <a:gd name="T6" fmla="*/ 2147483646 w 34"/>
                  <a:gd name="T7" fmla="*/ 2147483646 h 64"/>
                  <a:gd name="T8" fmla="*/ 2147483646 w 34"/>
                  <a:gd name="T9" fmla="*/ 2147483646 h 64"/>
                  <a:gd name="T10" fmla="*/ 2147483646 w 34"/>
                  <a:gd name="T11" fmla="*/ 2147483646 h 64"/>
                  <a:gd name="T12" fmla="*/ 2147483646 w 34"/>
                  <a:gd name="T13" fmla="*/ 2147483646 h 64"/>
                  <a:gd name="T14" fmla="*/ 2147483646 w 34"/>
                  <a:gd name="T15" fmla="*/ 2147483646 h 64"/>
                  <a:gd name="T16" fmla="*/ 2147483646 w 34"/>
                  <a:gd name="T17" fmla="*/ 2147483646 h 64"/>
                  <a:gd name="T18" fmla="*/ 2147483646 w 34"/>
                  <a:gd name="T19" fmla="*/ 2147483646 h 64"/>
                  <a:gd name="T20" fmla="*/ 2147483646 w 34"/>
                  <a:gd name="T21" fmla="*/ 2147483646 h 64"/>
                  <a:gd name="T22" fmla="*/ 2147483646 w 34"/>
                  <a:gd name="T23" fmla="*/ 2147483646 h 64"/>
                  <a:gd name="T24" fmla="*/ 2147483646 w 34"/>
                  <a:gd name="T25" fmla="*/ 2147483646 h 64"/>
                  <a:gd name="T26" fmla="*/ 2147483646 w 34"/>
                  <a:gd name="T27" fmla="*/ 2147483646 h 64"/>
                  <a:gd name="T28" fmla="*/ 2147483646 w 34"/>
                  <a:gd name="T29" fmla="*/ 2147483646 h 64"/>
                  <a:gd name="T30" fmla="*/ 2147483646 w 34"/>
                  <a:gd name="T31" fmla="*/ 2147483646 h 64"/>
                  <a:gd name="T32" fmla="*/ 2147483646 w 34"/>
                  <a:gd name="T33" fmla="*/ 2147483646 h 64"/>
                  <a:gd name="T34" fmla="*/ 2147483646 w 34"/>
                  <a:gd name="T35" fmla="*/ 0 h 64"/>
                  <a:gd name="T36" fmla="*/ 2147483646 w 34"/>
                  <a:gd name="T37" fmla="*/ 0 h 64"/>
                  <a:gd name="T38" fmla="*/ 2147483646 w 34"/>
                  <a:gd name="T39" fmla="*/ 2147483646 h 64"/>
                  <a:gd name="T40" fmla="*/ 2147483646 w 34"/>
                  <a:gd name="T41" fmla="*/ 2147483646 h 64"/>
                  <a:gd name="T42" fmla="*/ 2147483646 w 34"/>
                  <a:gd name="T43" fmla="*/ 2147483646 h 64"/>
                  <a:gd name="T44" fmla="*/ 2147483646 w 34"/>
                  <a:gd name="T45" fmla="*/ 2147483646 h 64"/>
                  <a:gd name="T46" fmla="*/ 2147483646 w 34"/>
                  <a:gd name="T47" fmla="*/ 2147483646 h 64"/>
                  <a:gd name="T48" fmla="*/ 2147483646 w 34"/>
                  <a:gd name="T49" fmla="*/ 2147483646 h 64"/>
                  <a:gd name="T50" fmla="*/ 2147483646 w 34"/>
                  <a:gd name="T51" fmla="*/ 2147483646 h 64"/>
                  <a:gd name="T52" fmla="*/ 2147483646 w 34"/>
                  <a:gd name="T53" fmla="*/ 2147483646 h 64"/>
                  <a:gd name="T54" fmla="*/ 2147483646 w 34"/>
                  <a:gd name="T55" fmla="*/ 2147483646 h 64"/>
                  <a:gd name="T56" fmla="*/ 2147483646 w 34"/>
                  <a:gd name="T57" fmla="*/ 2147483646 h 64"/>
                  <a:gd name="T58" fmla="*/ 2147483646 w 34"/>
                  <a:gd name="T59" fmla="*/ 2147483646 h 64"/>
                  <a:gd name="T60" fmla="*/ 2147483646 w 34"/>
                  <a:gd name="T61" fmla="*/ 2147483646 h 6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 h="64">
                    <a:moveTo>
                      <a:pt x="21" y="57"/>
                    </a:moveTo>
                    <a:cubicBezTo>
                      <a:pt x="21" y="63"/>
                      <a:pt x="21" y="63"/>
                      <a:pt x="21" y="63"/>
                    </a:cubicBezTo>
                    <a:cubicBezTo>
                      <a:pt x="21" y="63"/>
                      <a:pt x="20" y="64"/>
                      <a:pt x="20" y="64"/>
                    </a:cubicBezTo>
                    <a:cubicBezTo>
                      <a:pt x="15" y="64"/>
                      <a:pt x="15" y="64"/>
                      <a:pt x="15" y="64"/>
                    </a:cubicBezTo>
                    <a:cubicBezTo>
                      <a:pt x="14" y="64"/>
                      <a:pt x="14" y="63"/>
                      <a:pt x="14" y="63"/>
                    </a:cubicBezTo>
                    <a:cubicBezTo>
                      <a:pt x="14" y="57"/>
                      <a:pt x="14" y="57"/>
                      <a:pt x="14" y="57"/>
                    </a:cubicBezTo>
                    <a:cubicBezTo>
                      <a:pt x="5" y="55"/>
                      <a:pt x="1" y="50"/>
                      <a:pt x="1" y="50"/>
                    </a:cubicBezTo>
                    <a:cubicBezTo>
                      <a:pt x="0" y="50"/>
                      <a:pt x="0" y="49"/>
                      <a:pt x="1" y="49"/>
                    </a:cubicBezTo>
                    <a:cubicBezTo>
                      <a:pt x="4" y="44"/>
                      <a:pt x="4" y="44"/>
                      <a:pt x="4" y="44"/>
                    </a:cubicBezTo>
                    <a:cubicBezTo>
                      <a:pt x="4" y="44"/>
                      <a:pt x="5" y="43"/>
                      <a:pt x="5" y="43"/>
                    </a:cubicBezTo>
                    <a:cubicBezTo>
                      <a:pt x="5" y="43"/>
                      <a:pt x="6" y="44"/>
                      <a:pt x="6" y="44"/>
                    </a:cubicBezTo>
                    <a:cubicBezTo>
                      <a:pt x="6" y="44"/>
                      <a:pt x="11" y="49"/>
                      <a:pt x="17" y="49"/>
                    </a:cubicBezTo>
                    <a:cubicBezTo>
                      <a:pt x="21" y="49"/>
                      <a:pt x="25" y="47"/>
                      <a:pt x="25" y="43"/>
                    </a:cubicBezTo>
                    <a:cubicBezTo>
                      <a:pt x="25" y="39"/>
                      <a:pt x="20" y="38"/>
                      <a:pt x="16" y="36"/>
                    </a:cubicBezTo>
                    <a:cubicBezTo>
                      <a:pt x="9" y="33"/>
                      <a:pt x="1" y="30"/>
                      <a:pt x="1" y="21"/>
                    </a:cubicBezTo>
                    <a:cubicBezTo>
                      <a:pt x="1" y="14"/>
                      <a:pt x="6" y="9"/>
                      <a:pt x="14" y="8"/>
                    </a:cubicBezTo>
                    <a:cubicBezTo>
                      <a:pt x="14" y="1"/>
                      <a:pt x="14" y="1"/>
                      <a:pt x="14" y="1"/>
                    </a:cubicBezTo>
                    <a:cubicBezTo>
                      <a:pt x="14" y="0"/>
                      <a:pt x="14" y="0"/>
                      <a:pt x="15" y="0"/>
                    </a:cubicBezTo>
                    <a:cubicBezTo>
                      <a:pt x="20" y="0"/>
                      <a:pt x="20" y="0"/>
                      <a:pt x="20" y="0"/>
                    </a:cubicBezTo>
                    <a:cubicBezTo>
                      <a:pt x="20" y="0"/>
                      <a:pt x="21" y="0"/>
                      <a:pt x="21" y="1"/>
                    </a:cubicBezTo>
                    <a:cubicBezTo>
                      <a:pt x="21" y="7"/>
                      <a:pt x="21" y="7"/>
                      <a:pt x="21" y="7"/>
                    </a:cubicBezTo>
                    <a:cubicBezTo>
                      <a:pt x="28" y="8"/>
                      <a:pt x="32" y="12"/>
                      <a:pt x="32" y="12"/>
                    </a:cubicBezTo>
                    <a:cubicBezTo>
                      <a:pt x="33" y="13"/>
                      <a:pt x="33" y="13"/>
                      <a:pt x="32" y="14"/>
                    </a:cubicBezTo>
                    <a:cubicBezTo>
                      <a:pt x="29" y="19"/>
                      <a:pt x="29" y="19"/>
                      <a:pt x="29" y="19"/>
                    </a:cubicBezTo>
                    <a:cubicBezTo>
                      <a:pt x="29" y="19"/>
                      <a:pt x="29" y="19"/>
                      <a:pt x="29" y="19"/>
                    </a:cubicBezTo>
                    <a:cubicBezTo>
                      <a:pt x="28" y="19"/>
                      <a:pt x="28" y="19"/>
                      <a:pt x="28" y="19"/>
                    </a:cubicBezTo>
                    <a:cubicBezTo>
                      <a:pt x="28" y="19"/>
                      <a:pt x="23" y="15"/>
                      <a:pt x="18" y="15"/>
                    </a:cubicBezTo>
                    <a:cubicBezTo>
                      <a:pt x="13" y="15"/>
                      <a:pt x="10" y="18"/>
                      <a:pt x="10" y="21"/>
                    </a:cubicBezTo>
                    <a:cubicBezTo>
                      <a:pt x="10" y="25"/>
                      <a:pt x="15" y="26"/>
                      <a:pt x="20" y="28"/>
                    </a:cubicBezTo>
                    <a:cubicBezTo>
                      <a:pt x="26" y="31"/>
                      <a:pt x="34" y="34"/>
                      <a:pt x="34" y="42"/>
                    </a:cubicBezTo>
                    <a:cubicBezTo>
                      <a:pt x="34" y="50"/>
                      <a:pt x="28" y="55"/>
                      <a:pt x="21" y="57"/>
                    </a:cubicBezTo>
                    <a:close/>
                  </a:path>
                </a:pathLst>
              </a:custGeom>
              <a:solidFill>
                <a:schemeClr val="accent6"/>
              </a:solidFill>
              <a:ln>
                <a:noFill/>
              </a:ln>
            </p:spPr>
            <p:txBody>
              <a:bodyPr/>
              <a:lstStyle/>
              <a:p>
                <a:pPr defTabSz="814952"/>
                <a:endParaRPr lang="th-TH" sz="2513">
                  <a:solidFill>
                    <a:prstClr val="black"/>
                  </a:solidFill>
                  <a:ea typeface="ＭＳ Ｐゴシック" panose="020B0600070205080204" pitchFamily="34" charset="-128"/>
                </a:endParaRPr>
              </a:p>
            </p:txBody>
          </p:sp>
          <p:sp>
            <p:nvSpPr>
              <p:cNvPr id="244" name="Freeform 73"/>
              <p:cNvSpPr>
                <a:spLocks/>
              </p:cNvSpPr>
              <p:nvPr/>
            </p:nvSpPr>
            <p:spPr bwMode="auto">
              <a:xfrm>
                <a:off x="1357412" y="3071337"/>
                <a:ext cx="252733" cy="346003"/>
              </a:xfrm>
              <a:custGeom>
                <a:avLst/>
                <a:gdLst>
                  <a:gd name="T0" fmla="*/ 2147483646 w 39"/>
                  <a:gd name="T1" fmla="*/ 2147483646 h 53"/>
                  <a:gd name="T2" fmla="*/ 2147483646 w 39"/>
                  <a:gd name="T3" fmla="*/ 2147483646 h 53"/>
                  <a:gd name="T4" fmla="*/ 2147483646 w 39"/>
                  <a:gd name="T5" fmla="*/ 2147483646 h 53"/>
                  <a:gd name="T6" fmla="*/ 2147483646 w 39"/>
                  <a:gd name="T7" fmla="*/ 2147483646 h 53"/>
                  <a:gd name="T8" fmla="*/ 2147483646 w 39"/>
                  <a:gd name="T9" fmla="*/ 2147483646 h 53"/>
                  <a:gd name="T10" fmla="*/ 2147483646 w 39"/>
                  <a:gd name="T11" fmla="*/ 2147483646 h 53"/>
                  <a:gd name="T12" fmla="*/ 2147483646 w 39"/>
                  <a:gd name="T13" fmla="*/ 2147483646 h 53"/>
                  <a:gd name="T14" fmla="*/ 2147483646 w 39"/>
                  <a:gd name="T15" fmla="*/ 2147483646 h 53"/>
                  <a:gd name="T16" fmla="*/ 2147483646 w 39"/>
                  <a:gd name="T17" fmla="*/ 2147483646 h 53"/>
                  <a:gd name="T18" fmla="*/ 2147483646 w 39"/>
                  <a:gd name="T19" fmla="*/ 2147483646 h 53"/>
                  <a:gd name="T20" fmla="*/ 2147483646 w 39"/>
                  <a:gd name="T21" fmla="*/ 2147483646 h 53"/>
                  <a:gd name="T22" fmla="*/ 2147483646 w 39"/>
                  <a:gd name="T23" fmla="*/ 2147483646 h 53"/>
                  <a:gd name="T24" fmla="*/ 2147483646 w 39"/>
                  <a:gd name="T25" fmla="*/ 2147483646 h 53"/>
                  <a:gd name="T26" fmla="*/ 2147483646 w 39"/>
                  <a:gd name="T27" fmla="*/ 2147483646 h 53"/>
                  <a:gd name="T28" fmla="*/ 0 w 39"/>
                  <a:gd name="T29" fmla="*/ 2147483646 h 53"/>
                  <a:gd name="T30" fmla="*/ 0 w 39"/>
                  <a:gd name="T31" fmla="*/ 0 h 53"/>
                  <a:gd name="T32" fmla="*/ 2147483646 w 39"/>
                  <a:gd name="T33" fmla="*/ 0 h 53"/>
                  <a:gd name="T34" fmla="*/ 2147483646 w 39"/>
                  <a:gd name="T35" fmla="*/ 0 h 53"/>
                  <a:gd name="T36" fmla="*/ 2147483646 w 39"/>
                  <a:gd name="T37" fmla="*/ 0 h 53"/>
                  <a:gd name="T38" fmla="*/ 2147483646 w 39"/>
                  <a:gd name="T39" fmla="*/ 2147483646 h 53"/>
                  <a:gd name="T40" fmla="*/ 2147483646 w 39"/>
                  <a:gd name="T41" fmla="*/ 2147483646 h 53"/>
                  <a:gd name="T42" fmla="*/ 2147483646 w 39"/>
                  <a:gd name="T43" fmla="*/ 2147483646 h 53"/>
                  <a:gd name="T44" fmla="*/ 2147483646 w 39"/>
                  <a:gd name="T45" fmla="*/ 0 h 53"/>
                  <a:gd name="T46" fmla="*/ 2147483646 w 39"/>
                  <a:gd name="T47" fmla="*/ 0 h 53"/>
                  <a:gd name="T48" fmla="*/ 2147483646 w 39"/>
                  <a:gd name="T49" fmla="*/ 0 h 53"/>
                  <a:gd name="T50" fmla="*/ 2147483646 w 39"/>
                  <a:gd name="T51" fmla="*/ 0 h 53"/>
                  <a:gd name="T52" fmla="*/ 2147483646 w 39"/>
                  <a:gd name="T53" fmla="*/ 2147483646 h 53"/>
                  <a:gd name="T54" fmla="*/ 2147483646 w 39"/>
                  <a:gd name="T55" fmla="*/ 2147483646 h 53"/>
                  <a:gd name="T56" fmla="*/ 2147483646 w 39"/>
                  <a:gd name="T57" fmla="*/ 2147483646 h 53"/>
                  <a:gd name="T58" fmla="*/ 2147483646 w 39"/>
                  <a:gd name="T59" fmla="*/ 2147483646 h 53"/>
                  <a:gd name="T60" fmla="*/ 2147483646 w 39"/>
                  <a:gd name="T61" fmla="*/ 2147483646 h 53"/>
                  <a:gd name="T62" fmla="*/ 2147483646 w 39"/>
                  <a:gd name="T63" fmla="*/ 2147483646 h 53"/>
                  <a:gd name="T64" fmla="*/ 2147483646 w 39"/>
                  <a:gd name="T65" fmla="*/ 2147483646 h 53"/>
                  <a:gd name="T66" fmla="*/ 2147483646 w 39"/>
                  <a:gd name="T67" fmla="*/ 2147483646 h 53"/>
                  <a:gd name="T68" fmla="*/ 2147483646 w 39"/>
                  <a:gd name="T69" fmla="*/ 2147483646 h 53"/>
                  <a:gd name="T70" fmla="*/ 2147483646 w 39"/>
                  <a:gd name="T71" fmla="*/ 2147483646 h 53"/>
                  <a:gd name="T72" fmla="*/ 2147483646 w 39"/>
                  <a:gd name="T73" fmla="*/ 2147483646 h 53"/>
                  <a:gd name="T74" fmla="*/ 2147483646 w 39"/>
                  <a:gd name="T75" fmla="*/ 2147483646 h 53"/>
                  <a:gd name="T76" fmla="*/ 2147483646 w 39"/>
                  <a:gd name="T77" fmla="*/ 2147483646 h 53"/>
                  <a:gd name="T78" fmla="*/ 2147483646 w 39"/>
                  <a:gd name="T79" fmla="*/ 2147483646 h 53"/>
                  <a:gd name="T80" fmla="*/ 2147483646 w 39"/>
                  <a:gd name="T81" fmla="*/ 2147483646 h 53"/>
                  <a:gd name="T82" fmla="*/ 2147483646 w 39"/>
                  <a:gd name="T83" fmla="*/ 2147483646 h 5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 h="53">
                    <a:moveTo>
                      <a:pt x="16" y="53"/>
                    </a:moveTo>
                    <a:cubicBezTo>
                      <a:pt x="15" y="53"/>
                      <a:pt x="15" y="52"/>
                      <a:pt x="15" y="52"/>
                    </a:cubicBezTo>
                    <a:cubicBezTo>
                      <a:pt x="15" y="39"/>
                      <a:pt x="15" y="39"/>
                      <a:pt x="15" y="39"/>
                    </a:cubicBezTo>
                    <a:cubicBezTo>
                      <a:pt x="4" y="39"/>
                      <a:pt x="4" y="39"/>
                      <a:pt x="4" y="39"/>
                    </a:cubicBezTo>
                    <a:cubicBezTo>
                      <a:pt x="3" y="39"/>
                      <a:pt x="3" y="39"/>
                      <a:pt x="3" y="38"/>
                    </a:cubicBezTo>
                    <a:cubicBezTo>
                      <a:pt x="3" y="34"/>
                      <a:pt x="3" y="34"/>
                      <a:pt x="3" y="34"/>
                    </a:cubicBezTo>
                    <a:cubicBezTo>
                      <a:pt x="3" y="33"/>
                      <a:pt x="3" y="33"/>
                      <a:pt x="4" y="33"/>
                    </a:cubicBezTo>
                    <a:cubicBezTo>
                      <a:pt x="15" y="33"/>
                      <a:pt x="15" y="33"/>
                      <a:pt x="15" y="33"/>
                    </a:cubicBezTo>
                    <a:cubicBezTo>
                      <a:pt x="15" y="30"/>
                      <a:pt x="15" y="30"/>
                      <a:pt x="15" y="30"/>
                    </a:cubicBezTo>
                    <a:cubicBezTo>
                      <a:pt x="4" y="30"/>
                      <a:pt x="4" y="30"/>
                      <a:pt x="4" y="30"/>
                    </a:cubicBezTo>
                    <a:cubicBezTo>
                      <a:pt x="3" y="30"/>
                      <a:pt x="3" y="29"/>
                      <a:pt x="3" y="28"/>
                    </a:cubicBezTo>
                    <a:cubicBezTo>
                      <a:pt x="3" y="25"/>
                      <a:pt x="3" y="25"/>
                      <a:pt x="3" y="25"/>
                    </a:cubicBezTo>
                    <a:cubicBezTo>
                      <a:pt x="3" y="24"/>
                      <a:pt x="3" y="23"/>
                      <a:pt x="4" y="23"/>
                    </a:cubicBezTo>
                    <a:cubicBezTo>
                      <a:pt x="12" y="23"/>
                      <a:pt x="12" y="23"/>
                      <a:pt x="12" y="23"/>
                    </a:cubicBezTo>
                    <a:cubicBezTo>
                      <a:pt x="0" y="1"/>
                      <a:pt x="0" y="1"/>
                      <a:pt x="0" y="1"/>
                    </a:cubicBezTo>
                    <a:cubicBezTo>
                      <a:pt x="0" y="1"/>
                      <a:pt x="0" y="1"/>
                      <a:pt x="0" y="0"/>
                    </a:cubicBezTo>
                    <a:cubicBezTo>
                      <a:pt x="0" y="0"/>
                      <a:pt x="1" y="0"/>
                      <a:pt x="1" y="0"/>
                    </a:cubicBezTo>
                    <a:cubicBezTo>
                      <a:pt x="8" y="0"/>
                      <a:pt x="8" y="0"/>
                      <a:pt x="8" y="0"/>
                    </a:cubicBezTo>
                    <a:cubicBezTo>
                      <a:pt x="9" y="0"/>
                      <a:pt x="9" y="0"/>
                      <a:pt x="9" y="0"/>
                    </a:cubicBezTo>
                    <a:cubicBezTo>
                      <a:pt x="18" y="16"/>
                      <a:pt x="18" y="16"/>
                      <a:pt x="18" y="16"/>
                    </a:cubicBezTo>
                    <a:cubicBezTo>
                      <a:pt x="19" y="18"/>
                      <a:pt x="19" y="20"/>
                      <a:pt x="20" y="21"/>
                    </a:cubicBezTo>
                    <a:cubicBezTo>
                      <a:pt x="20" y="19"/>
                      <a:pt x="21" y="18"/>
                      <a:pt x="22" y="16"/>
                    </a:cubicBezTo>
                    <a:cubicBezTo>
                      <a:pt x="29" y="0"/>
                      <a:pt x="29" y="0"/>
                      <a:pt x="29" y="0"/>
                    </a:cubicBezTo>
                    <a:cubicBezTo>
                      <a:pt x="29" y="0"/>
                      <a:pt x="30" y="0"/>
                      <a:pt x="30" y="0"/>
                    </a:cubicBezTo>
                    <a:cubicBezTo>
                      <a:pt x="38" y="0"/>
                      <a:pt x="38" y="0"/>
                      <a:pt x="38" y="0"/>
                    </a:cubicBezTo>
                    <a:cubicBezTo>
                      <a:pt x="38" y="0"/>
                      <a:pt x="38" y="0"/>
                      <a:pt x="39" y="0"/>
                    </a:cubicBezTo>
                    <a:cubicBezTo>
                      <a:pt x="39" y="0"/>
                      <a:pt x="39" y="1"/>
                      <a:pt x="39" y="1"/>
                    </a:cubicBezTo>
                    <a:cubicBezTo>
                      <a:pt x="27" y="23"/>
                      <a:pt x="27" y="23"/>
                      <a:pt x="27" y="23"/>
                    </a:cubicBezTo>
                    <a:cubicBezTo>
                      <a:pt x="35" y="23"/>
                      <a:pt x="35" y="23"/>
                      <a:pt x="35" y="23"/>
                    </a:cubicBezTo>
                    <a:cubicBezTo>
                      <a:pt x="36" y="23"/>
                      <a:pt x="36" y="24"/>
                      <a:pt x="36" y="25"/>
                    </a:cubicBezTo>
                    <a:cubicBezTo>
                      <a:pt x="36" y="28"/>
                      <a:pt x="36" y="28"/>
                      <a:pt x="36" y="28"/>
                    </a:cubicBezTo>
                    <a:cubicBezTo>
                      <a:pt x="36" y="29"/>
                      <a:pt x="36" y="30"/>
                      <a:pt x="35" y="30"/>
                    </a:cubicBezTo>
                    <a:cubicBezTo>
                      <a:pt x="24" y="30"/>
                      <a:pt x="24" y="30"/>
                      <a:pt x="24" y="30"/>
                    </a:cubicBezTo>
                    <a:cubicBezTo>
                      <a:pt x="24" y="33"/>
                      <a:pt x="24" y="33"/>
                      <a:pt x="24" y="33"/>
                    </a:cubicBezTo>
                    <a:cubicBezTo>
                      <a:pt x="35" y="33"/>
                      <a:pt x="35" y="33"/>
                      <a:pt x="35" y="33"/>
                    </a:cubicBezTo>
                    <a:cubicBezTo>
                      <a:pt x="36" y="33"/>
                      <a:pt x="36" y="33"/>
                      <a:pt x="36" y="34"/>
                    </a:cubicBezTo>
                    <a:cubicBezTo>
                      <a:pt x="36" y="38"/>
                      <a:pt x="36" y="38"/>
                      <a:pt x="36" y="38"/>
                    </a:cubicBezTo>
                    <a:cubicBezTo>
                      <a:pt x="36" y="39"/>
                      <a:pt x="36" y="39"/>
                      <a:pt x="35" y="39"/>
                    </a:cubicBezTo>
                    <a:cubicBezTo>
                      <a:pt x="24" y="39"/>
                      <a:pt x="24" y="39"/>
                      <a:pt x="24" y="39"/>
                    </a:cubicBezTo>
                    <a:cubicBezTo>
                      <a:pt x="24" y="52"/>
                      <a:pt x="24" y="52"/>
                      <a:pt x="24" y="52"/>
                    </a:cubicBezTo>
                    <a:cubicBezTo>
                      <a:pt x="24" y="52"/>
                      <a:pt x="23" y="53"/>
                      <a:pt x="23" y="53"/>
                    </a:cubicBezTo>
                    <a:lnTo>
                      <a:pt x="16" y="53"/>
                    </a:lnTo>
                    <a:close/>
                  </a:path>
                </a:pathLst>
              </a:custGeom>
              <a:solidFill>
                <a:schemeClr val="accent5"/>
              </a:solidFill>
              <a:ln>
                <a:noFill/>
              </a:ln>
            </p:spPr>
            <p:txBody>
              <a:bodyPr/>
              <a:lstStyle/>
              <a:p>
                <a:pPr defTabSz="814952"/>
                <a:endParaRPr lang="th-TH" sz="2513">
                  <a:solidFill>
                    <a:prstClr val="black"/>
                  </a:solidFill>
                  <a:ea typeface="ＭＳ Ｐゴシック" panose="020B0600070205080204" pitchFamily="34" charset="-128"/>
                </a:endParaRPr>
              </a:p>
            </p:txBody>
          </p:sp>
          <p:sp>
            <p:nvSpPr>
              <p:cNvPr id="245" name="Freeform 77"/>
              <p:cNvSpPr>
                <a:spLocks/>
              </p:cNvSpPr>
              <p:nvPr/>
            </p:nvSpPr>
            <p:spPr bwMode="auto">
              <a:xfrm>
                <a:off x="1696837" y="2805841"/>
                <a:ext cx="231673" cy="324943"/>
              </a:xfrm>
              <a:custGeom>
                <a:avLst/>
                <a:gdLst>
                  <a:gd name="T0" fmla="*/ 2147483646 w 36"/>
                  <a:gd name="T1" fmla="*/ 2147483646 h 50"/>
                  <a:gd name="T2" fmla="*/ 2147483646 w 36"/>
                  <a:gd name="T3" fmla="*/ 2147483646 h 50"/>
                  <a:gd name="T4" fmla="*/ 2147483646 w 36"/>
                  <a:gd name="T5" fmla="*/ 2147483646 h 50"/>
                  <a:gd name="T6" fmla="*/ 2147483646 w 36"/>
                  <a:gd name="T7" fmla="*/ 2147483646 h 50"/>
                  <a:gd name="T8" fmla="*/ 2147483646 w 36"/>
                  <a:gd name="T9" fmla="*/ 2147483646 h 50"/>
                  <a:gd name="T10" fmla="*/ 0 w 36"/>
                  <a:gd name="T11" fmla="*/ 2147483646 h 50"/>
                  <a:gd name="T12" fmla="*/ 0 w 36"/>
                  <a:gd name="T13" fmla="*/ 2147483646 h 50"/>
                  <a:gd name="T14" fmla="*/ 2147483646 w 36"/>
                  <a:gd name="T15" fmla="*/ 2147483646 h 50"/>
                  <a:gd name="T16" fmla="*/ 2147483646 w 36"/>
                  <a:gd name="T17" fmla="*/ 2147483646 h 50"/>
                  <a:gd name="T18" fmla="*/ 2147483646 w 36"/>
                  <a:gd name="T19" fmla="*/ 2147483646 h 50"/>
                  <a:gd name="T20" fmla="*/ 2147483646 w 36"/>
                  <a:gd name="T21" fmla="*/ 2147483646 h 50"/>
                  <a:gd name="T22" fmla="*/ 0 w 36"/>
                  <a:gd name="T23" fmla="*/ 2147483646 h 50"/>
                  <a:gd name="T24" fmla="*/ 0 w 36"/>
                  <a:gd name="T25" fmla="*/ 2147483646 h 50"/>
                  <a:gd name="T26" fmla="*/ 2147483646 w 36"/>
                  <a:gd name="T27" fmla="*/ 2147483646 h 50"/>
                  <a:gd name="T28" fmla="*/ 2147483646 w 36"/>
                  <a:gd name="T29" fmla="*/ 2147483646 h 50"/>
                  <a:gd name="T30" fmla="*/ 2147483646 w 36"/>
                  <a:gd name="T31" fmla="*/ 0 h 50"/>
                  <a:gd name="T32" fmla="*/ 2147483646 w 36"/>
                  <a:gd name="T33" fmla="*/ 0 h 50"/>
                  <a:gd name="T34" fmla="*/ 2147483646 w 36"/>
                  <a:gd name="T35" fmla="*/ 2147483646 h 50"/>
                  <a:gd name="T36" fmla="*/ 2147483646 w 36"/>
                  <a:gd name="T37" fmla="*/ 2147483646 h 50"/>
                  <a:gd name="T38" fmla="*/ 2147483646 w 36"/>
                  <a:gd name="T39" fmla="*/ 2147483646 h 50"/>
                  <a:gd name="T40" fmla="*/ 2147483646 w 36"/>
                  <a:gd name="T41" fmla="*/ 2147483646 h 50"/>
                  <a:gd name="T42" fmla="*/ 2147483646 w 36"/>
                  <a:gd name="T43" fmla="*/ 2147483646 h 50"/>
                  <a:gd name="T44" fmla="*/ 2147483646 w 36"/>
                  <a:gd name="T45" fmla="*/ 2147483646 h 50"/>
                  <a:gd name="T46" fmla="*/ 2147483646 w 36"/>
                  <a:gd name="T47" fmla="*/ 2147483646 h 50"/>
                  <a:gd name="T48" fmla="*/ 2147483646 w 36"/>
                  <a:gd name="T49" fmla="*/ 2147483646 h 50"/>
                  <a:gd name="T50" fmla="*/ 2147483646 w 36"/>
                  <a:gd name="T51" fmla="*/ 2147483646 h 50"/>
                  <a:gd name="T52" fmla="*/ 2147483646 w 36"/>
                  <a:gd name="T53" fmla="*/ 2147483646 h 50"/>
                  <a:gd name="T54" fmla="*/ 2147483646 w 36"/>
                  <a:gd name="T55" fmla="*/ 2147483646 h 50"/>
                  <a:gd name="T56" fmla="*/ 2147483646 w 36"/>
                  <a:gd name="T57" fmla="*/ 2147483646 h 50"/>
                  <a:gd name="T58" fmla="*/ 2147483646 w 36"/>
                  <a:gd name="T59" fmla="*/ 2147483646 h 50"/>
                  <a:gd name="T60" fmla="*/ 2147483646 w 36"/>
                  <a:gd name="T61" fmla="*/ 2147483646 h 50"/>
                  <a:gd name="T62" fmla="*/ 2147483646 w 36"/>
                  <a:gd name="T63" fmla="*/ 2147483646 h 50"/>
                  <a:gd name="T64" fmla="*/ 2147483646 w 36"/>
                  <a:gd name="T65" fmla="*/ 2147483646 h 50"/>
                  <a:gd name="T66" fmla="*/ 2147483646 w 36"/>
                  <a:gd name="T67" fmla="*/ 2147483646 h 50"/>
                  <a:gd name="T68" fmla="*/ 2147483646 w 36"/>
                  <a:gd name="T69" fmla="*/ 2147483646 h 50"/>
                  <a:gd name="T70" fmla="*/ 2147483646 w 36"/>
                  <a:gd name="T71" fmla="*/ 2147483646 h 50"/>
                  <a:gd name="T72" fmla="*/ 2147483646 w 36"/>
                  <a:gd name="T73" fmla="*/ 2147483646 h 50"/>
                  <a:gd name="T74" fmla="*/ 2147483646 w 36"/>
                  <a:gd name="T75" fmla="*/ 2147483646 h 50"/>
                  <a:gd name="T76" fmla="*/ 2147483646 w 36"/>
                  <a:gd name="T77" fmla="*/ 2147483646 h 50"/>
                  <a:gd name="T78" fmla="*/ 2147483646 w 36"/>
                  <a:gd name="T79" fmla="*/ 2147483646 h 50"/>
                  <a:gd name="T80" fmla="*/ 2147483646 w 36"/>
                  <a:gd name="T81" fmla="*/ 2147483646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 h="50">
                    <a:moveTo>
                      <a:pt x="36" y="47"/>
                    </a:moveTo>
                    <a:cubicBezTo>
                      <a:pt x="36" y="48"/>
                      <a:pt x="36" y="48"/>
                      <a:pt x="35" y="49"/>
                    </a:cubicBezTo>
                    <a:cubicBezTo>
                      <a:pt x="35" y="49"/>
                      <a:pt x="32" y="50"/>
                      <a:pt x="27" y="50"/>
                    </a:cubicBezTo>
                    <a:cubicBezTo>
                      <a:pt x="16" y="50"/>
                      <a:pt x="7" y="43"/>
                      <a:pt x="4" y="33"/>
                    </a:cubicBezTo>
                    <a:cubicBezTo>
                      <a:pt x="1" y="33"/>
                      <a:pt x="1" y="33"/>
                      <a:pt x="1" y="33"/>
                    </a:cubicBezTo>
                    <a:cubicBezTo>
                      <a:pt x="0" y="33"/>
                      <a:pt x="0" y="32"/>
                      <a:pt x="0" y="31"/>
                    </a:cubicBezTo>
                    <a:cubicBezTo>
                      <a:pt x="0" y="27"/>
                      <a:pt x="0" y="27"/>
                      <a:pt x="0" y="27"/>
                    </a:cubicBezTo>
                    <a:cubicBezTo>
                      <a:pt x="0" y="27"/>
                      <a:pt x="0" y="26"/>
                      <a:pt x="1" y="26"/>
                    </a:cubicBezTo>
                    <a:cubicBezTo>
                      <a:pt x="3" y="26"/>
                      <a:pt x="3" y="26"/>
                      <a:pt x="3" y="26"/>
                    </a:cubicBezTo>
                    <a:cubicBezTo>
                      <a:pt x="3" y="25"/>
                      <a:pt x="3" y="24"/>
                      <a:pt x="3" y="23"/>
                    </a:cubicBezTo>
                    <a:cubicBezTo>
                      <a:pt x="1" y="23"/>
                      <a:pt x="1" y="23"/>
                      <a:pt x="1" y="23"/>
                    </a:cubicBezTo>
                    <a:cubicBezTo>
                      <a:pt x="0" y="23"/>
                      <a:pt x="0" y="22"/>
                      <a:pt x="0" y="21"/>
                    </a:cubicBezTo>
                    <a:cubicBezTo>
                      <a:pt x="0" y="17"/>
                      <a:pt x="0" y="17"/>
                      <a:pt x="0" y="17"/>
                    </a:cubicBezTo>
                    <a:cubicBezTo>
                      <a:pt x="0" y="17"/>
                      <a:pt x="0" y="16"/>
                      <a:pt x="1" y="16"/>
                    </a:cubicBezTo>
                    <a:cubicBezTo>
                      <a:pt x="4" y="16"/>
                      <a:pt x="4" y="16"/>
                      <a:pt x="4" y="16"/>
                    </a:cubicBezTo>
                    <a:cubicBezTo>
                      <a:pt x="8" y="6"/>
                      <a:pt x="17" y="0"/>
                      <a:pt x="27" y="0"/>
                    </a:cubicBezTo>
                    <a:cubicBezTo>
                      <a:pt x="31" y="0"/>
                      <a:pt x="34" y="0"/>
                      <a:pt x="34" y="0"/>
                    </a:cubicBezTo>
                    <a:cubicBezTo>
                      <a:pt x="35" y="0"/>
                      <a:pt x="35" y="1"/>
                      <a:pt x="35" y="1"/>
                    </a:cubicBezTo>
                    <a:cubicBezTo>
                      <a:pt x="35" y="1"/>
                      <a:pt x="35" y="1"/>
                      <a:pt x="35" y="2"/>
                    </a:cubicBezTo>
                    <a:cubicBezTo>
                      <a:pt x="34" y="7"/>
                      <a:pt x="34" y="7"/>
                      <a:pt x="34" y="7"/>
                    </a:cubicBezTo>
                    <a:cubicBezTo>
                      <a:pt x="33" y="8"/>
                      <a:pt x="33" y="8"/>
                      <a:pt x="32" y="8"/>
                    </a:cubicBezTo>
                    <a:cubicBezTo>
                      <a:pt x="32" y="8"/>
                      <a:pt x="30" y="8"/>
                      <a:pt x="27" y="8"/>
                    </a:cubicBezTo>
                    <a:cubicBezTo>
                      <a:pt x="21" y="8"/>
                      <a:pt x="16" y="11"/>
                      <a:pt x="14" y="16"/>
                    </a:cubicBezTo>
                    <a:cubicBezTo>
                      <a:pt x="31" y="16"/>
                      <a:pt x="31" y="16"/>
                      <a:pt x="31" y="16"/>
                    </a:cubicBezTo>
                    <a:cubicBezTo>
                      <a:pt x="31" y="16"/>
                      <a:pt x="31" y="16"/>
                      <a:pt x="31" y="17"/>
                    </a:cubicBezTo>
                    <a:cubicBezTo>
                      <a:pt x="32" y="17"/>
                      <a:pt x="32" y="17"/>
                      <a:pt x="32" y="18"/>
                    </a:cubicBezTo>
                    <a:cubicBezTo>
                      <a:pt x="31" y="22"/>
                      <a:pt x="31" y="22"/>
                      <a:pt x="31" y="22"/>
                    </a:cubicBezTo>
                    <a:cubicBezTo>
                      <a:pt x="31" y="22"/>
                      <a:pt x="30" y="23"/>
                      <a:pt x="30" y="23"/>
                    </a:cubicBezTo>
                    <a:cubicBezTo>
                      <a:pt x="12" y="23"/>
                      <a:pt x="12" y="23"/>
                      <a:pt x="12" y="23"/>
                    </a:cubicBezTo>
                    <a:cubicBezTo>
                      <a:pt x="12" y="24"/>
                      <a:pt x="12" y="25"/>
                      <a:pt x="12" y="26"/>
                    </a:cubicBezTo>
                    <a:cubicBezTo>
                      <a:pt x="29" y="26"/>
                      <a:pt x="29" y="26"/>
                      <a:pt x="29" y="26"/>
                    </a:cubicBezTo>
                    <a:cubicBezTo>
                      <a:pt x="29" y="26"/>
                      <a:pt x="29" y="26"/>
                      <a:pt x="30" y="27"/>
                    </a:cubicBezTo>
                    <a:cubicBezTo>
                      <a:pt x="30" y="27"/>
                      <a:pt x="30" y="27"/>
                      <a:pt x="30" y="28"/>
                    </a:cubicBezTo>
                    <a:cubicBezTo>
                      <a:pt x="29" y="32"/>
                      <a:pt x="29" y="32"/>
                      <a:pt x="29" y="32"/>
                    </a:cubicBezTo>
                    <a:cubicBezTo>
                      <a:pt x="29" y="32"/>
                      <a:pt x="28" y="33"/>
                      <a:pt x="28" y="33"/>
                    </a:cubicBezTo>
                    <a:cubicBezTo>
                      <a:pt x="14" y="33"/>
                      <a:pt x="14" y="33"/>
                      <a:pt x="14" y="33"/>
                    </a:cubicBezTo>
                    <a:cubicBezTo>
                      <a:pt x="16" y="38"/>
                      <a:pt x="21" y="42"/>
                      <a:pt x="27" y="42"/>
                    </a:cubicBezTo>
                    <a:cubicBezTo>
                      <a:pt x="31" y="42"/>
                      <a:pt x="33" y="41"/>
                      <a:pt x="33" y="41"/>
                    </a:cubicBezTo>
                    <a:cubicBezTo>
                      <a:pt x="33" y="41"/>
                      <a:pt x="34" y="41"/>
                      <a:pt x="34" y="41"/>
                    </a:cubicBezTo>
                    <a:cubicBezTo>
                      <a:pt x="34" y="41"/>
                      <a:pt x="35" y="41"/>
                      <a:pt x="35" y="42"/>
                    </a:cubicBezTo>
                    <a:lnTo>
                      <a:pt x="36" y="47"/>
                    </a:lnTo>
                    <a:close/>
                  </a:path>
                </a:pathLst>
              </a:custGeom>
              <a:solidFill>
                <a:schemeClr val="accent3"/>
              </a:solidFill>
              <a:ln>
                <a:noFill/>
              </a:ln>
            </p:spPr>
            <p:txBody>
              <a:bodyPr/>
              <a:lstStyle/>
              <a:p>
                <a:pPr defTabSz="814952"/>
                <a:endParaRPr lang="th-TH" sz="2513">
                  <a:solidFill>
                    <a:prstClr val="black"/>
                  </a:solidFill>
                  <a:ea typeface="ＭＳ Ｐゴシック" panose="020B0600070205080204" pitchFamily="34" charset="-128"/>
                </a:endParaRPr>
              </a:p>
            </p:txBody>
          </p:sp>
          <p:grpSp>
            <p:nvGrpSpPr>
              <p:cNvPr id="438" name="กลุ่ม 1"/>
              <p:cNvGrpSpPr/>
              <p:nvPr/>
            </p:nvGrpSpPr>
            <p:grpSpPr>
              <a:xfrm flipH="1">
                <a:off x="1729881" y="3582807"/>
                <a:ext cx="515999" cy="388162"/>
                <a:chOff x="7852052" y="3837913"/>
                <a:chExt cx="3655852" cy="2750122"/>
              </a:xfrm>
            </p:grpSpPr>
            <p:sp>
              <p:nvSpPr>
                <p:cNvPr id="439" name="Freeform 114"/>
                <p:cNvSpPr>
                  <a:spLocks/>
                </p:cNvSpPr>
                <p:nvPr/>
              </p:nvSpPr>
              <p:spPr bwMode="auto">
                <a:xfrm>
                  <a:off x="7852052" y="3837913"/>
                  <a:ext cx="3655852" cy="2750122"/>
                </a:xfrm>
                <a:custGeom>
                  <a:avLst/>
                  <a:gdLst>
                    <a:gd name="T0" fmla="*/ 148 w 148"/>
                    <a:gd name="T1" fmla="*/ 93 h 111"/>
                    <a:gd name="T2" fmla="*/ 0 w 148"/>
                    <a:gd name="T3" fmla="*/ 93 h 111"/>
                    <a:gd name="T4" fmla="*/ 0 w 148"/>
                    <a:gd name="T5" fmla="*/ 18 h 111"/>
                    <a:gd name="T6" fmla="*/ 148 w 148"/>
                    <a:gd name="T7" fmla="*/ 18 h 111"/>
                    <a:gd name="T8" fmla="*/ 148 w 148"/>
                    <a:gd name="T9" fmla="*/ 93 h 111"/>
                  </a:gdLst>
                  <a:ahLst/>
                  <a:cxnLst>
                    <a:cxn ang="0">
                      <a:pos x="T0" y="T1"/>
                    </a:cxn>
                    <a:cxn ang="0">
                      <a:pos x="T2" y="T3"/>
                    </a:cxn>
                    <a:cxn ang="0">
                      <a:pos x="T4" y="T5"/>
                    </a:cxn>
                    <a:cxn ang="0">
                      <a:pos x="T6" y="T7"/>
                    </a:cxn>
                    <a:cxn ang="0">
                      <a:pos x="T8" y="T9"/>
                    </a:cxn>
                  </a:cxnLst>
                  <a:rect l="0" t="0" r="r" b="b"/>
                  <a:pathLst>
                    <a:path w="148" h="111">
                      <a:moveTo>
                        <a:pt x="148" y="93"/>
                      </a:moveTo>
                      <a:cubicBezTo>
                        <a:pt x="99" y="111"/>
                        <a:pt x="49" y="75"/>
                        <a:pt x="0" y="93"/>
                      </a:cubicBezTo>
                      <a:cubicBezTo>
                        <a:pt x="0" y="68"/>
                        <a:pt x="0" y="43"/>
                        <a:pt x="0" y="18"/>
                      </a:cubicBezTo>
                      <a:cubicBezTo>
                        <a:pt x="49" y="0"/>
                        <a:pt x="99" y="36"/>
                        <a:pt x="148" y="18"/>
                      </a:cubicBezTo>
                      <a:cubicBezTo>
                        <a:pt x="148" y="43"/>
                        <a:pt x="148" y="68"/>
                        <a:pt x="148" y="93"/>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0" name="Freeform 115"/>
                <p:cNvSpPr>
                  <a:spLocks/>
                </p:cNvSpPr>
                <p:nvPr/>
              </p:nvSpPr>
              <p:spPr bwMode="auto">
                <a:xfrm>
                  <a:off x="7926157" y="3961421"/>
                  <a:ext cx="3482939" cy="2478403"/>
                </a:xfrm>
                <a:custGeom>
                  <a:avLst/>
                  <a:gdLst>
                    <a:gd name="T0" fmla="*/ 141 w 141"/>
                    <a:gd name="T1" fmla="*/ 86 h 100"/>
                    <a:gd name="T2" fmla="*/ 0 w 141"/>
                    <a:gd name="T3" fmla="*/ 84 h 100"/>
                    <a:gd name="T4" fmla="*/ 0 w 141"/>
                    <a:gd name="T5" fmla="*/ 15 h 100"/>
                    <a:gd name="T6" fmla="*/ 141 w 141"/>
                    <a:gd name="T7" fmla="*/ 17 h 100"/>
                    <a:gd name="T8" fmla="*/ 141 w 141"/>
                    <a:gd name="T9" fmla="*/ 86 h 100"/>
                  </a:gdLst>
                  <a:ahLst/>
                  <a:cxnLst>
                    <a:cxn ang="0">
                      <a:pos x="T0" y="T1"/>
                    </a:cxn>
                    <a:cxn ang="0">
                      <a:pos x="T2" y="T3"/>
                    </a:cxn>
                    <a:cxn ang="0">
                      <a:pos x="T4" y="T5"/>
                    </a:cxn>
                    <a:cxn ang="0">
                      <a:pos x="T6" y="T7"/>
                    </a:cxn>
                    <a:cxn ang="0">
                      <a:pos x="T8" y="T9"/>
                    </a:cxn>
                  </a:cxnLst>
                  <a:rect l="0" t="0" r="r" b="b"/>
                  <a:pathLst>
                    <a:path w="141" h="100">
                      <a:moveTo>
                        <a:pt x="141" y="86"/>
                      </a:moveTo>
                      <a:cubicBezTo>
                        <a:pt x="94" y="100"/>
                        <a:pt x="47" y="69"/>
                        <a:pt x="0" y="84"/>
                      </a:cubicBezTo>
                      <a:cubicBezTo>
                        <a:pt x="0" y="61"/>
                        <a:pt x="0" y="38"/>
                        <a:pt x="0" y="15"/>
                      </a:cubicBezTo>
                      <a:cubicBezTo>
                        <a:pt x="47" y="0"/>
                        <a:pt x="94" y="31"/>
                        <a:pt x="141" y="17"/>
                      </a:cubicBezTo>
                      <a:cubicBezTo>
                        <a:pt x="141" y="40"/>
                        <a:pt x="141" y="63"/>
                        <a:pt x="141" y="86"/>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1" name="Freeform 116"/>
                <p:cNvSpPr>
                  <a:spLocks/>
                </p:cNvSpPr>
                <p:nvPr/>
              </p:nvSpPr>
              <p:spPr bwMode="auto">
                <a:xfrm>
                  <a:off x="8049666" y="4212557"/>
                  <a:ext cx="3235922" cy="1980255"/>
                </a:xfrm>
                <a:custGeom>
                  <a:avLst/>
                  <a:gdLst>
                    <a:gd name="T0" fmla="*/ 131 w 131"/>
                    <a:gd name="T1" fmla="*/ 21 h 80"/>
                    <a:gd name="T2" fmla="*/ 120 w 131"/>
                    <a:gd name="T3" fmla="*/ 14 h 80"/>
                    <a:gd name="T4" fmla="*/ 11 w 131"/>
                    <a:gd name="T5" fmla="*/ 5 h 80"/>
                    <a:gd name="T6" fmla="*/ 0 w 131"/>
                    <a:gd name="T7" fmla="*/ 16 h 80"/>
                    <a:gd name="T8" fmla="*/ 0 w 131"/>
                    <a:gd name="T9" fmla="*/ 59 h 80"/>
                    <a:gd name="T10" fmla="*/ 1 w 131"/>
                    <a:gd name="T11" fmla="*/ 59 h 80"/>
                    <a:gd name="T12" fmla="*/ 11 w 131"/>
                    <a:gd name="T13" fmla="*/ 67 h 80"/>
                    <a:gd name="T14" fmla="*/ 120 w 131"/>
                    <a:gd name="T15" fmla="*/ 76 h 80"/>
                    <a:gd name="T16" fmla="*/ 131 w 131"/>
                    <a:gd name="T17" fmla="*/ 65 h 80"/>
                    <a:gd name="T18" fmla="*/ 131 w 131"/>
                    <a:gd name="T19"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0">
                      <a:moveTo>
                        <a:pt x="131" y="21"/>
                      </a:moveTo>
                      <a:cubicBezTo>
                        <a:pt x="123" y="23"/>
                        <a:pt x="120" y="19"/>
                        <a:pt x="120" y="14"/>
                      </a:cubicBezTo>
                      <a:cubicBezTo>
                        <a:pt x="84" y="18"/>
                        <a:pt x="47" y="0"/>
                        <a:pt x="11" y="5"/>
                      </a:cubicBezTo>
                      <a:cubicBezTo>
                        <a:pt x="11" y="10"/>
                        <a:pt x="7" y="14"/>
                        <a:pt x="0" y="16"/>
                      </a:cubicBezTo>
                      <a:cubicBezTo>
                        <a:pt x="0" y="30"/>
                        <a:pt x="0" y="45"/>
                        <a:pt x="0" y="59"/>
                      </a:cubicBezTo>
                      <a:cubicBezTo>
                        <a:pt x="1" y="59"/>
                        <a:pt x="1" y="59"/>
                        <a:pt x="1" y="59"/>
                      </a:cubicBezTo>
                      <a:cubicBezTo>
                        <a:pt x="8" y="57"/>
                        <a:pt x="11" y="61"/>
                        <a:pt x="11" y="67"/>
                      </a:cubicBezTo>
                      <a:cubicBezTo>
                        <a:pt x="48" y="63"/>
                        <a:pt x="84" y="80"/>
                        <a:pt x="120" y="76"/>
                      </a:cubicBezTo>
                      <a:cubicBezTo>
                        <a:pt x="120" y="70"/>
                        <a:pt x="124" y="66"/>
                        <a:pt x="131" y="65"/>
                      </a:cubicBezTo>
                      <a:cubicBezTo>
                        <a:pt x="131" y="50"/>
                        <a:pt x="131" y="36"/>
                        <a:pt x="131" y="21"/>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2" name="Freeform 117"/>
                <p:cNvSpPr>
                  <a:spLocks/>
                </p:cNvSpPr>
                <p:nvPr/>
              </p:nvSpPr>
              <p:spPr bwMode="auto">
                <a:xfrm>
                  <a:off x="8667207" y="4953608"/>
                  <a:ext cx="197614" cy="222316"/>
                </a:xfrm>
                <a:custGeom>
                  <a:avLst/>
                  <a:gdLst>
                    <a:gd name="T0" fmla="*/ 8 w 8"/>
                    <a:gd name="T1" fmla="*/ 4 h 9"/>
                    <a:gd name="T2" fmla="*/ 4 w 8"/>
                    <a:gd name="T3" fmla="*/ 9 h 9"/>
                    <a:gd name="T4" fmla="*/ 0 w 8"/>
                    <a:gd name="T5" fmla="*/ 4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7"/>
                        <a:pt x="6" y="9"/>
                        <a:pt x="4" y="9"/>
                      </a:cubicBezTo>
                      <a:cubicBezTo>
                        <a:pt x="1" y="8"/>
                        <a:pt x="0" y="7"/>
                        <a:pt x="0" y="4"/>
                      </a:cubicBezTo>
                      <a:cubicBezTo>
                        <a:pt x="0" y="2"/>
                        <a:pt x="1" y="0"/>
                        <a:pt x="4" y="0"/>
                      </a:cubicBezTo>
                      <a:cubicBezTo>
                        <a:pt x="6" y="0"/>
                        <a:pt x="8" y="2"/>
                        <a:pt x="8"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3" name="Freeform 118"/>
                <p:cNvSpPr>
                  <a:spLocks/>
                </p:cNvSpPr>
                <p:nvPr/>
              </p:nvSpPr>
              <p:spPr bwMode="auto">
                <a:xfrm>
                  <a:off x="10495134" y="5200625"/>
                  <a:ext cx="222316" cy="197614"/>
                </a:xfrm>
                <a:custGeom>
                  <a:avLst/>
                  <a:gdLst>
                    <a:gd name="T0" fmla="*/ 9 w 9"/>
                    <a:gd name="T1" fmla="*/ 4 h 8"/>
                    <a:gd name="T2" fmla="*/ 4 w 9"/>
                    <a:gd name="T3" fmla="*/ 8 h 8"/>
                    <a:gd name="T4" fmla="*/ 0 w 9"/>
                    <a:gd name="T5" fmla="*/ 4 h 8"/>
                    <a:gd name="T6" fmla="*/ 4 w 9"/>
                    <a:gd name="T7" fmla="*/ 0 h 8"/>
                    <a:gd name="T8" fmla="*/ 9 w 9"/>
                    <a:gd name="T9" fmla="*/ 4 h 8"/>
                  </a:gdLst>
                  <a:ahLst/>
                  <a:cxnLst>
                    <a:cxn ang="0">
                      <a:pos x="T0" y="T1"/>
                    </a:cxn>
                    <a:cxn ang="0">
                      <a:pos x="T2" y="T3"/>
                    </a:cxn>
                    <a:cxn ang="0">
                      <a:pos x="T4" y="T5"/>
                    </a:cxn>
                    <a:cxn ang="0">
                      <a:pos x="T6" y="T7"/>
                    </a:cxn>
                    <a:cxn ang="0">
                      <a:pos x="T8" y="T9"/>
                    </a:cxn>
                  </a:cxnLst>
                  <a:rect l="0" t="0" r="r" b="b"/>
                  <a:pathLst>
                    <a:path w="9" h="8">
                      <a:moveTo>
                        <a:pt x="9" y="4"/>
                      </a:moveTo>
                      <a:cubicBezTo>
                        <a:pt x="9" y="6"/>
                        <a:pt x="7" y="8"/>
                        <a:pt x="4" y="8"/>
                      </a:cubicBezTo>
                      <a:cubicBezTo>
                        <a:pt x="2" y="8"/>
                        <a:pt x="0" y="6"/>
                        <a:pt x="0" y="4"/>
                      </a:cubicBezTo>
                      <a:cubicBezTo>
                        <a:pt x="0" y="1"/>
                        <a:pt x="2" y="0"/>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4" name="Freeform 119"/>
                <p:cNvSpPr>
                  <a:spLocks noEditPoints="1"/>
                </p:cNvSpPr>
                <p:nvPr/>
              </p:nvSpPr>
              <p:spPr bwMode="auto">
                <a:xfrm>
                  <a:off x="9136540" y="4607784"/>
                  <a:ext cx="1086874" cy="1189800"/>
                </a:xfrm>
                <a:custGeom>
                  <a:avLst/>
                  <a:gdLst>
                    <a:gd name="T0" fmla="*/ 22 w 44"/>
                    <a:gd name="T1" fmla="*/ 3 h 48"/>
                    <a:gd name="T2" fmla="*/ 0 w 44"/>
                    <a:gd name="T3" fmla="*/ 21 h 48"/>
                    <a:gd name="T4" fmla="*/ 22 w 44"/>
                    <a:gd name="T5" fmla="*/ 46 h 48"/>
                    <a:gd name="T6" fmla="*/ 44 w 44"/>
                    <a:gd name="T7" fmla="*/ 28 h 48"/>
                    <a:gd name="T8" fmla="*/ 22 w 44"/>
                    <a:gd name="T9" fmla="*/ 3 h 48"/>
                    <a:gd name="T10" fmla="*/ 24 w 44"/>
                    <a:gd name="T11" fmla="*/ 35 h 48"/>
                    <a:gd name="T12" fmla="*/ 24 w 44"/>
                    <a:gd name="T13" fmla="*/ 38 h 48"/>
                    <a:gd name="T14" fmla="*/ 21 w 44"/>
                    <a:gd name="T15" fmla="*/ 38 h 48"/>
                    <a:gd name="T16" fmla="*/ 21 w 44"/>
                    <a:gd name="T17" fmla="*/ 35 h 48"/>
                    <a:gd name="T18" fmla="*/ 13 w 44"/>
                    <a:gd name="T19" fmla="*/ 30 h 48"/>
                    <a:gd name="T20" fmla="*/ 15 w 44"/>
                    <a:gd name="T21" fmla="*/ 28 h 48"/>
                    <a:gd name="T22" fmla="*/ 21 w 44"/>
                    <a:gd name="T23" fmla="*/ 32 h 48"/>
                    <a:gd name="T24" fmla="*/ 21 w 44"/>
                    <a:gd name="T25" fmla="*/ 25 h 48"/>
                    <a:gd name="T26" fmla="*/ 14 w 44"/>
                    <a:gd name="T27" fmla="*/ 18 h 48"/>
                    <a:gd name="T28" fmla="*/ 21 w 44"/>
                    <a:gd name="T29" fmla="*/ 13 h 48"/>
                    <a:gd name="T30" fmla="*/ 21 w 44"/>
                    <a:gd name="T31" fmla="*/ 11 h 48"/>
                    <a:gd name="T32" fmla="*/ 24 w 44"/>
                    <a:gd name="T33" fmla="*/ 11 h 48"/>
                    <a:gd name="T34" fmla="*/ 24 w 44"/>
                    <a:gd name="T35" fmla="*/ 14 h 48"/>
                    <a:gd name="T36" fmla="*/ 31 w 44"/>
                    <a:gd name="T37" fmla="*/ 18 h 48"/>
                    <a:gd name="T38" fmla="*/ 29 w 44"/>
                    <a:gd name="T39" fmla="*/ 20 h 48"/>
                    <a:gd name="T40" fmla="*/ 24 w 44"/>
                    <a:gd name="T41" fmla="*/ 16 h 48"/>
                    <a:gd name="T42" fmla="*/ 24 w 44"/>
                    <a:gd name="T43" fmla="*/ 23 h 48"/>
                    <a:gd name="T44" fmla="*/ 31 w 44"/>
                    <a:gd name="T45" fmla="*/ 31 h 48"/>
                    <a:gd name="T46" fmla="*/ 24 w 44"/>
                    <a:gd name="T47" fmla="*/ 3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8">
                      <a:moveTo>
                        <a:pt x="22" y="3"/>
                      </a:moveTo>
                      <a:cubicBezTo>
                        <a:pt x="10" y="0"/>
                        <a:pt x="0" y="9"/>
                        <a:pt x="0" y="21"/>
                      </a:cubicBezTo>
                      <a:cubicBezTo>
                        <a:pt x="0" y="32"/>
                        <a:pt x="10" y="43"/>
                        <a:pt x="22" y="46"/>
                      </a:cubicBezTo>
                      <a:cubicBezTo>
                        <a:pt x="34" y="48"/>
                        <a:pt x="44" y="40"/>
                        <a:pt x="44" y="28"/>
                      </a:cubicBezTo>
                      <a:cubicBezTo>
                        <a:pt x="44" y="16"/>
                        <a:pt x="34" y="5"/>
                        <a:pt x="22" y="3"/>
                      </a:cubicBezTo>
                      <a:close/>
                      <a:moveTo>
                        <a:pt x="24" y="35"/>
                      </a:moveTo>
                      <a:cubicBezTo>
                        <a:pt x="24" y="36"/>
                        <a:pt x="24" y="37"/>
                        <a:pt x="24" y="38"/>
                      </a:cubicBezTo>
                      <a:cubicBezTo>
                        <a:pt x="23" y="38"/>
                        <a:pt x="22" y="38"/>
                        <a:pt x="21" y="38"/>
                      </a:cubicBezTo>
                      <a:cubicBezTo>
                        <a:pt x="21" y="37"/>
                        <a:pt x="21" y="36"/>
                        <a:pt x="21" y="35"/>
                      </a:cubicBezTo>
                      <a:cubicBezTo>
                        <a:pt x="17" y="34"/>
                        <a:pt x="15" y="32"/>
                        <a:pt x="13" y="30"/>
                      </a:cubicBezTo>
                      <a:cubicBezTo>
                        <a:pt x="13" y="29"/>
                        <a:pt x="14" y="29"/>
                        <a:pt x="15" y="28"/>
                      </a:cubicBezTo>
                      <a:cubicBezTo>
                        <a:pt x="16" y="30"/>
                        <a:pt x="18" y="32"/>
                        <a:pt x="21" y="32"/>
                      </a:cubicBezTo>
                      <a:cubicBezTo>
                        <a:pt x="21" y="30"/>
                        <a:pt x="21" y="27"/>
                        <a:pt x="21" y="25"/>
                      </a:cubicBezTo>
                      <a:cubicBezTo>
                        <a:pt x="17" y="23"/>
                        <a:pt x="14" y="22"/>
                        <a:pt x="14" y="18"/>
                      </a:cubicBezTo>
                      <a:cubicBezTo>
                        <a:pt x="14" y="15"/>
                        <a:pt x="17" y="13"/>
                        <a:pt x="21" y="13"/>
                      </a:cubicBezTo>
                      <a:cubicBezTo>
                        <a:pt x="21" y="13"/>
                        <a:pt x="21" y="12"/>
                        <a:pt x="21" y="11"/>
                      </a:cubicBezTo>
                      <a:cubicBezTo>
                        <a:pt x="22" y="11"/>
                        <a:pt x="23" y="11"/>
                        <a:pt x="24" y="11"/>
                      </a:cubicBezTo>
                      <a:cubicBezTo>
                        <a:pt x="24" y="12"/>
                        <a:pt x="24" y="13"/>
                        <a:pt x="24" y="14"/>
                      </a:cubicBezTo>
                      <a:cubicBezTo>
                        <a:pt x="27" y="15"/>
                        <a:pt x="29" y="16"/>
                        <a:pt x="31" y="18"/>
                      </a:cubicBezTo>
                      <a:cubicBezTo>
                        <a:pt x="30" y="19"/>
                        <a:pt x="30" y="19"/>
                        <a:pt x="29" y="20"/>
                      </a:cubicBezTo>
                      <a:cubicBezTo>
                        <a:pt x="28" y="18"/>
                        <a:pt x="26" y="17"/>
                        <a:pt x="24" y="16"/>
                      </a:cubicBezTo>
                      <a:cubicBezTo>
                        <a:pt x="24" y="19"/>
                        <a:pt x="24" y="21"/>
                        <a:pt x="24" y="23"/>
                      </a:cubicBezTo>
                      <a:cubicBezTo>
                        <a:pt x="27" y="25"/>
                        <a:pt x="31" y="27"/>
                        <a:pt x="31" y="31"/>
                      </a:cubicBezTo>
                      <a:cubicBezTo>
                        <a:pt x="31" y="33"/>
                        <a:pt x="29" y="36"/>
                        <a:pt x="24"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5" name="Freeform 120"/>
                <p:cNvSpPr>
                  <a:spLocks/>
                </p:cNvSpPr>
                <p:nvPr/>
              </p:nvSpPr>
              <p:spPr bwMode="auto">
                <a:xfrm>
                  <a:off x="9729381" y="5250028"/>
                  <a:ext cx="98807" cy="172913"/>
                </a:xfrm>
                <a:custGeom>
                  <a:avLst/>
                  <a:gdLst>
                    <a:gd name="T0" fmla="*/ 0 w 4"/>
                    <a:gd name="T1" fmla="*/ 0 h 7"/>
                    <a:gd name="T2" fmla="*/ 0 w 4"/>
                    <a:gd name="T3" fmla="*/ 7 h 7"/>
                    <a:gd name="T4" fmla="*/ 4 w 4"/>
                    <a:gd name="T5" fmla="*/ 4 h 7"/>
                    <a:gd name="T6" fmla="*/ 0 w 4"/>
                    <a:gd name="T7" fmla="*/ 0 h 7"/>
                  </a:gdLst>
                  <a:ahLst/>
                  <a:cxnLst>
                    <a:cxn ang="0">
                      <a:pos x="T0" y="T1"/>
                    </a:cxn>
                    <a:cxn ang="0">
                      <a:pos x="T2" y="T3"/>
                    </a:cxn>
                    <a:cxn ang="0">
                      <a:pos x="T4" y="T5"/>
                    </a:cxn>
                    <a:cxn ang="0">
                      <a:pos x="T6" y="T7"/>
                    </a:cxn>
                  </a:cxnLst>
                  <a:rect l="0" t="0" r="r" b="b"/>
                  <a:pathLst>
                    <a:path w="4" h="7">
                      <a:moveTo>
                        <a:pt x="0" y="0"/>
                      </a:moveTo>
                      <a:cubicBezTo>
                        <a:pt x="0" y="2"/>
                        <a:pt x="0" y="5"/>
                        <a:pt x="0" y="7"/>
                      </a:cubicBezTo>
                      <a:cubicBezTo>
                        <a:pt x="3" y="7"/>
                        <a:pt x="4" y="6"/>
                        <a:pt x="4" y="4"/>
                      </a:cubicBezTo>
                      <a:cubicBezTo>
                        <a:pt x="4" y="2"/>
                        <a:pt x="2" y="1"/>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6" name="Freeform 121"/>
                <p:cNvSpPr>
                  <a:spLocks/>
                </p:cNvSpPr>
                <p:nvPr/>
              </p:nvSpPr>
              <p:spPr bwMode="auto">
                <a:xfrm>
                  <a:off x="9556470" y="4978309"/>
                  <a:ext cx="98807" cy="172913"/>
                </a:xfrm>
                <a:custGeom>
                  <a:avLst/>
                  <a:gdLst>
                    <a:gd name="T0" fmla="*/ 0 w 4"/>
                    <a:gd name="T1" fmla="*/ 3 h 7"/>
                    <a:gd name="T2" fmla="*/ 4 w 4"/>
                    <a:gd name="T3" fmla="*/ 7 h 7"/>
                    <a:gd name="T4" fmla="*/ 4 w 4"/>
                    <a:gd name="T5" fmla="*/ 1 h 7"/>
                    <a:gd name="T6" fmla="*/ 0 w 4"/>
                    <a:gd name="T7" fmla="*/ 3 h 7"/>
                  </a:gdLst>
                  <a:ahLst/>
                  <a:cxnLst>
                    <a:cxn ang="0">
                      <a:pos x="T0" y="T1"/>
                    </a:cxn>
                    <a:cxn ang="0">
                      <a:pos x="T2" y="T3"/>
                    </a:cxn>
                    <a:cxn ang="0">
                      <a:pos x="T4" y="T5"/>
                    </a:cxn>
                    <a:cxn ang="0">
                      <a:pos x="T6" y="T7"/>
                    </a:cxn>
                  </a:cxnLst>
                  <a:rect l="0" t="0" r="r" b="b"/>
                  <a:pathLst>
                    <a:path w="4" h="7">
                      <a:moveTo>
                        <a:pt x="0" y="3"/>
                      </a:moveTo>
                      <a:cubicBezTo>
                        <a:pt x="0" y="5"/>
                        <a:pt x="2" y="6"/>
                        <a:pt x="4" y="7"/>
                      </a:cubicBezTo>
                      <a:cubicBezTo>
                        <a:pt x="4" y="5"/>
                        <a:pt x="4" y="3"/>
                        <a:pt x="4" y="1"/>
                      </a:cubicBezTo>
                      <a:cubicBezTo>
                        <a:pt x="2" y="0"/>
                        <a:pt x="0" y="1"/>
                        <a:pt x="0" y="3"/>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grpSp>
          <p:grpSp>
            <p:nvGrpSpPr>
              <p:cNvPr id="447" name="กลุ่ม 2"/>
              <p:cNvGrpSpPr/>
              <p:nvPr/>
            </p:nvGrpSpPr>
            <p:grpSpPr>
              <a:xfrm flipH="1">
                <a:off x="1183279" y="3465428"/>
                <a:ext cx="515999" cy="339351"/>
                <a:chOff x="7827350" y="7403190"/>
                <a:chExt cx="3655852" cy="2404299"/>
              </a:xfrm>
            </p:grpSpPr>
            <p:sp>
              <p:nvSpPr>
                <p:cNvPr id="448" name="Freeform 122"/>
                <p:cNvSpPr>
                  <a:spLocks/>
                </p:cNvSpPr>
                <p:nvPr/>
              </p:nvSpPr>
              <p:spPr bwMode="auto">
                <a:xfrm>
                  <a:off x="7827350" y="7403190"/>
                  <a:ext cx="3655852" cy="2404299"/>
                </a:xfrm>
                <a:custGeom>
                  <a:avLst/>
                  <a:gdLst>
                    <a:gd name="T0" fmla="*/ 148 w 148"/>
                    <a:gd name="T1" fmla="*/ 75 h 97"/>
                    <a:gd name="T2" fmla="*/ 0 w 148"/>
                    <a:gd name="T3" fmla="*/ 97 h 97"/>
                    <a:gd name="T4" fmla="*/ 0 w 148"/>
                    <a:gd name="T5" fmla="*/ 23 h 97"/>
                    <a:gd name="T6" fmla="*/ 148 w 148"/>
                    <a:gd name="T7" fmla="*/ 0 h 97"/>
                    <a:gd name="T8" fmla="*/ 148 w 148"/>
                    <a:gd name="T9" fmla="*/ 75 h 97"/>
                  </a:gdLst>
                  <a:ahLst/>
                  <a:cxnLst>
                    <a:cxn ang="0">
                      <a:pos x="T0" y="T1"/>
                    </a:cxn>
                    <a:cxn ang="0">
                      <a:pos x="T2" y="T3"/>
                    </a:cxn>
                    <a:cxn ang="0">
                      <a:pos x="T4" y="T5"/>
                    </a:cxn>
                    <a:cxn ang="0">
                      <a:pos x="T6" y="T7"/>
                    </a:cxn>
                    <a:cxn ang="0">
                      <a:pos x="T8" y="T9"/>
                    </a:cxn>
                  </a:cxnLst>
                  <a:rect l="0" t="0" r="r" b="b"/>
                  <a:pathLst>
                    <a:path w="148" h="97">
                      <a:moveTo>
                        <a:pt x="148" y="75"/>
                      </a:moveTo>
                      <a:cubicBezTo>
                        <a:pt x="99" y="75"/>
                        <a:pt x="49" y="97"/>
                        <a:pt x="0" y="97"/>
                      </a:cubicBezTo>
                      <a:cubicBezTo>
                        <a:pt x="0" y="72"/>
                        <a:pt x="0" y="47"/>
                        <a:pt x="0" y="23"/>
                      </a:cubicBezTo>
                      <a:cubicBezTo>
                        <a:pt x="49" y="23"/>
                        <a:pt x="99" y="0"/>
                        <a:pt x="148" y="0"/>
                      </a:cubicBezTo>
                      <a:cubicBezTo>
                        <a:pt x="148" y="25"/>
                        <a:pt x="148" y="50"/>
                        <a:pt x="148" y="75"/>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49" name="Freeform 123"/>
                <p:cNvSpPr>
                  <a:spLocks/>
                </p:cNvSpPr>
                <p:nvPr/>
              </p:nvSpPr>
              <p:spPr bwMode="auto">
                <a:xfrm>
                  <a:off x="7901456" y="7481414"/>
                  <a:ext cx="3482939" cy="2251972"/>
                </a:xfrm>
                <a:custGeom>
                  <a:avLst/>
                  <a:gdLst>
                    <a:gd name="T0" fmla="*/ 141 w 141"/>
                    <a:gd name="T1" fmla="*/ 69 h 91"/>
                    <a:gd name="T2" fmla="*/ 0 w 141"/>
                    <a:gd name="T3" fmla="*/ 91 h 91"/>
                    <a:gd name="T4" fmla="*/ 0 w 141"/>
                    <a:gd name="T5" fmla="*/ 22 h 91"/>
                    <a:gd name="T6" fmla="*/ 141 w 141"/>
                    <a:gd name="T7" fmla="*/ 0 h 91"/>
                    <a:gd name="T8" fmla="*/ 141 w 141"/>
                    <a:gd name="T9" fmla="*/ 69 h 91"/>
                  </a:gdLst>
                  <a:ahLst/>
                  <a:cxnLst>
                    <a:cxn ang="0">
                      <a:pos x="T0" y="T1"/>
                    </a:cxn>
                    <a:cxn ang="0">
                      <a:pos x="T2" y="T3"/>
                    </a:cxn>
                    <a:cxn ang="0">
                      <a:pos x="T4" y="T5"/>
                    </a:cxn>
                    <a:cxn ang="0">
                      <a:pos x="T6" y="T7"/>
                    </a:cxn>
                    <a:cxn ang="0">
                      <a:pos x="T8" y="T9"/>
                    </a:cxn>
                  </a:cxnLst>
                  <a:rect l="0" t="0" r="r" b="b"/>
                  <a:pathLst>
                    <a:path w="141" h="91">
                      <a:moveTo>
                        <a:pt x="141" y="69"/>
                      </a:moveTo>
                      <a:cubicBezTo>
                        <a:pt x="94" y="70"/>
                        <a:pt x="47" y="90"/>
                        <a:pt x="0" y="91"/>
                      </a:cubicBezTo>
                      <a:cubicBezTo>
                        <a:pt x="0" y="68"/>
                        <a:pt x="0" y="45"/>
                        <a:pt x="0" y="22"/>
                      </a:cubicBezTo>
                      <a:cubicBezTo>
                        <a:pt x="47" y="22"/>
                        <a:pt x="94" y="1"/>
                        <a:pt x="141" y="0"/>
                      </a:cubicBezTo>
                      <a:cubicBezTo>
                        <a:pt x="141" y="23"/>
                        <a:pt x="141" y="46"/>
                        <a:pt x="141" y="69"/>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0" name="Freeform 124"/>
                <p:cNvSpPr>
                  <a:spLocks/>
                </p:cNvSpPr>
                <p:nvPr/>
              </p:nvSpPr>
              <p:spPr bwMode="auto">
                <a:xfrm>
                  <a:off x="8024964" y="7604923"/>
                  <a:ext cx="3235922" cy="2029658"/>
                </a:xfrm>
                <a:custGeom>
                  <a:avLst/>
                  <a:gdLst>
                    <a:gd name="T0" fmla="*/ 131 w 131"/>
                    <a:gd name="T1" fmla="*/ 8 h 82"/>
                    <a:gd name="T2" fmla="*/ 120 w 131"/>
                    <a:gd name="T3" fmla="*/ 0 h 82"/>
                    <a:gd name="T4" fmla="*/ 11 w 131"/>
                    <a:gd name="T5" fmla="*/ 20 h 82"/>
                    <a:gd name="T6" fmla="*/ 0 w 131"/>
                    <a:gd name="T7" fmla="*/ 30 h 82"/>
                    <a:gd name="T8" fmla="*/ 0 w 131"/>
                    <a:gd name="T9" fmla="*/ 73 h 82"/>
                    <a:gd name="T10" fmla="*/ 0 w 131"/>
                    <a:gd name="T11" fmla="*/ 73 h 82"/>
                    <a:gd name="T12" fmla="*/ 11 w 131"/>
                    <a:gd name="T13" fmla="*/ 82 h 82"/>
                    <a:gd name="T14" fmla="*/ 120 w 131"/>
                    <a:gd name="T15" fmla="*/ 62 h 82"/>
                    <a:gd name="T16" fmla="*/ 131 w 131"/>
                    <a:gd name="T17" fmla="*/ 51 h 82"/>
                    <a:gd name="T18" fmla="*/ 131 w 131"/>
                    <a:gd name="T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82">
                      <a:moveTo>
                        <a:pt x="131" y="8"/>
                      </a:moveTo>
                      <a:cubicBezTo>
                        <a:pt x="123" y="9"/>
                        <a:pt x="120" y="5"/>
                        <a:pt x="120" y="0"/>
                      </a:cubicBezTo>
                      <a:cubicBezTo>
                        <a:pt x="84" y="3"/>
                        <a:pt x="47" y="16"/>
                        <a:pt x="11" y="20"/>
                      </a:cubicBezTo>
                      <a:cubicBezTo>
                        <a:pt x="11" y="25"/>
                        <a:pt x="7" y="29"/>
                        <a:pt x="0" y="30"/>
                      </a:cubicBezTo>
                      <a:cubicBezTo>
                        <a:pt x="0" y="44"/>
                        <a:pt x="0" y="59"/>
                        <a:pt x="0" y="73"/>
                      </a:cubicBezTo>
                      <a:cubicBezTo>
                        <a:pt x="0" y="73"/>
                        <a:pt x="0" y="73"/>
                        <a:pt x="0" y="73"/>
                      </a:cubicBezTo>
                      <a:cubicBezTo>
                        <a:pt x="8" y="73"/>
                        <a:pt x="11" y="76"/>
                        <a:pt x="11" y="82"/>
                      </a:cubicBezTo>
                      <a:cubicBezTo>
                        <a:pt x="47" y="78"/>
                        <a:pt x="84" y="66"/>
                        <a:pt x="120" y="62"/>
                      </a:cubicBezTo>
                      <a:cubicBezTo>
                        <a:pt x="120" y="56"/>
                        <a:pt x="124" y="52"/>
                        <a:pt x="131" y="51"/>
                      </a:cubicBezTo>
                      <a:cubicBezTo>
                        <a:pt x="131" y="37"/>
                        <a:pt x="131" y="23"/>
                        <a:pt x="131" y="8"/>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1" name="Freeform 125"/>
                <p:cNvSpPr>
                  <a:spLocks/>
                </p:cNvSpPr>
                <p:nvPr/>
              </p:nvSpPr>
              <p:spPr bwMode="auto">
                <a:xfrm>
                  <a:off x="8617804" y="8667095"/>
                  <a:ext cx="222316" cy="222316"/>
                </a:xfrm>
                <a:custGeom>
                  <a:avLst/>
                  <a:gdLst>
                    <a:gd name="T0" fmla="*/ 9 w 9"/>
                    <a:gd name="T1" fmla="*/ 4 h 9"/>
                    <a:gd name="T2" fmla="*/ 5 w 9"/>
                    <a:gd name="T3" fmla="*/ 9 h 9"/>
                    <a:gd name="T4" fmla="*/ 0 w 9"/>
                    <a:gd name="T5" fmla="*/ 5 h 9"/>
                    <a:gd name="T6" fmla="*/ 5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5" y="9"/>
                      </a:cubicBezTo>
                      <a:cubicBezTo>
                        <a:pt x="2" y="9"/>
                        <a:pt x="0" y="8"/>
                        <a:pt x="0" y="5"/>
                      </a:cubicBezTo>
                      <a:cubicBezTo>
                        <a:pt x="0" y="3"/>
                        <a:pt x="2" y="1"/>
                        <a:pt x="5" y="0"/>
                      </a:cubicBezTo>
                      <a:cubicBezTo>
                        <a:pt x="7" y="0"/>
                        <a:pt x="9" y="1"/>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2" name="Freeform 126"/>
                <p:cNvSpPr>
                  <a:spLocks/>
                </p:cNvSpPr>
                <p:nvPr/>
              </p:nvSpPr>
              <p:spPr bwMode="auto">
                <a:xfrm>
                  <a:off x="10470432" y="8271868"/>
                  <a:ext cx="222316" cy="222316"/>
                </a:xfrm>
                <a:custGeom>
                  <a:avLst/>
                  <a:gdLst>
                    <a:gd name="T0" fmla="*/ 9 w 9"/>
                    <a:gd name="T1" fmla="*/ 4 h 9"/>
                    <a:gd name="T2" fmla="*/ 4 w 9"/>
                    <a:gd name="T3" fmla="*/ 9 h 9"/>
                    <a:gd name="T4" fmla="*/ 0 w 9"/>
                    <a:gd name="T5" fmla="*/ 5 h 9"/>
                    <a:gd name="T6" fmla="*/ 4 w 9"/>
                    <a:gd name="T7" fmla="*/ 0 h 9"/>
                    <a:gd name="T8" fmla="*/ 9 w 9"/>
                    <a:gd name="T9" fmla="*/ 4 h 9"/>
                  </a:gdLst>
                  <a:ahLst/>
                  <a:cxnLst>
                    <a:cxn ang="0">
                      <a:pos x="T0" y="T1"/>
                    </a:cxn>
                    <a:cxn ang="0">
                      <a:pos x="T2" y="T3"/>
                    </a:cxn>
                    <a:cxn ang="0">
                      <a:pos x="T4" y="T5"/>
                    </a:cxn>
                    <a:cxn ang="0">
                      <a:pos x="T6" y="T7"/>
                    </a:cxn>
                    <a:cxn ang="0">
                      <a:pos x="T8" y="T9"/>
                    </a:cxn>
                  </a:cxnLst>
                  <a:rect l="0" t="0" r="r" b="b"/>
                  <a:pathLst>
                    <a:path w="9" h="9">
                      <a:moveTo>
                        <a:pt x="9" y="4"/>
                      </a:moveTo>
                      <a:cubicBezTo>
                        <a:pt x="9" y="6"/>
                        <a:pt x="7" y="8"/>
                        <a:pt x="4" y="9"/>
                      </a:cubicBezTo>
                      <a:cubicBezTo>
                        <a:pt x="2" y="9"/>
                        <a:pt x="0" y="8"/>
                        <a:pt x="0" y="5"/>
                      </a:cubicBezTo>
                      <a:cubicBezTo>
                        <a:pt x="0" y="3"/>
                        <a:pt x="2" y="1"/>
                        <a:pt x="4" y="0"/>
                      </a:cubicBezTo>
                      <a:cubicBezTo>
                        <a:pt x="7" y="0"/>
                        <a:pt x="9" y="2"/>
                        <a:pt x="9"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3" name="Freeform 127"/>
                <p:cNvSpPr>
                  <a:spLocks noEditPoints="1"/>
                </p:cNvSpPr>
                <p:nvPr/>
              </p:nvSpPr>
              <p:spPr bwMode="auto">
                <a:xfrm>
                  <a:off x="9111839" y="8000150"/>
                  <a:ext cx="1086874" cy="1214501"/>
                </a:xfrm>
                <a:custGeom>
                  <a:avLst/>
                  <a:gdLst>
                    <a:gd name="T0" fmla="*/ 22 w 44"/>
                    <a:gd name="T1" fmla="*/ 3 h 49"/>
                    <a:gd name="T2" fmla="*/ 0 w 44"/>
                    <a:gd name="T3" fmla="*/ 30 h 49"/>
                    <a:gd name="T4" fmla="*/ 22 w 44"/>
                    <a:gd name="T5" fmla="*/ 46 h 49"/>
                    <a:gd name="T6" fmla="*/ 44 w 44"/>
                    <a:gd name="T7" fmla="*/ 20 h 49"/>
                    <a:gd name="T8" fmla="*/ 22 w 44"/>
                    <a:gd name="T9" fmla="*/ 3 h 49"/>
                    <a:gd name="T10" fmla="*/ 23 w 44"/>
                    <a:gd name="T11" fmla="*/ 35 h 49"/>
                    <a:gd name="T12" fmla="*/ 23 w 44"/>
                    <a:gd name="T13" fmla="*/ 38 h 49"/>
                    <a:gd name="T14" fmla="*/ 21 w 44"/>
                    <a:gd name="T15" fmla="*/ 38 h 49"/>
                    <a:gd name="T16" fmla="*/ 21 w 44"/>
                    <a:gd name="T17" fmla="*/ 36 h 49"/>
                    <a:gd name="T18" fmla="*/ 13 w 44"/>
                    <a:gd name="T19" fmla="*/ 34 h 49"/>
                    <a:gd name="T20" fmla="*/ 15 w 44"/>
                    <a:gd name="T21" fmla="*/ 32 h 49"/>
                    <a:gd name="T22" fmla="*/ 21 w 44"/>
                    <a:gd name="T23" fmla="*/ 33 h 49"/>
                    <a:gd name="T24" fmla="*/ 21 w 44"/>
                    <a:gd name="T25" fmla="*/ 26 h 49"/>
                    <a:gd name="T26" fmla="*/ 13 w 44"/>
                    <a:gd name="T27" fmla="*/ 22 h 49"/>
                    <a:gd name="T28" fmla="*/ 21 w 44"/>
                    <a:gd name="T29" fmla="*/ 14 h 49"/>
                    <a:gd name="T30" fmla="*/ 21 w 44"/>
                    <a:gd name="T31" fmla="*/ 11 h 49"/>
                    <a:gd name="T32" fmla="*/ 23 w 44"/>
                    <a:gd name="T33" fmla="*/ 11 h 49"/>
                    <a:gd name="T34" fmla="*/ 23 w 44"/>
                    <a:gd name="T35" fmla="*/ 14 h 49"/>
                    <a:gd name="T36" fmla="*/ 31 w 44"/>
                    <a:gd name="T37" fmla="*/ 15 h 49"/>
                    <a:gd name="T38" fmla="*/ 29 w 44"/>
                    <a:gd name="T39" fmla="*/ 17 h 49"/>
                    <a:gd name="T40" fmla="*/ 23 w 44"/>
                    <a:gd name="T41" fmla="*/ 16 h 49"/>
                    <a:gd name="T42" fmla="*/ 23 w 44"/>
                    <a:gd name="T43" fmla="*/ 23 h 49"/>
                    <a:gd name="T44" fmla="*/ 31 w 44"/>
                    <a:gd name="T45" fmla="*/ 27 h 49"/>
                    <a:gd name="T46" fmla="*/ 23 w 44"/>
                    <a:gd name="T47" fmla="*/ 3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 h="49">
                      <a:moveTo>
                        <a:pt x="22" y="3"/>
                      </a:moveTo>
                      <a:cubicBezTo>
                        <a:pt x="10" y="6"/>
                        <a:pt x="0" y="18"/>
                        <a:pt x="0" y="30"/>
                      </a:cubicBezTo>
                      <a:cubicBezTo>
                        <a:pt x="0" y="41"/>
                        <a:pt x="10" y="49"/>
                        <a:pt x="22" y="46"/>
                      </a:cubicBezTo>
                      <a:cubicBezTo>
                        <a:pt x="34" y="43"/>
                        <a:pt x="44" y="32"/>
                        <a:pt x="44" y="20"/>
                      </a:cubicBezTo>
                      <a:cubicBezTo>
                        <a:pt x="44" y="8"/>
                        <a:pt x="34" y="0"/>
                        <a:pt x="22" y="3"/>
                      </a:cubicBezTo>
                      <a:close/>
                      <a:moveTo>
                        <a:pt x="23" y="35"/>
                      </a:moveTo>
                      <a:cubicBezTo>
                        <a:pt x="23" y="36"/>
                        <a:pt x="23" y="37"/>
                        <a:pt x="23" y="38"/>
                      </a:cubicBezTo>
                      <a:cubicBezTo>
                        <a:pt x="23" y="38"/>
                        <a:pt x="22" y="38"/>
                        <a:pt x="21" y="38"/>
                      </a:cubicBezTo>
                      <a:cubicBezTo>
                        <a:pt x="21" y="37"/>
                        <a:pt x="21" y="37"/>
                        <a:pt x="21" y="36"/>
                      </a:cubicBezTo>
                      <a:cubicBezTo>
                        <a:pt x="17" y="36"/>
                        <a:pt x="15" y="36"/>
                        <a:pt x="13" y="34"/>
                      </a:cubicBezTo>
                      <a:cubicBezTo>
                        <a:pt x="13" y="33"/>
                        <a:pt x="14" y="33"/>
                        <a:pt x="15" y="32"/>
                      </a:cubicBezTo>
                      <a:cubicBezTo>
                        <a:pt x="16" y="33"/>
                        <a:pt x="18" y="34"/>
                        <a:pt x="21" y="33"/>
                      </a:cubicBezTo>
                      <a:cubicBezTo>
                        <a:pt x="21" y="31"/>
                        <a:pt x="21" y="28"/>
                        <a:pt x="21" y="26"/>
                      </a:cubicBezTo>
                      <a:cubicBezTo>
                        <a:pt x="17" y="26"/>
                        <a:pt x="13" y="26"/>
                        <a:pt x="13" y="22"/>
                      </a:cubicBezTo>
                      <a:cubicBezTo>
                        <a:pt x="13" y="19"/>
                        <a:pt x="17" y="16"/>
                        <a:pt x="21" y="14"/>
                      </a:cubicBezTo>
                      <a:cubicBezTo>
                        <a:pt x="21" y="13"/>
                        <a:pt x="21" y="12"/>
                        <a:pt x="21" y="11"/>
                      </a:cubicBezTo>
                      <a:cubicBezTo>
                        <a:pt x="22" y="11"/>
                        <a:pt x="23" y="11"/>
                        <a:pt x="23" y="11"/>
                      </a:cubicBezTo>
                      <a:cubicBezTo>
                        <a:pt x="23" y="12"/>
                        <a:pt x="23" y="13"/>
                        <a:pt x="23" y="14"/>
                      </a:cubicBezTo>
                      <a:cubicBezTo>
                        <a:pt x="27" y="13"/>
                        <a:pt x="29" y="14"/>
                        <a:pt x="31" y="15"/>
                      </a:cubicBezTo>
                      <a:cubicBezTo>
                        <a:pt x="30" y="16"/>
                        <a:pt x="30" y="17"/>
                        <a:pt x="29" y="17"/>
                      </a:cubicBezTo>
                      <a:cubicBezTo>
                        <a:pt x="27" y="16"/>
                        <a:pt x="26" y="16"/>
                        <a:pt x="23" y="16"/>
                      </a:cubicBezTo>
                      <a:cubicBezTo>
                        <a:pt x="23" y="18"/>
                        <a:pt x="23" y="21"/>
                        <a:pt x="23" y="23"/>
                      </a:cubicBezTo>
                      <a:cubicBezTo>
                        <a:pt x="27" y="23"/>
                        <a:pt x="31" y="23"/>
                        <a:pt x="31" y="27"/>
                      </a:cubicBezTo>
                      <a:cubicBezTo>
                        <a:pt x="31" y="30"/>
                        <a:pt x="29" y="33"/>
                        <a:pt x="23" y="35"/>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4" name="Freeform 128"/>
                <p:cNvSpPr>
                  <a:spLocks/>
                </p:cNvSpPr>
                <p:nvPr/>
              </p:nvSpPr>
              <p:spPr bwMode="auto">
                <a:xfrm>
                  <a:off x="9679978" y="8642394"/>
                  <a:ext cx="123509" cy="172913"/>
                </a:xfrm>
                <a:custGeom>
                  <a:avLst/>
                  <a:gdLst>
                    <a:gd name="T0" fmla="*/ 0 w 5"/>
                    <a:gd name="T1" fmla="*/ 0 h 7"/>
                    <a:gd name="T2" fmla="*/ 0 w 5"/>
                    <a:gd name="T3" fmla="*/ 7 h 7"/>
                    <a:gd name="T4" fmla="*/ 5 w 5"/>
                    <a:gd name="T5" fmla="*/ 2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0" y="4"/>
                        <a:pt x="0" y="7"/>
                      </a:cubicBezTo>
                      <a:cubicBezTo>
                        <a:pt x="4" y="6"/>
                        <a:pt x="5" y="4"/>
                        <a:pt x="5" y="2"/>
                      </a:cubicBezTo>
                      <a:cubicBezTo>
                        <a:pt x="5" y="0"/>
                        <a:pt x="3" y="0"/>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5" name="Freeform 129"/>
                <p:cNvSpPr>
                  <a:spLocks/>
                </p:cNvSpPr>
                <p:nvPr/>
              </p:nvSpPr>
              <p:spPr bwMode="auto">
                <a:xfrm>
                  <a:off x="9531767" y="8420078"/>
                  <a:ext cx="98807" cy="148210"/>
                </a:xfrm>
                <a:custGeom>
                  <a:avLst/>
                  <a:gdLst>
                    <a:gd name="T0" fmla="*/ 0 w 4"/>
                    <a:gd name="T1" fmla="*/ 4 h 6"/>
                    <a:gd name="T2" fmla="*/ 4 w 4"/>
                    <a:gd name="T3" fmla="*/ 6 h 6"/>
                    <a:gd name="T4" fmla="*/ 4 w 4"/>
                    <a:gd name="T5" fmla="*/ 0 h 6"/>
                    <a:gd name="T6" fmla="*/ 0 w 4"/>
                    <a:gd name="T7" fmla="*/ 4 h 6"/>
                  </a:gdLst>
                  <a:ahLst/>
                  <a:cxnLst>
                    <a:cxn ang="0">
                      <a:pos x="T0" y="T1"/>
                    </a:cxn>
                    <a:cxn ang="0">
                      <a:pos x="T2" y="T3"/>
                    </a:cxn>
                    <a:cxn ang="0">
                      <a:pos x="T4" y="T5"/>
                    </a:cxn>
                    <a:cxn ang="0">
                      <a:pos x="T6" y="T7"/>
                    </a:cxn>
                  </a:cxnLst>
                  <a:rect l="0" t="0" r="r" b="b"/>
                  <a:pathLst>
                    <a:path w="4" h="6">
                      <a:moveTo>
                        <a:pt x="0" y="4"/>
                      </a:moveTo>
                      <a:cubicBezTo>
                        <a:pt x="0" y="6"/>
                        <a:pt x="2" y="6"/>
                        <a:pt x="4" y="6"/>
                      </a:cubicBezTo>
                      <a:cubicBezTo>
                        <a:pt x="4" y="4"/>
                        <a:pt x="4" y="2"/>
                        <a:pt x="4" y="0"/>
                      </a:cubicBezTo>
                      <a:cubicBezTo>
                        <a:pt x="2" y="0"/>
                        <a:pt x="0" y="2"/>
                        <a:pt x="0"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grpSp>
          <p:grpSp>
            <p:nvGrpSpPr>
              <p:cNvPr id="456" name="กลุ่ม 3"/>
              <p:cNvGrpSpPr/>
              <p:nvPr/>
            </p:nvGrpSpPr>
            <p:grpSpPr>
              <a:xfrm flipH="1">
                <a:off x="1716709" y="3192573"/>
                <a:ext cx="488108" cy="338770"/>
                <a:chOff x="11754921" y="5003011"/>
                <a:chExt cx="3458238" cy="2400182"/>
              </a:xfrm>
            </p:grpSpPr>
            <p:sp>
              <p:nvSpPr>
                <p:cNvPr id="457" name="Freeform 130"/>
                <p:cNvSpPr>
                  <a:spLocks/>
                </p:cNvSpPr>
                <p:nvPr/>
              </p:nvSpPr>
              <p:spPr bwMode="auto">
                <a:xfrm>
                  <a:off x="11754921" y="5003011"/>
                  <a:ext cx="3458238" cy="2400182"/>
                </a:xfrm>
                <a:custGeom>
                  <a:avLst/>
                  <a:gdLst>
                    <a:gd name="T0" fmla="*/ 140 w 140"/>
                    <a:gd name="T1" fmla="*/ 75 h 97"/>
                    <a:gd name="T2" fmla="*/ 0 w 140"/>
                    <a:gd name="T3" fmla="*/ 97 h 97"/>
                    <a:gd name="T4" fmla="*/ 0 w 140"/>
                    <a:gd name="T5" fmla="*/ 23 h 97"/>
                    <a:gd name="T6" fmla="*/ 140 w 140"/>
                    <a:gd name="T7" fmla="*/ 0 h 97"/>
                    <a:gd name="T8" fmla="*/ 140 w 140"/>
                    <a:gd name="T9" fmla="*/ 75 h 97"/>
                  </a:gdLst>
                  <a:ahLst/>
                  <a:cxnLst>
                    <a:cxn ang="0">
                      <a:pos x="T0" y="T1"/>
                    </a:cxn>
                    <a:cxn ang="0">
                      <a:pos x="T2" y="T3"/>
                    </a:cxn>
                    <a:cxn ang="0">
                      <a:pos x="T4" y="T5"/>
                    </a:cxn>
                    <a:cxn ang="0">
                      <a:pos x="T6" y="T7"/>
                    </a:cxn>
                    <a:cxn ang="0">
                      <a:pos x="T8" y="T9"/>
                    </a:cxn>
                  </a:cxnLst>
                  <a:rect l="0" t="0" r="r" b="b"/>
                  <a:pathLst>
                    <a:path w="140" h="97">
                      <a:moveTo>
                        <a:pt x="140" y="75"/>
                      </a:moveTo>
                      <a:cubicBezTo>
                        <a:pt x="93" y="75"/>
                        <a:pt x="47" y="97"/>
                        <a:pt x="0" y="97"/>
                      </a:cubicBezTo>
                      <a:cubicBezTo>
                        <a:pt x="0" y="73"/>
                        <a:pt x="0" y="48"/>
                        <a:pt x="0" y="23"/>
                      </a:cubicBezTo>
                      <a:cubicBezTo>
                        <a:pt x="47" y="23"/>
                        <a:pt x="93" y="0"/>
                        <a:pt x="140" y="0"/>
                      </a:cubicBezTo>
                      <a:cubicBezTo>
                        <a:pt x="140" y="25"/>
                        <a:pt x="140" y="50"/>
                        <a:pt x="140" y="75"/>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8" name="Freeform 131"/>
                <p:cNvSpPr>
                  <a:spLocks/>
                </p:cNvSpPr>
                <p:nvPr/>
              </p:nvSpPr>
              <p:spPr bwMode="auto">
                <a:xfrm>
                  <a:off x="11829025" y="5077115"/>
                  <a:ext cx="3285326" cy="2251972"/>
                </a:xfrm>
                <a:custGeom>
                  <a:avLst/>
                  <a:gdLst>
                    <a:gd name="T0" fmla="*/ 133 w 133"/>
                    <a:gd name="T1" fmla="*/ 69 h 91"/>
                    <a:gd name="T2" fmla="*/ 0 w 133"/>
                    <a:gd name="T3" fmla="*/ 91 h 91"/>
                    <a:gd name="T4" fmla="*/ 0 w 133"/>
                    <a:gd name="T5" fmla="*/ 23 h 91"/>
                    <a:gd name="T6" fmla="*/ 133 w 133"/>
                    <a:gd name="T7" fmla="*/ 0 h 91"/>
                    <a:gd name="T8" fmla="*/ 133 w 133"/>
                    <a:gd name="T9" fmla="*/ 69 h 91"/>
                  </a:gdLst>
                  <a:ahLst/>
                  <a:cxnLst>
                    <a:cxn ang="0">
                      <a:pos x="T0" y="T1"/>
                    </a:cxn>
                    <a:cxn ang="0">
                      <a:pos x="T2" y="T3"/>
                    </a:cxn>
                    <a:cxn ang="0">
                      <a:pos x="T4" y="T5"/>
                    </a:cxn>
                    <a:cxn ang="0">
                      <a:pos x="T6" y="T7"/>
                    </a:cxn>
                    <a:cxn ang="0">
                      <a:pos x="T8" y="T9"/>
                    </a:cxn>
                  </a:cxnLst>
                  <a:rect l="0" t="0" r="r" b="b"/>
                  <a:pathLst>
                    <a:path w="133" h="91">
                      <a:moveTo>
                        <a:pt x="133" y="69"/>
                      </a:moveTo>
                      <a:cubicBezTo>
                        <a:pt x="89" y="70"/>
                        <a:pt x="44" y="90"/>
                        <a:pt x="0" y="91"/>
                      </a:cubicBezTo>
                      <a:cubicBezTo>
                        <a:pt x="0" y="68"/>
                        <a:pt x="0" y="46"/>
                        <a:pt x="0" y="23"/>
                      </a:cubicBezTo>
                      <a:cubicBezTo>
                        <a:pt x="44" y="22"/>
                        <a:pt x="89" y="1"/>
                        <a:pt x="133" y="0"/>
                      </a:cubicBezTo>
                      <a:cubicBezTo>
                        <a:pt x="133" y="23"/>
                        <a:pt x="133" y="46"/>
                        <a:pt x="133" y="69"/>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59" name="Freeform 132"/>
                <p:cNvSpPr>
                  <a:spLocks/>
                </p:cNvSpPr>
                <p:nvPr/>
              </p:nvSpPr>
              <p:spPr bwMode="auto">
                <a:xfrm>
                  <a:off x="11952535" y="5200625"/>
                  <a:ext cx="3038309" cy="2029658"/>
                </a:xfrm>
                <a:custGeom>
                  <a:avLst/>
                  <a:gdLst>
                    <a:gd name="T0" fmla="*/ 123 w 123"/>
                    <a:gd name="T1" fmla="*/ 8 h 82"/>
                    <a:gd name="T2" fmla="*/ 113 w 123"/>
                    <a:gd name="T3" fmla="*/ 0 h 82"/>
                    <a:gd name="T4" fmla="*/ 10 w 123"/>
                    <a:gd name="T5" fmla="*/ 20 h 82"/>
                    <a:gd name="T6" fmla="*/ 0 w 123"/>
                    <a:gd name="T7" fmla="*/ 30 h 82"/>
                    <a:gd name="T8" fmla="*/ 0 w 123"/>
                    <a:gd name="T9" fmla="*/ 73 h 82"/>
                    <a:gd name="T10" fmla="*/ 0 w 123"/>
                    <a:gd name="T11" fmla="*/ 73 h 82"/>
                    <a:gd name="T12" fmla="*/ 10 w 123"/>
                    <a:gd name="T13" fmla="*/ 82 h 82"/>
                    <a:gd name="T14" fmla="*/ 113 w 123"/>
                    <a:gd name="T15" fmla="*/ 62 h 82"/>
                    <a:gd name="T16" fmla="*/ 123 w 123"/>
                    <a:gd name="T17" fmla="*/ 51 h 82"/>
                    <a:gd name="T18" fmla="*/ 123 w 123"/>
                    <a:gd name="T19" fmla="*/ 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82">
                      <a:moveTo>
                        <a:pt x="123" y="8"/>
                      </a:moveTo>
                      <a:cubicBezTo>
                        <a:pt x="116" y="9"/>
                        <a:pt x="113" y="5"/>
                        <a:pt x="113" y="0"/>
                      </a:cubicBezTo>
                      <a:cubicBezTo>
                        <a:pt x="79" y="4"/>
                        <a:pt x="44" y="16"/>
                        <a:pt x="10" y="20"/>
                      </a:cubicBezTo>
                      <a:cubicBezTo>
                        <a:pt x="10" y="25"/>
                        <a:pt x="7" y="29"/>
                        <a:pt x="0" y="30"/>
                      </a:cubicBezTo>
                      <a:cubicBezTo>
                        <a:pt x="0" y="44"/>
                        <a:pt x="0" y="59"/>
                        <a:pt x="0" y="73"/>
                      </a:cubicBezTo>
                      <a:cubicBezTo>
                        <a:pt x="0" y="73"/>
                        <a:pt x="0" y="73"/>
                        <a:pt x="0" y="73"/>
                      </a:cubicBezTo>
                      <a:cubicBezTo>
                        <a:pt x="7" y="73"/>
                        <a:pt x="10" y="76"/>
                        <a:pt x="10" y="82"/>
                      </a:cubicBezTo>
                      <a:cubicBezTo>
                        <a:pt x="45" y="78"/>
                        <a:pt x="79" y="66"/>
                        <a:pt x="113" y="62"/>
                      </a:cubicBezTo>
                      <a:cubicBezTo>
                        <a:pt x="113" y="56"/>
                        <a:pt x="116" y="52"/>
                        <a:pt x="123" y="51"/>
                      </a:cubicBezTo>
                      <a:cubicBezTo>
                        <a:pt x="123" y="37"/>
                        <a:pt x="123" y="23"/>
                        <a:pt x="123" y="8"/>
                      </a:cubicBezTo>
                      <a:close/>
                    </a:path>
                  </a:pathLst>
                </a:custGeom>
                <a:solidFill>
                  <a:srgbClr val="C1D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60" name="Freeform 133"/>
                <p:cNvSpPr>
                  <a:spLocks/>
                </p:cNvSpPr>
                <p:nvPr/>
              </p:nvSpPr>
              <p:spPr bwMode="auto">
                <a:xfrm>
                  <a:off x="12520673" y="6266913"/>
                  <a:ext cx="197614" cy="222316"/>
                </a:xfrm>
                <a:custGeom>
                  <a:avLst/>
                  <a:gdLst>
                    <a:gd name="T0" fmla="*/ 8 w 8"/>
                    <a:gd name="T1" fmla="*/ 4 h 9"/>
                    <a:gd name="T2" fmla="*/ 4 w 8"/>
                    <a:gd name="T3" fmla="*/ 9 h 9"/>
                    <a:gd name="T4" fmla="*/ 0 w 8"/>
                    <a:gd name="T5" fmla="*/ 5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6" y="8"/>
                        <a:pt x="4" y="9"/>
                      </a:cubicBezTo>
                      <a:cubicBezTo>
                        <a:pt x="2" y="9"/>
                        <a:pt x="0" y="8"/>
                        <a:pt x="0" y="5"/>
                      </a:cubicBezTo>
                      <a:cubicBezTo>
                        <a:pt x="0" y="3"/>
                        <a:pt x="2" y="1"/>
                        <a:pt x="4" y="0"/>
                      </a:cubicBezTo>
                      <a:cubicBezTo>
                        <a:pt x="6" y="0"/>
                        <a:pt x="8" y="1"/>
                        <a:pt x="8"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61" name="Freeform 134"/>
                <p:cNvSpPr>
                  <a:spLocks/>
                </p:cNvSpPr>
                <p:nvPr/>
              </p:nvSpPr>
              <p:spPr bwMode="auto">
                <a:xfrm>
                  <a:off x="14249793" y="5871686"/>
                  <a:ext cx="197614" cy="222316"/>
                </a:xfrm>
                <a:custGeom>
                  <a:avLst/>
                  <a:gdLst>
                    <a:gd name="T0" fmla="*/ 8 w 8"/>
                    <a:gd name="T1" fmla="*/ 4 h 9"/>
                    <a:gd name="T2" fmla="*/ 4 w 8"/>
                    <a:gd name="T3" fmla="*/ 9 h 9"/>
                    <a:gd name="T4" fmla="*/ 0 w 8"/>
                    <a:gd name="T5" fmla="*/ 5 h 9"/>
                    <a:gd name="T6" fmla="*/ 4 w 8"/>
                    <a:gd name="T7" fmla="*/ 0 h 9"/>
                    <a:gd name="T8" fmla="*/ 8 w 8"/>
                    <a:gd name="T9" fmla="*/ 4 h 9"/>
                  </a:gdLst>
                  <a:ahLst/>
                  <a:cxnLst>
                    <a:cxn ang="0">
                      <a:pos x="T0" y="T1"/>
                    </a:cxn>
                    <a:cxn ang="0">
                      <a:pos x="T2" y="T3"/>
                    </a:cxn>
                    <a:cxn ang="0">
                      <a:pos x="T4" y="T5"/>
                    </a:cxn>
                    <a:cxn ang="0">
                      <a:pos x="T6" y="T7"/>
                    </a:cxn>
                    <a:cxn ang="0">
                      <a:pos x="T8" y="T9"/>
                    </a:cxn>
                  </a:cxnLst>
                  <a:rect l="0" t="0" r="r" b="b"/>
                  <a:pathLst>
                    <a:path w="8" h="9">
                      <a:moveTo>
                        <a:pt x="8" y="4"/>
                      </a:moveTo>
                      <a:cubicBezTo>
                        <a:pt x="8" y="6"/>
                        <a:pt x="7" y="9"/>
                        <a:pt x="4" y="9"/>
                      </a:cubicBezTo>
                      <a:cubicBezTo>
                        <a:pt x="2" y="9"/>
                        <a:pt x="0" y="8"/>
                        <a:pt x="0" y="5"/>
                      </a:cubicBezTo>
                      <a:cubicBezTo>
                        <a:pt x="0" y="3"/>
                        <a:pt x="2" y="1"/>
                        <a:pt x="4" y="0"/>
                      </a:cubicBezTo>
                      <a:cubicBezTo>
                        <a:pt x="6" y="0"/>
                        <a:pt x="8" y="2"/>
                        <a:pt x="8"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62" name="Freeform 135"/>
                <p:cNvSpPr>
                  <a:spLocks noEditPoints="1"/>
                </p:cNvSpPr>
                <p:nvPr/>
              </p:nvSpPr>
              <p:spPr bwMode="auto">
                <a:xfrm>
                  <a:off x="12965303" y="5620552"/>
                  <a:ext cx="1037471" cy="1189800"/>
                </a:xfrm>
                <a:custGeom>
                  <a:avLst/>
                  <a:gdLst>
                    <a:gd name="T0" fmla="*/ 21 w 42"/>
                    <a:gd name="T1" fmla="*/ 2 h 48"/>
                    <a:gd name="T2" fmla="*/ 0 w 42"/>
                    <a:gd name="T3" fmla="*/ 29 h 48"/>
                    <a:gd name="T4" fmla="*/ 21 w 42"/>
                    <a:gd name="T5" fmla="*/ 45 h 48"/>
                    <a:gd name="T6" fmla="*/ 42 w 42"/>
                    <a:gd name="T7" fmla="*/ 19 h 48"/>
                    <a:gd name="T8" fmla="*/ 21 w 42"/>
                    <a:gd name="T9" fmla="*/ 2 h 48"/>
                    <a:gd name="T10" fmla="*/ 22 w 42"/>
                    <a:gd name="T11" fmla="*/ 34 h 48"/>
                    <a:gd name="T12" fmla="*/ 22 w 42"/>
                    <a:gd name="T13" fmla="*/ 37 h 48"/>
                    <a:gd name="T14" fmla="*/ 20 w 42"/>
                    <a:gd name="T15" fmla="*/ 37 h 48"/>
                    <a:gd name="T16" fmla="*/ 20 w 42"/>
                    <a:gd name="T17" fmla="*/ 35 h 48"/>
                    <a:gd name="T18" fmla="*/ 12 w 42"/>
                    <a:gd name="T19" fmla="*/ 33 h 48"/>
                    <a:gd name="T20" fmla="*/ 14 w 42"/>
                    <a:gd name="T21" fmla="*/ 31 h 48"/>
                    <a:gd name="T22" fmla="*/ 20 w 42"/>
                    <a:gd name="T23" fmla="*/ 32 h 48"/>
                    <a:gd name="T24" fmla="*/ 20 w 42"/>
                    <a:gd name="T25" fmla="*/ 25 h 48"/>
                    <a:gd name="T26" fmla="*/ 13 w 42"/>
                    <a:gd name="T27" fmla="*/ 21 h 48"/>
                    <a:gd name="T28" fmla="*/ 20 w 42"/>
                    <a:gd name="T29" fmla="*/ 13 h 48"/>
                    <a:gd name="T30" fmla="*/ 20 w 42"/>
                    <a:gd name="T31" fmla="*/ 11 h 48"/>
                    <a:gd name="T32" fmla="*/ 22 w 42"/>
                    <a:gd name="T33" fmla="*/ 10 h 48"/>
                    <a:gd name="T34" fmla="*/ 22 w 42"/>
                    <a:gd name="T35" fmla="*/ 13 h 48"/>
                    <a:gd name="T36" fmla="*/ 29 w 42"/>
                    <a:gd name="T37" fmla="*/ 14 h 48"/>
                    <a:gd name="T38" fmla="*/ 28 w 42"/>
                    <a:gd name="T39" fmla="*/ 16 h 48"/>
                    <a:gd name="T40" fmla="*/ 22 w 42"/>
                    <a:gd name="T41" fmla="*/ 15 h 48"/>
                    <a:gd name="T42" fmla="*/ 22 w 42"/>
                    <a:gd name="T43" fmla="*/ 22 h 48"/>
                    <a:gd name="T44" fmla="*/ 30 w 42"/>
                    <a:gd name="T45" fmla="*/ 26 h 48"/>
                    <a:gd name="T46" fmla="*/ 22 w 42"/>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48">
                      <a:moveTo>
                        <a:pt x="21" y="2"/>
                      </a:moveTo>
                      <a:cubicBezTo>
                        <a:pt x="10" y="5"/>
                        <a:pt x="0" y="17"/>
                        <a:pt x="0" y="29"/>
                      </a:cubicBezTo>
                      <a:cubicBezTo>
                        <a:pt x="0" y="41"/>
                        <a:pt x="10" y="48"/>
                        <a:pt x="21" y="45"/>
                      </a:cubicBezTo>
                      <a:cubicBezTo>
                        <a:pt x="33" y="42"/>
                        <a:pt x="42" y="31"/>
                        <a:pt x="42" y="19"/>
                      </a:cubicBezTo>
                      <a:cubicBezTo>
                        <a:pt x="42" y="7"/>
                        <a:pt x="33" y="0"/>
                        <a:pt x="21" y="2"/>
                      </a:cubicBezTo>
                      <a:close/>
                      <a:moveTo>
                        <a:pt x="22" y="34"/>
                      </a:moveTo>
                      <a:cubicBezTo>
                        <a:pt x="22" y="35"/>
                        <a:pt x="22" y="36"/>
                        <a:pt x="22" y="37"/>
                      </a:cubicBezTo>
                      <a:cubicBezTo>
                        <a:pt x="22" y="37"/>
                        <a:pt x="21" y="37"/>
                        <a:pt x="20" y="37"/>
                      </a:cubicBezTo>
                      <a:cubicBezTo>
                        <a:pt x="20" y="37"/>
                        <a:pt x="20" y="36"/>
                        <a:pt x="20" y="35"/>
                      </a:cubicBezTo>
                      <a:cubicBezTo>
                        <a:pt x="17" y="35"/>
                        <a:pt x="14" y="35"/>
                        <a:pt x="12" y="33"/>
                      </a:cubicBezTo>
                      <a:cubicBezTo>
                        <a:pt x="13" y="33"/>
                        <a:pt x="13" y="32"/>
                        <a:pt x="14" y="31"/>
                      </a:cubicBezTo>
                      <a:cubicBezTo>
                        <a:pt x="15" y="32"/>
                        <a:pt x="17" y="33"/>
                        <a:pt x="20" y="32"/>
                      </a:cubicBezTo>
                      <a:cubicBezTo>
                        <a:pt x="20" y="30"/>
                        <a:pt x="20" y="27"/>
                        <a:pt x="20" y="25"/>
                      </a:cubicBezTo>
                      <a:cubicBezTo>
                        <a:pt x="17" y="25"/>
                        <a:pt x="13" y="25"/>
                        <a:pt x="13" y="21"/>
                      </a:cubicBezTo>
                      <a:cubicBezTo>
                        <a:pt x="13" y="18"/>
                        <a:pt x="16" y="15"/>
                        <a:pt x="20" y="13"/>
                      </a:cubicBezTo>
                      <a:cubicBezTo>
                        <a:pt x="20" y="12"/>
                        <a:pt x="20" y="12"/>
                        <a:pt x="20" y="11"/>
                      </a:cubicBezTo>
                      <a:cubicBezTo>
                        <a:pt x="21" y="10"/>
                        <a:pt x="22" y="10"/>
                        <a:pt x="22" y="10"/>
                      </a:cubicBezTo>
                      <a:cubicBezTo>
                        <a:pt x="22" y="11"/>
                        <a:pt x="22" y="12"/>
                        <a:pt x="22" y="13"/>
                      </a:cubicBezTo>
                      <a:cubicBezTo>
                        <a:pt x="25" y="12"/>
                        <a:pt x="28" y="13"/>
                        <a:pt x="29" y="14"/>
                      </a:cubicBezTo>
                      <a:cubicBezTo>
                        <a:pt x="29" y="15"/>
                        <a:pt x="28" y="16"/>
                        <a:pt x="28" y="16"/>
                      </a:cubicBezTo>
                      <a:cubicBezTo>
                        <a:pt x="26" y="15"/>
                        <a:pt x="24" y="15"/>
                        <a:pt x="22" y="15"/>
                      </a:cubicBezTo>
                      <a:cubicBezTo>
                        <a:pt x="22" y="18"/>
                        <a:pt x="22" y="20"/>
                        <a:pt x="22" y="22"/>
                      </a:cubicBezTo>
                      <a:cubicBezTo>
                        <a:pt x="26" y="22"/>
                        <a:pt x="30" y="22"/>
                        <a:pt x="30" y="26"/>
                      </a:cubicBezTo>
                      <a:cubicBezTo>
                        <a:pt x="30" y="29"/>
                        <a:pt x="28" y="33"/>
                        <a:pt x="22" y="3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63" name="Freeform 136"/>
                <p:cNvSpPr>
                  <a:spLocks/>
                </p:cNvSpPr>
                <p:nvPr/>
              </p:nvSpPr>
              <p:spPr bwMode="auto">
                <a:xfrm>
                  <a:off x="13508742" y="6242212"/>
                  <a:ext cx="123509" cy="172913"/>
                </a:xfrm>
                <a:custGeom>
                  <a:avLst/>
                  <a:gdLst>
                    <a:gd name="T0" fmla="*/ 0 w 5"/>
                    <a:gd name="T1" fmla="*/ 0 h 7"/>
                    <a:gd name="T2" fmla="*/ 0 w 5"/>
                    <a:gd name="T3" fmla="*/ 7 h 7"/>
                    <a:gd name="T4" fmla="*/ 5 w 5"/>
                    <a:gd name="T5" fmla="*/ 2 h 7"/>
                    <a:gd name="T6" fmla="*/ 0 w 5"/>
                    <a:gd name="T7" fmla="*/ 0 h 7"/>
                  </a:gdLst>
                  <a:ahLst/>
                  <a:cxnLst>
                    <a:cxn ang="0">
                      <a:pos x="T0" y="T1"/>
                    </a:cxn>
                    <a:cxn ang="0">
                      <a:pos x="T2" y="T3"/>
                    </a:cxn>
                    <a:cxn ang="0">
                      <a:pos x="T4" y="T5"/>
                    </a:cxn>
                    <a:cxn ang="0">
                      <a:pos x="T6" y="T7"/>
                    </a:cxn>
                  </a:cxnLst>
                  <a:rect l="0" t="0" r="r" b="b"/>
                  <a:pathLst>
                    <a:path w="5" h="7">
                      <a:moveTo>
                        <a:pt x="0" y="0"/>
                      </a:moveTo>
                      <a:cubicBezTo>
                        <a:pt x="0" y="2"/>
                        <a:pt x="0" y="5"/>
                        <a:pt x="0" y="7"/>
                      </a:cubicBezTo>
                      <a:cubicBezTo>
                        <a:pt x="4" y="6"/>
                        <a:pt x="5" y="4"/>
                        <a:pt x="5" y="2"/>
                      </a:cubicBezTo>
                      <a:cubicBezTo>
                        <a:pt x="5" y="0"/>
                        <a:pt x="3" y="0"/>
                        <a:pt x="0" y="0"/>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85" name="Freeform 137"/>
                <p:cNvSpPr>
                  <a:spLocks/>
                </p:cNvSpPr>
                <p:nvPr/>
              </p:nvSpPr>
              <p:spPr bwMode="auto">
                <a:xfrm>
                  <a:off x="13360532" y="6019896"/>
                  <a:ext cx="98807" cy="148210"/>
                </a:xfrm>
                <a:custGeom>
                  <a:avLst/>
                  <a:gdLst>
                    <a:gd name="T0" fmla="*/ 0 w 4"/>
                    <a:gd name="T1" fmla="*/ 4 h 6"/>
                    <a:gd name="T2" fmla="*/ 4 w 4"/>
                    <a:gd name="T3" fmla="*/ 6 h 6"/>
                    <a:gd name="T4" fmla="*/ 4 w 4"/>
                    <a:gd name="T5" fmla="*/ 0 h 6"/>
                    <a:gd name="T6" fmla="*/ 0 w 4"/>
                    <a:gd name="T7" fmla="*/ 4 h 6"/>
                  </a:gdLst>
                  <a:ahLst/>
                  <a:cxnLst>
                    <a:cxn ang="0">
                      <a:pos x="T0" y="T1"/>
                    </a:cxn>
                    <a:cxn ang="0">
                      <a:pos x="T2" y="T3"/>
                    </a:cxn>
                    <a:cxn ang="0">
                      <a:pos x="T4" y="T5"/>
                    </a:cxn>
                    <a:cxn ang="0">
                      <a:pos x="T6" y="T7"/>
                    </a:cxn>
                  </a:cxnLst>
                  <a:rect l="0" t="0" r="r" b="b"/>
                  <a:pathLst>
                    <a:path w="4" h="6">
                      <a:moveTo>
                        <a:pt x="0" y="4"/>
                      </a:moveTo>
                      <a:cubicBezTo>
                        <a:pt x="0" y="6"/>
                        <a:pt x="2" y="6"/>
                        <a:pt x="4" y="6"/>
                      </a:cubicBezTo>
                      <a:cubicBezTo>
                        <a:pt x="4" y="4"/>
                        <a:pt x="4" y="2"/>
                        <a:pt x="4" y="0"/>
                      </a:cubicBezTo>
                      <a:cubicBezTo>
                        <a:pt x="2" y="0"/>
                        <a:pt x="0" y="2"/>
                        <a:pt x="0" y="4"/>
                      </a:cubicBezTo>
                      <a:close/>
                    </a:path>
                  </a:pathLst>
                </a:custGeom>
                <a:solidFill>
                  <a:srgbClr val="A4B8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grpSp>
          <p:grpSp>
            <p:nvGrpSpPr>
              <p:cNvPr id="486" name="กลุ่ม 4"/>
              <p:cNvGrpSpPr/>
              <p:nvPr/>
            </p:nvGrpSpPr>
            <p:grpSpPr>
              <a:xfrm flipH="1">
                <a:off x="1155386" y="3109422"/>
                <a:ext cx="833270" cy="1255133"/>
                <a:chOff x="9679978" y="3986123"/>
                <a:chExt cx="5903706" cy="8892613"/>
              </a:xfrm>
            </p:grpSpPr>
            <p:sp>
              <p:nvSpPr>
                <p:cNvPr id="487" name="Freeform 107"/>
                <p:cNvSpPr>
                  <a:spLocks/>
                </p:cNvSpPr>
                <p:nvPr/>
              </p:nvSpPr>
              <p:spPr bwMode="auto">
                <a:xfrm>
                  <a:off x="11483202" y="3986123"/>
                  <a:ext cx="271719" cy="7109973"/>
                </a:xfrm>
                <a:custGeom>
                  <a:avLst/>
                  <a:gdLst>
                    <a:gd name="T0" fmla="*/ 6 w 11"/>
                    <a:gd name="T1" fmla="*/ 287 h 287"/>
                    <a:gd name="T2" fmla="*/ 6 w 11"/>
                    <a:gd name="T3" fmla="*/ 287 h 287"/>
                    <a:gd name="T4" fmla="*/ 0 w 11"/>
                    <a:gd name="T5" fmla="*/ 282 h 287"/>
                    <a:gd name="T6" fmla="*/ 0 w 11"/>
                    <a:gd name="T7" fmla="*/ 5 h 287"/>
                    <a:gd name="T8" fmla="*/ 5 w 11"/>
                    <a:gd name="T9" fmla="*/ 0 h 287"/>
                    <a:gd name="T10" fmla="*/ 11 w 11"/>
                    <a:gd name="T11" fmla="*/ 5 h 287"/>
                    <a:gd name="T12" fmla="*/ 11 w 11"/>
                    <a:gd name="T13" fmla="*/ 282 h 287"/>
                    <a:gd name="T14" fmla="*/ 6 w 11"/>
                    <a:gd name="T15" fmla="*/ 287 h 2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87">
                      <a:moveTo>
                        <a:pt x="6" y="287"/>
                      </a:moveTo>
                      <a:cubicBezTo>
                        <a:pt x="6" y="287"/>
                        <a:pt x="6" y="287"/>
                        <a:pt x="6" y="287"/>
                      </a:cubicBezTo>
                      <a:cubicBezTo>
                        <a:pt x="3" y="287"/>
                        <a:pt x="0" y="285"/>
                        <a:pt x="0" y="282"/>
                      </a:cubicBezTo>
                      <a:cubicBezTo>
                        <a:pt x="0" y="5"/>
                        <a:pt x="0" y="5"/>
                        <a:pt x="0" y="5"/>
                      </a:cubicBezTo>
                      <a:cubicBezTo>
                        <a:pt x="0" y="2"/>
                        <a:pt x="2" y="0"/>
                        <a:pt x="5" y="0"/>
                      </a:cubicBezTo>
                      <a:cubicBezTo>
                        <a:pt x="8" y="0"/>
                        <a:pt x="11" y="2"/>
                        <a:pt x="11" y="5"/>
                      </a:cubicBezTo>
                      <a:cubicBezTo>
                        <a:pt x="11" y="282"/>
                        <a:pt x="11" y="282"/>
                        <a:pt x="11" y="282"/>
                      </a:cubicBezTo>
                      <a:cubicBezTo>
                        <a:pt x="11" y="285"/>
                        <a:pt x="8" y="287"/>
                        <a:pt x="6" y="287"/>
                      </a:cubicBezTo>
                      <a:close/>
                    </a:path>
                  </a:pathLst>
                </a:custGeom>
                <a:solidFill>
                  <a:srgbClr val="FCB8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88" name="Freeform 108"/>
                <p:cNvSpPr>
                  <a:spLocks/>
                </p:cNvSpPr>
                <p:nvPr/>
              </p:nvSpPr>
              <p:spPr bwMode="auto">
                <a:xfrm>
                  <a:off x="11606711" y="3986123"/>
                  <a:ext cx="148210" cy="7109973"/>
                </a:xfrm>
                <a:custGeom>
                  <a:avLst/>
                  <a:gdLst>
                    <a:gd name="T0" fmla="*/ 6 w 6"/>
                    <a:gd name="T1" fmla="*/ 282 h 287"/>
                    <a:gd name="T2" fmla="*/ 6 w 6"/>
                    <a:gd name="T3" fmla="*/ 5 h 287"/>
                    <a:gd name="T4" fmla="*/ 0 w 6"/>
                    <a:gd name="T5" fmla="*/ 0 h 287"/>
                    <a:gd name="T6" fmla="*/ 1 w 6"/>
                    <a:gd name="T7" fmla="*/ 287 h 287"/>
                    <a:gd name="T8" fmla="*/ 6 w 6"/>
                    <a:gd name="T9" fmla="*/ 282 h 287"/>
                  </a:gdLst>
                  <a:ahLst/>
                  <a:cxnLst>
                    <a:cxn ang="0">
                      <a:pos x="T0" y="T1"/>
                    </a:cxn>
                    <a:cxn ang="0">
                      <a:pos x="T2" y="T3"/>
                    </a:cxn>
                    <a:cxn ang="0">
                      <a:pos x="T4" y="T5"/>
                    </a:cxn>
                    <a:cxn ang="0">
                      <a:pos x="T6" y="T7"/>
                    </a:cxn>
                    <a:cxn ang="0">
                      <a:pos x="T8" y="T9"/>
                    </a:cxn>
                  </a:cxnLst>
                  <a:rect l="0" t="0" r="r" b="b"/>
                  <a:pathLst>
                    <a:path w="6" h="287">
                      <a:moveTo>
                        <a:pt x="6" y="282"/>
                      </a:moveTo>
                      <a:cubicBezTo>
                        <a:pt x="6" y="5"/>
                        <a:pt x="6" y="5"/>
                        <a:pt x="6" y="5"/>
                      </a:cubicBezTo>
                      <a:cubicBezTo>
                        <a:pt x="6" y="2"/>
                        <a:pt x="3" y="0"/>
                        <a:pt x="0" y="0"/>
                      </a:cubicBezTo>
                      <a:cubicBezTo>
                        <a:pt x="1" y="287"/>
                        <a:pt x="1" y="287"/>
                        <a:pt x="1" y="287"/>
                      </a:cubicBezTo>
                      <a:cubicBezTo>
                        <a:pt x="3" y="287"/>
                        <a:pt x="6" y="285"/>
                        <a:pt x="6" y="282"/>
                      </a:cubicBezTo>
                      <a:close/>
                    </a:path>
                  </a:pathLst>
                </a:custGeom>
                <a:solidFill>
                  <a:srgbClr val="F2A3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89" name="Freeform 109"/>
                <p:cNvSpPr>
                  <a:spLocks/>
                </p:cNvSpPr>
                <p:nvPr/>
              </p:nvSpPr>
              <p:spPr bwMode="auto">
                <a:xfrm>
                  <a:off x="9877591" y="10153313"/>
                  <a:ext cx="3458238" cy="2301376"/>
                </a:xfrm>
                <a:custGeom>
                  <a:avLst/>
                  <a:gdLst>
                    <a:gd name="T0" fmla="*/ 119 w 140"/>
                    <a:gd name="T1" fmla="*/ 93 h 93"/>
                    <a:gd name="T2" fmla="*/ 23 w 140"/>
                    <a:gd name="T3" fmla="*/ 93 h 93"/>
                    <a:gd name="T4" fmla="*/ 14 w 140"/>
                    <a:gd name="T5" fmla="*/ 85 h 93"/>
                    <a:gd name="T6" fmla="*/ 1 w 140"/>
                    <a:gd name="T7" fmla="*/ 10 h 93"/>
                    <a:gd name="T8" fmla="*/ 10 w 140"/>
                    <a:gd name="T9" fmla="*/ 0 h 93"/>
                    <a:gd name="T10" fmla="*/ 131 w 140"/>
                    <a:gd name="T11" fmla="*/ 0 h 93"/>
                    <a:gd name="T12" fmla="*/ 140 w 140"/>
                    <a:gd name="T13" fmla="*/ 10 h 93"/>
                    <a:gd name="T14" fmla="*/ 128 w 140"/>
                    <a:gd name="T15" fmla="*/ 85 h 93"/>
                    <a:gd name="T16" fmla="*/ 119 w 140"/>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93">
                      <a:moveTo>
                        <a:pt x="119" y="93"/>
                      </a:moveTo>
                      <a:cubicBezTo>
                        <a:pt x="23" y="93"/>
                        <a:pt x="23" y="93"/>
                        <a:pt x="23" y="93"/>
                      </a:cubicBezTo>
                      <a:cubicBezTo>
                        <a:pt x="19" y="93"/>
                        <a:pt x="15" y="90"/>
                        <a:pt x="14" y="85"/>
                      </a:cubicBezTo>
                      <a:cubicBezTo>
                        <a:pt x="1" y="10"/>
                        <a:pt x="1" y="10"/>
                        <a:pt x="1" y="10"/>
                      </a:cubicBezTo>
                      <a:cubicBezTo>
                        <a:pt x="0" y="5"/>
                        <a:pt x="5" y="0"/>
                        <a:pt x="10" y="0"/>
                      </a:cubicBezTo>
                      <a:cubicBezTo>
                        <a:pt x="131" y="0"/>
                        <a:pt x="131" y="0"/>
                        <a:pt x="131" y="0"/>
                      </a:cubicBezTo>
                      <a:cubicBezTo>
                        <a:pt x="136" y="0"/>
                        <a:pt x="140" y="5"/>
                        <a:pt x="140" y="10"/>
                      </a:cubicBezTo>
                      <a:cubicBezTo>
                        <a:pt x="128" y="85"/>
                        <a:pt x="128" y="85"/>
                        <a:pt x="128" y="85"/>
                      </a:cubicBezTo>
                      <a:cubicBezTo>
                        <a:pt x="127" y="89"/>
                        <a:pt x="123" y="93"/>
                        <a:pt x="119" y="93"/>
                      </a:cubicBezTo>
                      <a:close/>
                    </a:path>
                  </a:pathLst>
                </a:custGeom>
                <a:solidFill>
                  <a:srgbClr val="395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0" name="Freeform 110"/>
                <p:cNvSpPr>
                  <a:spLocks/>
                </p:cNvSpPr>
                <p:nvPr/>
              </p:nvSpPr>
              <p:spPr bwMode="auto">
                <a:xfrm>
                  <a:off x="9877591" y="10153313"/>
                  <a:ext cx="3458238" cy="370526"/>
                </a:xfrm>
                <a:custGeom>
                  <a:avLst/>
                  <a:gdLst>
                    <a:gd name="T0" fmla="*/ 131 w 140"/>
                    <a:gd name="T1" fmla="*/ 0 h 15"/>
                    <a:gd name="T2" fmla="*/ 10 w 140"/>
                    <a:gd name="T3" fmla="*/ 0 h 15"/>
                    <a:gd name="T4" fmla="*/ 1 w 140"/>
                    <a:gd name="T5" fmla="*/ 10 h 15"/>
                    <a:gd name="T6" fmla="*/ 2 w 140"/>
                    <a:gd name="T7" fmla="*/ 15 h 15"/>
                    <a:gd name="T8" fmla="*/ 139 w 140"/>
                    <a:gd name="T9" fmla="*/ 15 h 15"/>
                    <a:gd name="T10" fmla="*/ 140 w 140"/>
                    <a:gd name="T11" fmla="*/ 10 h 15"/>
                    <a:gd name="T12" fmla="*/ 131 w 140"/>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40" h="15">
                      <a:moveTo>
                        <a:pt x="131" y="0"/>
                      </a:moveTo>
                      <a:cubicBezTo>
                        <a:pt x="10" y="0"/>
                        <a:pt x="10" y="0"/>
                        <a:pt x="10" y="0"/>
                      </a:cubicBezTo>
                      <a:cubicBezTo>
                        <a:pt x="5" y="0"/>
                        <a:pt x="0" y="5"/>
                        <a:pt x="1" y="10"/>
                      </a:cubicBezTo>
                      <a:cubicBezTo>
                        <a:pt x="2" y="15"/>
                        <a:pt x="2" y="15"/>
                        <a:pt x="2" y="15"/>
                      </a:cubicBezTo>
                      <a:cubicBezTo>
                        <a:pt x="139" y="15"/>
                        <a:pt x="139" y="15"/>
                        <a:pt x="139" y="15"/>
                      </a:cubicBezTo>
                      <a:cubicBezTo>
                        <a:pt x="140" y="10"/>
                        <a:pt x="140" y="10"/>
                        <a:pt x="140" y="10"/>
                      </a:cubicBezTo>
                      <a:cubicBezTo>
                        <a:pt x="140" y="5"/>
                        <a:pt x="136" y="0"/>
                        <a:pt x="131" y="0"/>
                      </a:cubicBezTo>
                      <a:close/>
                    </a:path>
                  </a:pathLst>
                </a:custGeom>
                <a:solidFill>
                  <a:srgbClr val="2D4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1" name="Freeform 111"/>
                <p:cNvSpPr>
                  <a:spLocks/>
                </p:cNvSpPr>
                <p:nvPr/>
              </p:nvSpPr>
              <p:spPr bwMode="auto">
                <a:xfrm>
                  <a:off x="10495134" y="12454690"/>
                  <a:ext cx="2321960" cy="152328"/>
                </a:xfrm>
                <a:custGeom>
                  <a:avLst/>
                  <a:gdLst>
                    <a:gd name="T0" fmla="*/ 91 w 94"/>
                    <a:gd name="T1" fmla="*/ 6 h 6"/>
                    <a:gd name="T2" fmla="*/ 4 w 94"/>
                    <a:gd name="T3" fmla="*/ 6 h 6"/>
                    <a:gd name="T4" fmla="*/ 0 w 94"/>
                    <a:gd name="T5" fmla="*/ 3 h 6"/>
                    <a:gd name="T6" fmla="*/ 4 w 94"/>
                    <a:gd name="T7" fmla="*/ 0 h 6"/>
                    <a:gd name="T8" fmla="*/ 91 w 94"/>
                    <a:gd name="T9" fmla="*/ 0 h 6"/>
                    <a:gd name="T10" fmla="*/ 94 w 94"/>
                    <a:gd name="T11" fmla="*/ 3 h 6"/>
                    <a:gd name="T12" fmla="*/ 91 w 9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94" h="6">
                      <a:moveTo>
                        <a:pt x="91" y="6"/>
                      </a:moveTo>
                      <a:cubicBezTo>
                        <a:pt x="4" y="6"/>
                        <a:pt x="4" y="6"/>
                        <a:pt x="4" y="6"/>
                      </a:cubicBezTo>
                      <a:cubicBezTo>
                        <a:pt x="2" y="6"/>
                        <a:pt x="0" y="5"/>
                        <a:pt x="0" y="3"/>
                      </a:cubicBezTo>
                      <a:cubicBezTo>
                        <a:pt x="0" y="1"/>
                        <a:pt x="2" y="0"/>
                        <a:pt x="4" y="0"/>
                      </a:cubicBezTo>
                      <a:cubicBezTo>
                        <a:pt x="91" y="0"/>
                        <a:pt x="91" y="0"/>
                        <a:pt x="91" y="0"/>
                      </a:cubicBezTo>
                      <a:cubicBezTo>
                        <a:pt x="92" y="0"/>
                        <a:pt x="94" y="1"/>
                        <a:pt x="94" y="3"/>
                      </a:cubicBezTo>
                      <a:cubicBezTo>
                        <a:pt x="94" y="5"/>
                        <a:pt x="92" y="6"/>
                        <a:pt x="91" y="6"/>
                      </a:cubicBezTo>
                      <a:close/>
                    </a:path>
                  </a:pathLst>
                </a:custGeom>
                <a:solidFill>
                  <a:srgbClr val="2D4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2" name="Freeform 112"/>
                <p:cNvSpPr>
                  <a:spLocks/>
                </p:cNvSpPr>
                <p:nvPr/>
              </p:nvSpPr>
              <p:spPr bwMode="auto">
                <a:xfrm>
                  <a:off x="9679978" y="9955699"/>
                  <a:ext cx="3952272" cy="444630"/>
                </a:xfrm>
                <a:custGeom>
                  <a:avLst/>
                  <a:gdLst>
                    <a:gd name="T0" fmla="*/ 152 w 160"/>
                    <a:gd name="T1" fmla="*/ 18 h 18"/>
                    <a:gd name="T2" fmla="*/ 8 w 160"/>
                    <a:gd name="T3" fmla="*/ 18 h 18"/>
                    <a:gd name="T4" fmla="*/ 0 w 160"/>
                    <a:gd name="T5" fmla="*/ 10 h 18"/>
                    <a:gd name="T6" fmla="*/ 0 w 160"/>
                    <a:gd name="T7" fmla="*/ 8 h 18"/>
                    <a:gd name="T8" fmla="*/ 8 w 160"/>
                    <a:gd name="T9" fmla="*/ 0 h 18"/>
                    <a:gd name="T10" fmla="*/ 152 w 160"/>
                    <a:gd name="T11" fmla="*/ 0 h 18"/>
                    <a:gd name="T12" fmla="*/ 160 w 160"/>
                    <a:gd name="T13" fmla="*/ 8 h 18"/>
                    <a:gd name="T14" fmla="*/ 160 w 160"/>
                    <a:gd name="T15" fmla="*/ 10 h 18"/>
                    <a:gd name="T16" fmla="*/ 152 w 16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18">
                      <a:moveTo>
                        <a:pt x="152" y="18"/>
                      </a:moveTo>
                      <a:cubicBezTo>
                        <a:pt x="8" y="18"/>
                        <a:pt x="8" y="18"/>
                        <a:pt x="8" y="18"/>
                      </a:cubicBezTo>
                      <a:cubicBezTo>
                        <a:pt x="4" y="18"/>
                        <a:pt x="0" y="14"/>
                        <a:pt x="0" y="10"/>
                      </a:cubicBezTo>
                      <a:cubicBezTo>
                        <a:pt x="0" y="8"/>
                        <a:pt x="0" y="8"/>
                        <a:pt x="0" y="8"/>
                      </a:cubicBezTo>
                      <a:cubicBezTo>
                        <a:pt x="0" y="4"/>
                        <a:pt x="4" y="0"/>
                        <a:pt x="8" y="0"/>
                      </a:cubicBezTo>
                      <a:cubicBezTo>
                        <a:pt x="152" y="0"/>
                        <a:pt x="152" y="0"/>
                        <a:pt x="152" y="0"/>
                      </a:cubicBezTo>
                      <a:cubicBezTo>
                        <a:pt x="156" y="0"/>
                        <a:pt x="160" y="4"/>
                        <a:pt x="160" y="8"/>
                      </a:cubicBezTo>
                      <a:cubicBezTo>
                        <a:pt x="160" y="10"/>
                        <a:pt x="160" y="10"/>
                        <a:pt x="160" y="10"/>
                      </a:cubicBezTo>
                      <a:cubicBezTo>
                        <a:pt x="160" y="14"/>
                        <a:pt x="156" y="18"/>
                        <a:pt x="152" y="18"/>
                      </a:cubicBezTo>
                      <a:close/>
                    </a:path>
                  </a:pathLst>
                </a:custGeom>
                <a:solidFill>
                  <a:srgbClr val="395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3" name="Freeform 113"/>
                <p:cNvSpPr>
                  <a:spLocks/>
                </p:cNvSpPr>
                <p:nvPr/>
              </p:nvSpPr>
              <p:spPr bwMode="auto">
                <a:xfrm>
                  <a:off x="9679978" y="9955699"/>
                  <a:ext cx="3952272" cy="222316"/>
                </a:xfrm>
                <a:custGeom>
                  <a:avLst/>
                  <a:gdLst>
                    <a:gd name="T0" fmla="*/ 152 w 160"/>
                    <a:gd name="T1" fmla="*/ 0 h 9"/>
                    <a:gd name="T2" fmla="*/ 8 w 160"/>
                    <a:gd name="T3" fmla="*/ 0 h 9"/>
                    <a:gd name="T4" fmla="*/ 0 w 160"/>
                    <a:gd name="T5" fmla="*/ 9 h 9"/>
                    <a:gd name="T6" fmla="*/ 0 w 160"/>
                    <a:gd name="T7" fmla="*/ 9 h 9"/>
                    <a:gd name="T8" fmla="*/ 160 w 160"/>
                    <a:gd name="T9" fmla="*/ 9 h 9"/>
                    <a:gd name="T10" fmla="*/ 160 w 160"/>
                    <a:gd name="T11" fmla="*/ 9 h 9"/>
                    <a:gd name="T12" fmla="*/ 152 w 160"/>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0" h="9">
                      <a:moveTo>
                        <a:pt x="152" y="0"/>
                      </a:moveTo>
                      <a:cubicBezTo>
                        <a:pt x="8" y="0"/>
                        <a:pt x="8" y="0"/>
                        <a:pt x="8" y="0"/>
                      </a:cubicBezTo>
                      <a:cubicBezTo>
                        <a:pt x="4" y="0"/>
                        <a:pt x="0" y="4"/>
                        <a:pt x="0" y="9"/>
                      </a:cubicBezTo>
                      <a:cubicBezTo>
                        <a:pt x="0" y="9"/>
                        <a:pt x="0" y="9"/>
                        <a:pt x="0" y="9"/>
                      </a:cubicBezTo>
                      <a:cubicBezTo>
                        <a:pt x="160" y="9"/>
                        <a:pt x="160" y="9"/>
                        <a:pt x="160" y="9"/>
                      </a:cubicBezTo>
                      <a:cubicBezTo>
                        <a:pt x="160" y="9"/>
                        <a:pt x="160" y="9"/>
                        <a:pt x="160" y="9"/>
                      </a:cubicBezTo>
                      <a:cubicBezTo>
                        <a:pt x="160" y="4"/>
                        <a:pt x="157" y="0"/>
                        <a:pt x="152" y="0"/>
                      </a:cubicBezTo>
                      <a:close/>
                    </a:path>
                  </a:pathLst>
                </a:custGeom>
                <a:solidFill>
                  <a:srgbClr val="2D45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4" name="Freeform 138"/>
                <p:cNvSpPr>
                  <a:spLocks/>
                </p:cNvSpPr>
                <p:nvPr/>
              </p:nvSpPr>
              <p:spPr bwMode="auto">
                <a:xfrm>
                  <a:off x="14126283" y="11935954"/>
                  <a:ext cx="1457401" cy="543437"/>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5" name="Freeform 139"/>
                <p:cNvSpPr>
                  <a:spLocks/>
                </p:cNvSpPr>
                <p:nvPr/>
              </p:nvSpPr>
              <p:spPr bwMode="auto">
                <a:xfrm>
                  <a:off x="14126283" y="12084164"/>
                  <a:ext cx="1457401" cy="424047"/>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6" name="Oval 140"/>
                <p:cNvSpPr>
                  <a:spLocks noChangeArrowheads="1"/>
                </p:cNvSpPr>
                <p:nvPr/>
              </p:nvSpPr>
              <p:spPr bwMode="auto">
                <a:xfrm>
                  <a:off x="14126283" y="11861850"/>
                  <a:ext cx="1457401" cy="39522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7" name="Oval 141"/>
                <p:cNvSpPr>
                  <a:spLocks noChangeArrowheads="1"/>
                </p:cNvSpPr>
                <p:nvPr/>
              </p:nvSpPr>
              <p:spPr bwMode="auto">
                <a:xfrm>
                  <a:off x="14348599" y="11911253"/>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8" name="Oval 142"/>
                <p:cNvSpPr>
                  <a:spLocks noChangeArrowheads="1"/>
                </p:cNvSpPr>
                <p:nvPr/>
              </p:nvSpPr>
              <p:spPr bwMode="auto">
                <a:xfrm>
                  <a:off x="14373300" y="11935954"/>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499" name="Freeform 143"/>
                <p:cNvSpPr>
                  <a:spLocks/>
                </p:cNvSpPr>
                <p:nvPr/>
              </p:nvSpPr>
              <p:spPr bwMode="auto">
                <a:xfrm>
                  <a:off x="14126283" y="11763043"/>
                  <a:ext cx="1457401" cy="543437"/>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0" name="Freeform 144"/>
                <p:cNvSpPr>
                  <a:spLocks/>
                </p:cNvSpPr>
                <p:nvPr/>
              </p:nvSpPr>
              <p:spPr bwMode="auto">
                <a:xfrm>
                  <a:off x="14126283" y="11911253"/>
                  <a:ext cx="1457401" cy="419929"/>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1" name="Oval 145"/>
                <p:cNvSpPr>
                  <a:spLocks noChangeArrowheads="1"/>
                </p:cNvSpPr>
                <p:nvPr/>
              </p:nvSpPr>
              <p:spPr bwMode="auto">
                <a:xfrm>
                  <a:off x="14126283" y="11688937"/>
                  <a:ext cx="1457401" cy="39522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2" name="Oval 146"/>
                <p:cNvSpPr>
                  <a:spLocks noChangeArrowheads="1"/>
                </p:cNvSpPr>
                <p:nvPr/>
              </p:nvSpPr>
              <p:spPr bwMode="auto">
                <a:xfrm>
                  <a:off x="14348599" y="11738340"/>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3" name="Oval 147"/>
                <p:cNvSpPr>
                  <a:spLocks noChangeArrowheads="1"/>
                </p:cNvSpPr>
                <p:nvPr/>
              </p:nvSpPr>
              <p:spPr bwMode="auto">
                <a:xfrm>
                  <a:off x="14373300" y="11763043"/>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4" name="Freeform 148"/>
                <p:cNvSpPr>
                  <a:spLocks/>
                </p:cNvSpPr>
                <p:nvPr/>
              </p:nvSpPr>
              <p:spPr bwMode="auto">
                <a:xfrm>
                  <a:off x="14126283" y="11565429"/>
                  <a:ext cx="1457401" cy="568140"/>
                </a:xfrm>
                <a:custGeom>
                  <a:avLst/>
                  <a:gdLst>
                    <a:gd name="T0" fmla="*/ 0 w 59"/>
                    <a:gd name="T1" fmla="*/ 9 h 23"/>
                    <a:gd name="T2" fmla="*/ 59 w 59"/>
                    <a:gd name="T3" fmla="*/ 9 h 23"/>
                    <a:gd name="T4" fmla="*/ 59 w 59"/>
                    <a:gd name="T5" fmla="*/ 6 h 23"/>
                    <a:gd name="T6" fmla="*/ 30 w 59"/>
                    <a:gd name="T7" fmla="*/ 0 h 23"/>
                    <a:gd name="T8" fmla="*/ 0 w 59"/>
                    <a:gd name="T9" fmla="*/ 6 h 23"/>
                    <a:gd name="T10" fmla="*/ 0 w 59"/>
                    <a:gd name="T11" fmla="*/ 9 h 23"/>
                  </a:gdLst>
                  <a:ahLst/>
                  <a:cxnLst>
                    <a:cxn ang="0">
                      <a:pos x="T0" y="T1"/>
                    </a:cxn>
                    <a:cxn ang="0">
                      <a:pos x="T2" y="T3"/>
                    </a:cxn>
                    <a:cxn ang="0">
                      <a:pos x="T4" y="T5"/>
                    </a:cxn>
                    <a:cxn ang="0">
                      <a:pos x="T6" y="T7"/>
                    </a:cxn>
                    <a:cxn ang="0">
                      <a:pos x="T8" y="T9"/>
                    </a:cxn>
                    <a:cxn ang="0">
                      <a:pos x="T10" y="T11"/>
                    </a:cxn>
                  </a:cxnLst>
                  <a:rect l="0" t="0" r="r" b="b"/>
                  <a:pathLst>
                    <a:path w="59" h="23">
                      <a:moveTo>
                        <a:pt x="0" y="9"/>
                      </a:moveTo>
                      <a:cubicBezTo>
                        <a:pt x="0" y="23"/>
                        <a:pt x="59" y="23"/>
                        <a:pt x="59" y="9"/>
                      </a:cubicBezTo>
                      <a:cubicBezTo>
                        <a:pt x="59" y="6"/>
                        <a:pt x="59" y="6"/>
                        <a:pt x="59" y="6"/>
                      </a:cubicBezTo>
                      <a:cubicBezTo>
                        <a:pt x="30" y="0"/>
                        <a:pt x="30" y="0"/>
                        <a:pt x="30"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5" name="Freeform 149"/>
                <p:cNvSpPr>
                  <a:spLocks/>
                </p:cNvSpPr>
                <p:nvPr/>
              </p:nvSpPr>
              <p:spPr bwMode="auto">
                <a:xfrm>
                  <a:off x="14126283" y="11738340"/>
                  <a:ext cx="1457401" cy="419929"/>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6" name="Oval 150"/>
                <p:cNvSpPr>
                  <a:spLocks noChangeArrowheads="1"/>
                </p:cNvSpPr>
                <p:nvPr/>
              </p:nvSpPr>
              <p:spPr bwMode="auto">
                <a:xfrm>
                  <a:off x="14126283" y="11491324"/>
                  <a:ext cx="1457401" cy="419929"/>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7" name="Oval 151"/>
                <p:cNvSpPr>
                  <a:spLocks noChangeArrowheads="1"/>
                </p:cNvSpPr>
                <p:nvPr/>
              </p:nvSpPr>
              <p:spPr bwMode="auto">
                <a:xfrm>
                  <a:off x="14348599" y="11565429"/>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8" name="Oval 152"/>
                <p:cNvSpPr>
                  <a:spLocks noChangeArrowheads="1"/>
                </p:cNvSpPr>
                <p:nvPr/>
              </p:nvSpPr>
              <p:spPr bwMode="auto">
                <a:xfrm>
                  <a:off x="14373300" y="11590130"/>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09" name="Freeform 153"/>
                <p:cNvSpPr>
                  <a:spLocks/>
                </p:cNvSpPr>
                <p:nvPr/>
              </p:nvSpPr>
              <p:spPr bwMode="auto">
                <a:xfrm>
                  <a:off x="14126283" y="11392517"/>
                  <a:ext cx="1457401" cy="543437"/>
                </a:xfrm>
                <a:custGeom>
                  <a:avLst/>
                  <a:gdLst>
                    <a:gd name="T0" fmla="*/ 0 w 59"/>
                    <a:gd name="T1" fmla="*/ 9 h 22"/>
                    <a:gd name="T2" fmla="*/ 59 w 59"/>
                    <a:gd name="T3" fmla="*/ 9 h 22"/>
                    <a:gd name="T4" fmla="*/ 59 w 59"/>
                    <a:gd name="T5" fmla="*/ 6 h 22"/>
                    <a:gd name="T6" fmla="*/ 30 w 59"/>
                    <a:gd name="T7" fmla="*/ 0 h 22"/>
                    <a:gd name="T8" fmla="*/ 0 w 59"/>
                    <a:gd name="T9" fmla="*/ 6 h 22"/>
                    <a:gd name="T10" fmla="*/ 0 w 59"/>
                    <a:gd name="T11" fmla="*/ 9 h 22"/>
                  </a:gdLst>
                  <a:ahLst/>
                  <a:cxnLst>
                    <a:cxn ang="0">
                      <a:pos x="T0" y="T1"/>
                    </a:cxn>
                    <a:cxn ang="0">
                      <a:pos x="T2" y="T3"/>
                    </a:cxn>
                    <a:cxn ang="0">
                      <a:pos x="T4" y="T5"/>
                    </a:cxn>
                    <a:cxn ang="0">
                      <a:pos x="T6" y="T7"/>
                    </a:cxn>
                    <a:cxn ang="0">
                      <a:pos x="T8" y="T9"/>
                    </a:cxn>
                    <a:cxn ang="0">
                      <a:pos x="T10" y="T11"/>
                    </a:cxn>
                  </a:cxnLst>
                  <a:rect l="0" t="0" r="r" b="b"/>
                  <a:pathLst>
                    <a:path w="59" h="22">
                      <a:moveTo>
                        <a:pt x="0" y="9"/>
                      </a:moveTo>
                      <a:cubicBezTo>
                        <a:pt x="0" y="22"/>
                        <a:pt x="59" y="22"/>
                        <a:pt x="59" y="9"/>
                      </a:cubicBezTo>
                      <a:cubicBezTo>
                        <a:pt x="59" y="6"/>
                        <a:pt x="59" y="6"/>
                        <a:pt x="59" y="6"/>
                      </a:cubicBezTo>
                      <a:cubicBezTo>
                        <a:pt x="30" y="0"/>
                        <a:pt x="30" y="0"/>
                        <a:pt x="30"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0" name="Freeform 154"/>
                <p:cNvSpPr>
                  <a:spLocks/>
                </p:cNvSpPr>
                <p:nvPr/>
              </p:nvSpPr>
              <p:spPr bwMode="auto">
                <a:xfrm>
                  <a:off x="14126283" y="11565429"/>
                  <a:ext cx="1457401" cy="395227"/>
                </a:xfrm>
                <a:custGeom>
                  <a:avLst/>
                  <a:gdLst>
                    <a:gd name="T0" fmla="*/ 0 w 59"/>
                    <a:gd name="T1" fmla="*/ 0 h 16"/>
                    <a:gd name="T2" fmla="*/ 0 w 59"/>
                    <a:gd name="T3" fmla="*/ 4 h 16"/>
                    <a:gd name="T4" fmla="*/ 59 w 59"/>
                    <a:gd name="T5" fmla="*/ 4 h 16"/>
                    <a:gd name="T6" fmla="*/ 59 w 59"/>
                    <a:gd name="T7" fmla="*/ 0 h 16"/>
                    <a:gd name="T8" fmla="*/ 0 w 59"/>
                    <a:gd name="T9" fmla="*/ 0 h 16"/>
                  </a:gdLst>
                  <a:ahLst/>
                  <a:cxnLst>
                    <a:cxn ang="0">
                      <a:pos x="T0" y="T1"/>
                    </a:cxn>
                    <a:cxn ang="0">
                      <a:pos x="T2" y="T3"/>
                    </a:cxn>
                    <a:cxn ang="0">
                      <a:pos x="T4" y="T5"/>
                    </a:cxn>
                    <a:cxn ang="0">
                      <a:pos x="T6" y="T7"/>
                    </a:cxn>
                    <a:cxn ang="0">
                      <a:pos x="T8" y="T9"/>
                    </a:cxn>
                  </a:cxnLst>
                  <a:rect l="0" t="0" r="r" b="b"/>
                  <a:pathLst>
                    <a:path w="59" h="16">
                      <a:moveTo>
                        <a:pt x="0" y="0"/>
                      </a:moveTo>
                      <a:cubicBezTo>
                        <a:pt x="0" y="4"/>
                        <a:pt x="0" y="4"/>
                        <a:pt x="0" y="4"/>
                      </a:cubicBezTo>
                      <a:cubicBezTo>
                        <a:pt x="0" y="16"/>
                        <a:pt x="59" y="16"/>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1" name="Oval 155"/>
                <p:cNvSpPr>
                  <a:spLocks noChangeArrowheads="1"/>
                </p:cNvSpPr>
                <p:nvPr/>
              </p:nvSpPr>
              <p:spPr bwMode="auto">
                <a:xfrm>
                  <a:off x="14126283" y="11318411"/>
                  <a:ext cx="1457401" cy="419929"/>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2" name="Oval 156"/>
                <p:cNvSpPr>
                  <a:spLocks noChangeArrowheads="1"/>
                </p:cNvSpPr>
                <p:nvPr/>
              </p:nvSpPr>
              <p:spPr bwMode="auto">
                <a:xfrm>
                  <a:off x="14348599" y="11392517"/>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3" name="Oval 157"/>
                <p:cNvSpPr>
                  <a:spLocks noChangeArrowheads="1"/>
                </p:cNvSpPr>
                <p:nvPr/>
              </p:nvSpPr>
              <p:spPr bwMode="auto">
                <a:xfrm>
                  <a:off x="14373300" y="11417219"/>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4" name="Freeform 158"/>
                <p:cNvSpPr>
                  <a:spLocks/>
                </p:cNvSpPr>
                <p:nvPr/>
              </p:nvSpPr>
              <p:spPr bwMode="auto">
                <a:xfrm>
                  <a:off x="14126283" y="11219604"/>
                  <a:ext cx="1457401" cy="543437"/>
                </a:xfrm>
                <a:custGeom>
                  <a:avLst/>
                  <a:gdLst>
                    <a:gd name="T0" fmla="*/ 0 w 59"/>
                    <a:gd name="T1" fmla="*/ 9 h 22"/>
                    <a:gd name="T2" fmla="*/ 59 w 59"/>
                    <a:gd name="T3" fmla="*/ 9 h 22"/>
                    <a:gd name="T4" fmla="*/ 59 w 59"/>
                    <a:gd name="T5" fmla="*/ 6 h 22"/>
                    <a:gd name="T6" fmla="*/ 30 w 59"/>
                    <a:gd name="T7" fmla="*/ 0 h 22"/>
                    <a:gd name="T8" fmla="*/ 0 w 59"/>
                    <a:gd name="T9" fmla="*/ 6 h 22"/>
                    <a:gd name="T10" fmla="*/ 0 w 59"/>
                    <a:gd name="T11" fmla="*/ 9 h 22"/>
                  </a:gdLst>
                  <a:ahLst/>
                  <a:cxnLst>
                    <a:cxn ang="0">
                      <a:pos x="T0" y="T1"/>
                    </a:cxn>
                    <a:cxn ang="0">
                      <a:pos x="T2" y="T3"/>
                    </a:cxn>
                    <a:cxn ang="0">
                      <a:pos x="T4" y="T5"/>
                    </a:cxn>
                    <a:cxn ang="0">
                      <a:pos x="T6" y="T7"/>
                    </a:cxn>
                    <a:cxn ang="0">
                      <a:pos x="T8" y="T9"/>
                    </a:cxn>
                    <a:cxn ang="0">
                      <a:pos x="T10" y="T11"/>
                    </a:cxn>
                  </a:cxnLst>
                  <a:rect l="0" t="0" r="r" b="b"/>
                  <a:pathLst>
                    <a:path w="59" h="22">
                      <a:moveTo>
                        <a:pt x="0" y="9"/>
                      </a:moveTo>
                      <a:cubicBezTo>
                        <a:pt x="0" y="22"/>
                        <a:pt x="59" y="22"/>
                        <a:pt x="59" y="9"/>
                      </a:cubicBezTo>
                      <a:cubicBezTo>
                        <a:pt x="59" y="6"/>
                        <a:pt x="59" y="6"/>
                        <a:pt x="59" y="6"/>
                      </a:cubicBezTo>
                      <a:cubicBezTo>
                        <a:pt x="30" y="0"/>
                        <a:pt x="30" y="0"/>
                        <a:pt x="30"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5" name="Freeform 159"/>
                <p:cNvSpPr>
                  <a:spLocks/>
                </p:cNvSpPr>
                <p:nvPr/>
              </p:nvSpPr>
              <p:spPr bwMode="auto">
                <a:xfrm>
                  <a:off x="14126283" y="11392517"/>
                  <a:ext cx="1457401" cy="395227"/>
                </a:xfrm>
                <a:custGeom>
                  <a:avLst/>
                  <a:gdLst>
                    <a:gd name="T0" fmla="*/ 0 w 59"/>
                    <a:gd name="T1" fmla="*/ 0 h 16"/>
                    <a:gd name="T2" fmla="*/ 0 w 59"/>
                    <a:gd name="T3" fmla="*/ 4 h 16"/>
                    <a:gd name="T4" fmla="*/ 59 w 59"/>
                    <a:gd name="T5" fmla="*/ 4 h 16"/>
                    <a:gd name="T6" fmla="*/ 59 w 59"/>
                    <a:gd name="T7" fmla="*/ 0 h 16"/>
                    <a:gd name="T8" fmla="*/ 0 w 59"/>
                    <a:gd name="T9" fmla="*/ 0 h 16"/>
                  </a:gdLst>
                  <a:ahLst/>
                  <a:cxnLst>
                    <a:cxn ang="0">
                      <a:pos x="T0" y="T1"/>
                    </a:cxn>
                    <a:cxn ang="0">
                      <a:pos x="T2" y="T3"/>
                    </a:cxn>
                    <a:cxn ang="0">
                      <a:pos x="T4" y="T5"/>
                    </a:cxn>
                    <a:cxn ang="0">
                      <a:pos x="T6" y="T7"/>
                    </a:cxn>
                    <a:cxn ang="0">
                      <a:pos x="T8" y="T9"/>
                    </a:cxn>
                  </a:cxnLst>
                  <a:rect l="0" t="0" r="r" b="b"/>
                  <a:pathLst>
                    <a:path w="59" h="16">
                      <a:moveTo>
                        <a:pt x="0" y="0"/>
                      </a:moveTo>
                      <a:cubicBezTo>
                        <a:pt x="0" y="4"/>
                        <a:pt x="0" y="4"/>
                        <a:pt x="0" y="4"/>
                      </a:cubicBezTo>
                      <a:cubicBezTo>
                        <a:pt x="0" y="16"/>
                        <a:pt x="59" y="16"/>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6" name="Oval 160"/>
                <p:cNvSpPr>
                  <a:spLocks noChangeArrowheads="1"/>
                </p:cNvSpPr>
                <p:nvPr/>
              </p:nvSpPr>
              <p:spPr bwMode="auto">
                <a:xfrm>
                  <a:off x="14126283" y="11145500"/>
                  <a:ext cx="1457401" cy="419929"/>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7" name="Oval 161"/>
                <p:cNvSpPr>
                  <a:spLocks noChangeArrowheads="1"/>
                </p:cNvSpPr>
                <p:nvPr/>
              </p:nvSpPr>
              <p:spPr bwMode="auto">
                <a:xfrm>
                  <a:off x="14348599" y="11219604"/>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8" name="Oval 162"/>
                <p:cNvSpPr>
                  <a:spLocks noChangeArrowheads="1"/>
                </p:cNvSpPr>
                <p:nvPr/>
              </p:nvSpPr>
              <p:spPr bwMode="auto">
                <a:xfrm>
                  <a:off x="14373300" y="11244307"/>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19" name="Freeform 163"/>
                <p:cNvSpPr>
                  <a:spLocks/>
                </p:cNvSpPr>
                <p:nvPr/>
              </p:nvSpPr>
              <p:spPr bwMode="auto">
                <a:xfrm>
                  <a:off x="14126283" y="11046693"/>
                  <a:ext cx="1457401" cy="543437"/>
                </a:xfrm>
                <a:custGeom>
                  <a:avLst/>
                  <a:gdLst>
                    <a:gd name="T0" fmla="*/ 0 w 59"/>
                    <a:gd name="T1" fmla="*/ 9 h 22"/>
                    <a:gd name="T2" fmla="*/ 59 w 59"/>
                    <a:gd name="T3" fmla="*/ 9 h 22"/>
                    <a:gd name="T4" fmla="*/ 59 w 59"/>
                    <a:gd name="T5" fmla="*/ 6 h 22"/>
                    <a:gd name="T6" fmla="*/ 30 w 59"/>
                    <a:gd name="T7" fmla="*/ 0 h 22"/>
                    <a:gd name="T8" fmla="*/ 0 w 59"/>
                    <a:gd name="T9" fmla="*/ 6 h 22"/>
                    <a:gd name="T10" fmla="*/ 0 w 59"/>
                    <a:gd name="T11" fmla="*/ 9 h 22"/>
                  </a:gdLst>
                  <a:ahLst/>
                  <a:cxnLst>
                    <a:cxn ang="0">
                      <a:pos x="T0" y="T1"/>
                    </a:cxn>
                    <a:cxn ang="0">
                      <a:pos x="T2" y="T3"/>
                    </a:cxn>
                    <a:cxn ang="0">
                      <a:pos x="T4" y="T5"/>
                    </a:cxn>
                    <a:cxn ang="0">
                      <a:pos x="T6" y="T7"/>
                    </a:cxn>
                    <a:cxn ang="0">
                      <a:pos x="T8" y="T9"/>
                    </a:cxn>
                    <a:cxn ang="0">
                      <a:pos x="T10" y="T11"/>
                    </a:cxn>
                  </a:cxnLst>
                  <a:rect l="0" t="0" r="r" b="b"/>
                  <a:pathLst>
                    <a:path w="59" h="22">
                      <a:moveTo>
                        <a:pt x="0" y="9"/>
                      </a:moveTo>
                      <a:cubicBezTo>
                        <a:pt x="0" y="22"/>
                        <a:pt x="59" y="22"/>
                        <a:pt x="59" y="9"/>
                      </a:cubicBezTo>
                      <a:cubicBezTo>
                        <a:pt x="59" y="6"/>
                        <a:pt x="59" y="6"/>
                        <a:pt x="59" y="6"/>
                      </a:cubicBezTo>
                      <a:cubicBezTo>
                        <a:pt x="30" y="0"/>
                        <a:pt x="30" y="0"/>
                        <a:pt x="30"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0" name="Freeform 164"/>
                <p:cNvSpPr>
                  <a:spLocks/>
                </p:cNvSpPr>
                <p:nvPr/>
              </p:nvSpPr>
              <p:spPr bwMode="auto">
                <a:xfrm>
                  <a:off x="14126283" y="11219604"/>
                  <a:ext cx="1457401" cy="395227"/>
                </a:xfrm>
                <a:custGeom>
                  <a:avLst/>
                  <a:gdLst>
                    <a:gd name="T0" fmla="*/ 0 w 59"/>
                    <a:gd name="T1" fmla="*/ 0 h 16"/>
                    <a:gd name="T2" fmla="*/ 0 w 59"/>
                    <a:gd name="T3" fmla="*/ 4 h 16"/>
                    <a:gd name="T4" fmla="*/ 59 w 59"/>
                    <a:gd name="T5" fmla="*/ 4 h 16"/>
                    <a:gd name="T6" fmla="*/ 59 w 59"/>
                    <a:gd name="T7" fmla="*/ 0 h 16"/>
                    <a:gd name="T8" fmla="*/ 0 w 59"/>
                    <a:gd name="T9" fmla="*/ 0 h 16"/>
                  </a:gdLst>
                  <a:ahLst/>
                  <a:cxnLst>
                    <a:cxn ang="0">
                      <a:pos x="T0" y="T1"/>
                    </a:cxn>
                    <a:cxn ang="0">
                      <a:pos x="T2" y="T3"/>
                    </a:cxn>
                    <a:cxn ang="0">
                      <a:pos x="T4" y="T5"/>
                    </a:cxn>
                    <a:cxn ang="0">
                      <a:pos x="T6" y="T7"/>
                    </a:cxn>
                    <a:cxn ang="0">
                      <a:pos x="T8" y="T9"/>
                    </a:cxn>
                  </a:cxnLst>
                  <a:rect l="0" t="0" r="r" b="b"/>
                  <a:pathLst>
                    <a:path w="59" h="16">
                      <a:moveTo>
                        <a:pt x="0" y="0"/>
                      </a:moveTo>
                      <a:cubicBezTo>
                        <a:pt x="0" y="4"/>
                        <a:pt x="0" y="4"/>
                        <a:pt x="0" y="4"/>
                      </a:cubicBezTo>
                      <a:cubicBezTo>
                        <a:pt x="0" y="16"/>
                        <a:pt x="59" y="16"/>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1" name="Oval 165"/>
                <p:cNvSpPr>
                  <a:spLocks noChangeArrowheads="1"/>
                </p:cNvSpPr>
                <p:nvPr/>
              </p:nvSpPr>
              <p:spPr bwMode="auto">
                <a:xfrm>
                  <a:off x="14126283" y="10972587"/>
                  <a:ext cx="1457401" cy="419929"/>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2" name="Oval 166"/>
                <p:cNvSpPr>
                  <a:spLocks noChangeArrowheads="1"/>
                </p:cNvSpPr>
                <p:nvPr/>
              </p:nvSpPr>
              <p:spPr bwMode="auto">
                <a:xfrm>
                  <a:off x="14348599" y="11046693"/>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3" name="Oval 167"/>
                <p:cNvSpPr>
                  <a:spLocks noChangeArrowheads="1"/>
                </p:cNvSpPr>
                <p:nvPr/>
              </p:nvSpPr>
              <p:spPr bwMode="auto">
                <a:xfrm>
                  <a:off x="14373300" y="11071394"/>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4" name="Freeform 168"/>
                <p:cNvSpPr>
                  <a:spLocks/>
                </p:cNvSpPr>
                <p:nvPr/>
              </p:nvSpPr>
              <p:spPr bwMode="auto">
                <a:xfrm>
                  <a:off x="14126283" y="10873781"/>
                  <a:ext cx="1457401" cy="543437"/>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5" name="Freeform 169"/>
                <p:cNvSpPr>
                  <a:spLocks/>
                </p:cNvSpPr>
                <p:nvPr/>
              </p:nvSpPr>
              <p:spPr bwMode="auto">
                <a:xfrm>
                  <a:off x="14126283" y="11046693"/>
                  <a:ext cx="1457401" cy="395227"/>
                </a:xfrm>
                <a:custGeom>
                  <a:avLst/>
                  <a:gdLst>
                    <a:gd name="T0" fmla="*/ 0 w 59"/>
                    <a:gd name="T1" fmla="*/ 0 h 16"/>
                    <a:gd name="T2" fmla="*/ 0 w 59"/>
                    <a:gd name="T3" fmla="*/ 4 h 16"/>
                    <a:gd name="T4" fmla="*/ 59 w 59"/>
                    <a:gd name="T5" fmla="*/ 4 h 16"/>
                    <a:gd name="T6" fmla="*/ 59 w 59"/>
                    <a:gd name="T7" fmla="*/ 0 h 16"/>
                    <a:gd name="T8" fmla="*/ 0 w 59"/>
                    <a:gd name="T9" fmla="*/ 0 h 16"/>
                  </a:gdLst>
                  <a:ahLst/>
                  <a:cxnLst>
                    <a:cxn ang="0">
                      <a:pos x="T0" y="T1"/>
                    </a:cxn>
                    <a:cxn ang="0">
                      <a:pos x="T2" y="T3"/>
                    </a:cxn>
                    <a:cxn ang="0">
                      <a:pos x="T4" y="T5"/>
                    </a:cxn>
                    <a:cxn ang="0">
                      <a:pos x="T6" y="T7"/>
                    </a:cxn>
                    <a:cxn ang="0">
                      <a:pos x="T8" y="T9"/>
                    </a:cxn>
                  </a:cxnLst>
                  <a:rect l="0" t="0" r="r" b="b"/>
                  <a:pathLst>
                    <a:path w="59" h="16">
                      <a:moveTo>
                        <a:pt x="0" y="0"/>
                      </a:moveTo>
                      <a:cubicBezTo>
                        <a:pt x="0" y="4"/>
                        <a:pt x="0" y="4"/>
                        <a:pt x="0" y="4"/>
                      </a:cubicBezTo>
                      <a:cubicBezTo>
                        <a:pt x="0" y="16"/>
                        <a:pt x="59" y="16"/>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6" name="Oval 170"/>
                <p:cNvSpPr>
                  <a:spLocks noChangeArrowheads="1"/>
                </p:cNvSpPr>
                <p:nvPr/>
              </p:nvSpPr>
              <p:spPr bwMode="auto">
                <a:xfrm>
                  <a:off x="14126283" y="10795558"/>
                  <a:ext cx="1457401" cy="42404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7" name="Oval 171"/>
                <p:cNvSpPr>
                  <a:spLocks noChangeArrowheads="1"/>
                </p:cNvSpPr>
                <p:nvPr/>
              </p:nvSpPr>
              <p:spPr bwMode="auto">
                <a:xfrm>
                  <a:off x="14348599" y="10849080"/>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8" name="Oval 172"/>
                <p:cNvSpPr>
                  <a:spLocks noChangeArrowheads="1"/>
                </p:cNvSpPr>
                <p:nvPr/>
              </p:nvSpPr>
              <p:spPr bwMode="auto">
                <a:xfrm>
                  <a:off x="14373300" y="10898483"/>
                  <a:ext cx="963367" cy="197614"/>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29" name="Freeform 173"/>
                <p:cNvSpPr>
                  <a:spLocks/>
                </p:cNvSpPr>
                <p:nvPr/>
              </p:nvSpPr>
              <p:spPr bwMode="auto">
                <a:xfrm>
                  <a:off x="14126283" y="10696752"/>
                  <a:ext cx="1457401" cy="547555"/>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0" name="Freeform 174"/>
                <p:cNvSpPr>
                  <a:spLocks/>
                </p:cNvSpPr>
                <p:nvPr/>
              </p:nvSpPr>
              <p:spPr bwMode="auto">
                <a:xfrm>
                  <a:off x="14126283" y="10873781"/>
                  <a:ext cx="1457401" cy="395227"/>
                </a:xfrm>
                <a:custGeom>
                  <a:avLst/>
                  <a:gdLst>
                    <a:gd name="T0" fmla="*/ 0 w 59"/>
                    <a:gd name="T1" fmla="*/ 0 h 16"/>
                    <a:gd name="T2" fmla="*/ 0 w 59"/>
                    <a:gd name="T3" fmla="*/ 4 h 16"/>
                    <a:gd name="T4" fmla="*/ 59 w 59"/>
                    <a:gd name="T5" fmla="*/ 4 h 16"/>
                    <a:gd name="T6" fmla="*/ 59 w 59"/>
                    <a:gd name="T7" fmla="*/ 0 h 16"/>
                    <a:gd name="T8" fmla="*/ 0 w 59"/>
                    <a:gd name="T9" fmla="*/ 0 h 16"/>
                  </a:gdLst>
                  <a:ahLst/>
                  <a:cxnLst>
                    <a:cxn ang="0">
                      <a:pos x="T0" y="T1"/>
                    </a:cxn>
                    <a:cxn ang="0">
                      <a:pos x="T2" y="T3"/>
                    </a:cxn>
                    <a:cxn ang="0">
                      <a:pos x="T4" y="T5"/>
                    </a:cxn>
                    <a:cxn ang="0">
                      <a:pos x="T6" y="T7"/>
                    </a:cxn>
                    <a:cxn ang="0">
                      <a:pos x="T8" y="T9"/>
                    </a:cxn>
                  </a:cxnLst>
                  <a:rect l="0" t="0" r="r" b="b"/>
                  <a:pathLst>
                    <a:path w="59" h="16">
                      <a:moveTo>
                        <a:pt x="0" y="0"/>
                      </a:moveTo>
                      <a:cubicBezTo>
                        <a:pt x="0" y="4"/>
                        <a:pt x="0" y="4"/>
                        <a:pt x="0" y="4"/>
                      </a:cubicBezTo>
                      <a:cubicBezTo>
                        <a:pt x="0" y="16"/>
                        <a:pt x="59" y="16"/>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1" name="Oval 175"/>
                <p:cNvSpPr>
                  <a:spLocks noChangeArrowheads="1"/>
                </p:cNvSpPr>
                <p:nvPr/>
              </p:nvSpPr>
              <p:spPr bwMode="auto">
                <a:xfrm>
                  <a:off x="14126283" y="10622646"/>
                  <a:ext cx="1457401" cy="42404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2" name="Oval 176"/>
                <p:cNvSpPr>
                  <a:spLocks noChangeArrowheads="1"/>
                </p:cNvSpPr>
                <p:nvPr/>
              </p:nvSpPr>
              <p:spPr bwMode="auto">
                <a:xfrm>
                  <a:off x="14348599" y="10672049"/>
                  <a:ext cx="1037471" cy="251135"/>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3" name="Oval 177"/>
                <p:cNvSpPr>
                  <a:spLocks noChangeArrowheads="1"/>
                </p:cNvSpPr>
                <p:nvPr/>
              </p:nvSpPr>
              <p:spPr bwMode="auto">
                <a:xfrm>
                  <a:off x="14373300" y="10721453"/>
                  <a:ext cx="963367" cy="201731"/>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4" name="Freeform 178"/>
                <p:cNvSpPr>
                  <a:spLocks/>
                </p:cNvSpPr>
                <p:nvPr/>
              </p:nvSpPr>
              <p:spPr bwMode="auto">
                <a:xfrm>
                  <a:off x="14126283" y="10523839"/>
                  <a:ext cx="1457401" cy="547555"/>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5" name="Freeform 179"/>
                <p:cNvSpPr>
                  <a:spLocks/>
                </p:cNvSpPr>
                <p:nvPr/>
              </p:nvSpPr>
              <p:spPr bwMode="auto">
                <a:xfrm>
                  <a:off x="14126283" y="10672049"/>
                  <a:ext cx="1457401" cy="424047"/>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6" name="Oval 180"/>
                <p:cNvSpPr>
                  <a:spLocks noChangeArrowheads="1"/>
                </p:cNvSpPr>
                <p:nvPr/>
              </p:nvSpPr>
              <p:spPr bwMode="auto">
                <a:xfrm>
                  <a:off x="14126283" y="10449733"/>
                  <a:ext cx="1457401" cy="42404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7" name="Oval 181"/>
                <p:cNvSpPr>
                  <a:spLocks noChangeArrowheads="1"/>
                </p:cNvSpPr>
                <p:nvPr/>
              </p:nvSpPr>
              <p:spPr bwMode="auto">
                <a:xfrm>
                  <a:off x="14348599" y="10499138"/>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8" name="Oval 182"/>
                <p:cNvSpPr>
                  <a:spLocks noChangeArrowheads="1"/>
                </p:cNvSpPr>
                <p:nvPr/>
              </p:nvSpPr>
              <p:spPr bwMode="auto">
                <a:xfrm>
                  <a:off x="14373300" y="10548541"/>
                  <a:ext cx="963367" cy="197614"/>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39" name="Freeform 183"/>
                <p:cNvSpPr>
                  <a:spLocks/>
                </p:cNvSpPr>
                <p:nvPr/>
              </p:nvSpPr>
              <p:spPr bwMode="auto">
                <a:xfrm>
                  <a:off x="14126283" y="10350926"/>
                  <a:ext cx="1457401" cy="547555"/>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0" name="Freeform 184"/>
                <p:cNvSpPr>
                  <a:spLocks/>
                </p:cNvSpPr>
                <p:nvPr/>
              </p:nvSpPr>
              <p:spPr bwMode="auto">
                <a:xfrm>
                  <a:off x="14126283" y="10499138"/>
                  <a:ext cx="1457401" cy="424047"/>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1" name="Oval 185"/>
                <p:cNvSpPr>
                  <a:spLocks noChangeArrowheads="1"/>
                </p:cNvSpPr>
                <p:nvPr/>
              </p:nvSpPr>
              <p:spPr bwMode="auto">
                <a:xfrm>
                  <a:off x="14126283" y="10276822"/>
                  <a:ext cx="1457401" cy="39522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2" name="Oval 186"/>
                <p:cNvSpPr>
                  <a:spLocks noChangeArrowheads="1"/>
                </p:cNvSpPr>
                <p:nvPr/>
              </p:nvSpPr>
              <p:spPr bwMode="auto">
                <a:xfrm>
                  <a:off x="14348599" y="10326226"/>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3" name="Oval 187"/>
                <p:cNvSpPr>
                  <a:spLocks noChangeArrowheads="1"/>
                </p:cNvSpPr>
                <p:nvPr/>
              </p:nvSpPr>
              <p:spPr bwMode="auto">
                <a:xfrm>
                  <a:off x="14373300" y="10350926"/>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4" name="Freeform 188"/>
                <p:cNvSpPr>
                  <a:spLocks/>
                </p:cNvSpPr>
                <p:nvPr/>
              </p:nvSpPr>
              <p:spPr bwMode="auto">
                <a:xfrm>
                  <a:off x="14126283" y="10178015"/>
                  <a:ext cx="1457401" cy="543437"/>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5" name="Freeform 189"/>
                <p:cNvSpPr>
                  <a:spLocks/>
                </p:cNvSpPr>
                <p:nvPr/>
              </p:nvSpPr>
              <p:spPr bwMode="auto">
                <a:xfrm>
                  <a:off x="14126283" y="10326226"/>
                  <a:ext cx="1457401" cy="419929"/>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6" name="Oval 190"/>
                <p:cNvSpPr>
                  <a:spLocks noChangeArrowheads="1"/>
                </p:cNvSpPr>
                <p:nvPr/>
              </p:nvSpPr>
              <p:spPr bwMode="auto">
                <a:xfrm>
                  <a:off x="14126283" y="10103910"/>
                  <a:ext cx="1457401" cy="39522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7" name="Oval 191"/>
                <p:cNvSpPr>
                  <a:spLocks noChangeArrowheads="1"/>
                </p:cNvSpPr>
                <p:nvPr/>
              </p:nvSpPr>
              <p:spPr bwMode="auto">
                <a:xfrm>
                  <a:off x="14348599" y="10153313"/>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8" name="Oval 192"/>
                <p:cNvSpPr>
                  <a:spLocks noChangeArrowheads="1"/>
                </p:cNvSpPr>
                <p:nvPr/>
              </p:nvSpPr>
              <p:spPr bwMode="auto">
                <a:xfrm>
                  <a:off x="14373300" y="10178015"/>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49" name="Freeform 193"/>
                <p:cNvSpPr>
                  <a:spLocks/>
                </p:cNvSpPr>
                <p:nvPr/>
              </p:nvSpPr>
              <p:spPr bwMode="auto">
                <a:xfrm>
                  <a:off x="14126283" y="10005103"/>
                  <a:ext cx="1457401" cy="543437"/>
                </a:xfrm>
                <a:custGeom>
                  <a:avLst/>
                  <a:gdLst>
                    <a:gd name="T0" fmla="*/ 0 w 59"/>
                    <a:gd name="T1" fmla="*/ 8 h 22"/>
                    <a:gd name="T2" fmla="*/ 59 w 59"/>
                    <a:gd name="T3" fmla="*/ 8 h 22"/>
                    <a:gd name="T4" fmla="*/ 59 w 59"/>
                    <a:gd name="T5" fmla="*/ 5 h 22"/>
                    <a:gd name="T6" fmla="*/ 30 w 59"/>
                    <a:gd name="T7" fmla="*/ 0 h 22"/>
                    <a:gd name="T8" fmla="*/ 0 w 59"/>
                    <a:gd name="T9" fmla="*/ 5 h 22"/>
                    <a:gd name="T10" fmla="*/ 0 w 59"/>
                    <a:gd name="T11" fmla="*/ 8 h 22"/>
                  </a:gdLst>
                  <a:ahLst/>
                  <a:cxnLst>
                    <a:cxn ang="0">
                      <a:pos x="T0" y="T1"/>
                    </a:cxn>
                    <a:cxn ang="0">
                      <a:pos x="T2" y="T3"/>
                    </a:cxn>
                    <a:cxn ang="0">
                      <a:pos x="T4" y="T5"/>
                    </a:cxn>
                    <a:cxn ang="0">
                      <a:pos x="T6" y="T7"/>
                    </a:cxn>
                    <a:cxn ang="0">
                      <a:pos x="T8" y="T9"/>
                    </a:cxn>
                    <a:cxn ang="0">
                      <a:pos x="T10" y="T11"/>
                    </a:cxn>
                  </a:cxnLst>
                  <a:rect l="0" t="0" r="r" b="b"/>
                  <a:pathLst>
                    <a:path w="59" h="22">
                      <a:moveTo>
                        <a:pt x="0" y="8"/>
                      </a:moveTo>
                      <a:cubicBezTo>
                        <a:pt x="0" y="22"/>
                        <a:pt x="59" y="22"/>
                        <a:pt x="59" y="8"/>
                      </a:cubicBezTo>
                      <a:cubicBezTo>
                        <a:pt x="59" y="5"/>
                        <a:pt x="59" y="5"/>
                        <a:pt x="59" y="5"/>
                      </a:cubicBezTo>
                      <a:cubicBezTo>
                        <a:pt x="30" y="0"/>
                        <a:pt x="30" y="0"/>
                        <a:pt x="30" y="0"/>
                      </a:cubicBezTo>
                      <a:cubicBezTo>
                        <a:pt x="0" y="5"/>
                        <a:pt x="0" y="5"/>
                        <a:pt x="0" y="5"/>
                      </a:cubicBezTo>
                      <a:lnTo>
                        <a:pt x="0" y="8"/>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0" name="Freeform 194"/>
                <p:cNvSpPr>
                  <a:spLocks/>
                </p:cNvSpPr>
                <p:nvPr/>
              </p:nvSpPr>
              <p:spPr bwMode="auto">
                <a:xfrm>
                  <a:off x="14126283" y="10153313"/>
                  <a:ext cx="1457401" cy="419929"/>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1" name="Oval 195"/>
                <p:cNvSpPr>
                  <a:spLocks noChangeArrowheads="1"/>
                </p:cNvSpPr>
                <p:nvPr/>
              </p:nvSpPr>
              <p:spPr bwMode="auto">
                <a:xfrm>
                  <a:off x="14126283" y="9930998"/>
                  <a:ext cx="1457401" cy="395227"/>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2" name="Oval 196"/>
                <p:cNvSpPr>
                  <a:spLocks noChangeArrowheads="1"/>
                </p:cNvSpPr>
                <p:nvPr/>
              </p:nvSpPr>
              <p:spPr bwMode="auto">
                <a:xfrm>
                  <a:off x="14348599" y="9980402"/>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3" name="Oval 197"/>
                <p:cNvSpPr>
                  <a:spLocks noChangeArrowheads="1"/>
                </p:cNvSpPr>
                <p:nvPr/>
              </p:nvSpPr>
              <p:spPr bwMode="auto">
                <a:xfrm>
                  <a:off x="14373300" y="10005103"/>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4" name="Freeform 198"/>
                <p:cNvSpPr>
                  <a:spLocks/>
                </p:cNvSpPr>
                <p:nvPr/>
              </p:nvSpPr>
              <p:spPr bwMode="auto">
                <a:xfrm>
                  <a:off x="14126283" y="9807489"/>
                  <a:ext cx="1457401" cy="568140"/>
                </a:xfrm>
                <a:custGeom>
                  <a:avLst/>
                  <a:gdLst>
                    <a:gd name="T0" fmla="*/ 0 w 59"/>
                    <a:gd name="T1" fmla="*/ 9 h 23"/>
                    <a:gd name="T2" fmla="*/ 59 w 59"/>
                    <a:gd name="T3" fmla="*/ 9 h 23"/>
                    <a:gd name="T4" fmla="*/ 59 w 59"/>
                    <a:gd name="T5" fmla="*/ 6 h 23"/>
                    <a:gd name="T6" fmla="*/ 30 w 59"/>
                    <a:gd name="T7" fmla="*/ 0 h 23"/>
                    <a:gd name="T8" fmla="*/ 0 w 59"/>
                    <a:gd name="T9" fmla="*/ 6 h 23"/>
                    <a:gd name="T10" fmla="*/ 0 w 59"/>
                    <a:gd name="T11" fmla="*/ 9 h 23"/>
                  </a:gdLst>
                  <a:ahLst/>
                  <a:cxnLst>
                    <a:cxn ang="0">
                      <a:pos x="T0" y="T1"/>
                    </a:cxn>
                    <a:cxn ang="0">
                      <a:pos x="T2" y="T3"/>
                    </a:cxn>
                    <a:cxn ang="0">
                      <a:pos x="T4" y="T5"/>
                    </a:cxn>
                    <a:cxn ang="0">
                      <a:pos x="T6" y="T7"/>
                    </a:cxn>
                    <a:cxn ang="0">
                      <a:pos x="T8" y="T9"/>
                    </a:cxn>
                    <a:cxn ang="0">
                      <a:pos x="T10" y="T11"/>
                    </a:cxn>
                  </a:cxnLst>
                  <a:rect l="0" t="0" r="r" b="b"/>
                  <a:pathLst>
                    <a:path w="59" h="23">
                      <a:moveTo>
                        <a:pt x="0" y="9"/>
                      </a:moveTo>
                      <a:cubicBezTo>
                        <a:pt x="0" y="23"/>
                        <a:pt x="59" y="23"/>
                        <a:pt x="59" y="9"/>
                      </a:cubicBezTo>
                      <a:cubicBezTo>
                        <a:pt x="59" y="6"/>
                        <a:pt x="59" y="6"/>
                        <a:pt x="59" y="6"/>
                      </a:cubicBezTo>
                      <a:cubicBezTo>
                        <a:pt x="30" y="0"/>
                        <a:pt x="30" y="0"/>
                        <a:pt x="30"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5" name="Freeform 199"/>
                <p:cNvSpPr>
                  <a:spLocks/>
                </p:cNvSpPr>
                <p:nvPr/>
              </p:nvSpPr>
              <p:spPr bwMode="auto">
                <a:xfrm>
                  <a:off x="14126283" y="9980402"/>
                  <a:ext cx="1457401" cy="419929"/>
                </a:xfrm>
                <a:custGeom>
                  <a:avLst/>
                  <a:gdLst>
                    <a:gd name="T0" fmla="*/ 0 w 59"/>
                    <a:gd name="T1" fmla="*/ 0 h 17"/>
                    <a:gd name="T2" fmla="*/ 0 w 59"/>
                    <a:gd name="T3" fmla="*/ 4 h 17"/>
                    <a:gd name="T4" fmla="*/ 59 w 59"/>
                    <a:gd name="T5" fmla="*/ 4 h 17"/>
                    <a:gd name="T6" fmla="*/ 59 w 59"/>
                    <a:gd name="T7" fmla="*/ 0 h 17"/>
                    <a:gd name="T8" fmla="*/ 0 w 59"/>
                    <a:gd name="T9" fmla="*/ 0 h 17"/>
                  </a:gdLst>
                  <a:ahLst/>
                  <a:cxnLst>
                    <a:cxn ang="0">
                      <a:pos x="T0" y="T1"/>
                    </a:cxn>
                    <a:cxn ang="0">
                      <a:pos x="T2" y="T3"/>
                    </a:cxn>
                    <a:cxn ang="0">
                      <a:pos x="T4" y="T5"/>
                    </a:cxn>
                    <a:cxn ang="0">
                      <a:pos x="T6" y="T7"/>
                    </a:cxn>
                    <a:cxn ang="0">
                      <a:pos x="T8" y="T9"/>
                    </a:cxn>
                  </a:cxnLst>
                  <a:rect l="0" t="0" r="r" b="b"/>
                  <a:pathLst>
                    <a:path w="59" h="17">
                      <a:moveTo>
                        <a:pt x="0" y="0"/>
                      </a:moveTo>
                      <a:cubicBezTo>
                        <a:pt x="0" y="4"/>
                        <a:pt x="0" y="4"/>
                        <a:pt x="0" y="4"/>
                      </a:cubicBezTo>
                      <a:cubicBezTo>
                        <a:pt x="0" y="17"/>
                        <a:pt x="59" y="17"/>
                        <a:pt x="59" y="4"/>
                      </a:cubicBezTo>
                      <a:cubicBezTo>
                        <a:pt x="59" y="0"/>
                        <a:pt x="59" y="0"/>
                        <a:pt x="59"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6" name="Oval 200"/>
                <p:cNvSpPr>
                  <a:spLocks noChangeArrowheads="1"/>
                </p:cNvSpPr>
                <p:nvPr/>
              </p:nvSpPr>
              <p:spPr bwMode="auto">
                <a:xfrm>
                  <a:off x="14126283" y="9733385"/>
                  <a:ext cx="1457401" cy="419929"/>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7" name="Oval 201"/>
                <p:cNvSpPr>
                  <a:spLocks noChangeArrowheads="1"/>
                </p:cNvSpPr>
                <p:nvPr/>
              </p:nvSpPr>
              <p:spPr bwMode="auto">
                <a:xfrm>
                  <a:off x="14348599" y="9807489"/>
                  <a:ext cx="1037471"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8" name="Oval 202"/>
                <p:cNvSpPr>
                  <a:spLocks noChangeArrowheads="1"/>
                </p:cNvSpPr>
                <p:nvPr/>
              </p:nvSpPr>
              <p:spPr bwMode="auto">
                <a:xfrm>
                  <a:off x="14373300" y="9832192"/>
                  <a:ext cx="963367"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59" name="Freeform 203"/>
                <p:cNvSpPr>
                  <a:spLocks/>
                </p:cNvSpPr>
                <p:nvPr/>
              </p:nvSpPr>
              <p:spPr bwMode="auto">
                <a:xfrm>
                  <a:off x="12520673" y="12010060"/>
                  <a:ext cx="1605611" cy="621661"/>
                </a:xfrm>
                <a:custGeom>
                  <a:avLst/>
                  <a:gdLst>
                    <a:gd name="T0" fmla="*/ 0 w 65"/>
                    <a:gd name="T1" fmla="*/ 10 h 25"/>
                    <a:gd name="T2" fmla="*/ 65 w 65"/>
                    <a:gd name="T3" fmla="*/ 10 h 25"/>
                    <a:gd name="T4" fmla="*/ 65 w 65"/>
                    <a:gd name="T5" fmla="*/ 6 h 25"/>
                    <a:gd name="T6" fmla="*/ 32 w 65"/>
                    <a:gd name="T7" fmla="*/ 0 h 25"/>
                    <a:gd name="T8" fmla="*/ 0 w 65"/>
                    <a:gd name="T9" fmla="*/ 6 h 25"/>
                    <a:gd name="T10" fmla="*/ 0 w 65"/>
                    <a:gd name="T11" fmla="*/ 10 h 25"/>
                  </a:gdLst>
                  <a:ahLst/>
                  <a:cxnLst>
                    <a:cxn ang="0">
                      <a:pos x="T0" y="T1"/>
                    </a:cxn>
                    <a:cxn ang="0">
                      <a:pos x="T2" y="T3"/>
                    </a:cxn>
                    <a:cxn ang="0">
                      <a:pos x="T4" y="T5"/>
                    </a:cxn>
                    <a:cxn ang="0">
                      <a:pos x="T6" y="T7"/>
                    </a:cxn>
                    <a:cxn ang="0">
                      <a:pos x="T8" y="T9"/>
                    </a:cxn>
                    <a:cxn ang="0">
                      <a:pos x="T10" y="T11"/>
                    </a:cxn>
                  </a:cxnLst>
                  <a:rect l="0" t="0" r="r" b="b"/>
                  <a:pathLst>
                    <a:path w="65" h="25">
                      <a:moveTo>
                        <a:pt x="0" y="10"/>
                      </a:moveTo>
                      <a:cubicBezTo>
                        <a:pt x="0" y="25"/>
                        <a:pt x="65" y="25"/>
                        <a:pt x="65" y="10"/>
                      </a:cubicBezTo>
                      <a:cubicBezTo>
                        <a:pt x="65" y="6"/>
                        <a:pt x="65" y="6"/>
                        <a:pt x="65" y="6"/>
                      </a:cubicBezTo>
                      <a:cubicBezTo>
                        <a:pt x="32" y="0"/>
                        <a:pt x="32" y="0"/>
                        <a:pt x="32" y="0"/>
                      </a:cubicBezTo>
                      <a:cubicBezTo>
                        <a:pt x="0" y="6"/>
                        <a:pt x="0" y="6"/>
                        <a:pt x="0" y="6"/>
                      </a:cubicBezTo>
                      <a:lnTo>
                        <a:pt x="0" y="10"/>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0" name="Freeform 204"/>
                <p:cNvSpPr>
                  <a:spLocks/>
                </p:cNvSpPr>
                <p:nvPr/>
              </p:nvSpPr>
              <p:spPr bwMode="auto">
                <a:xfrm>
                  <a:off x="12520673" y="12207673"/>
                  <a:ext cx="1605611" cy="448748"/>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1" name="Oval 205"/>
                <p:cNvSpPr>
                  <a:spLocks noChangeArrowheads="1"/>
                </p:cNvSpPr>
                <p:nvPr/>
              </p:nvSpPr>
              <p:spPr bwMode="auto">
                <a:xfrm>
                  <a:off x="12520673" y="11935954"/>
                  <a:ext cx="1605611" cy="469333"/>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2" name="Oval 207"/>
                <p:cNvSpPr>
                  <a:spLocks noChangeArrowheads="1"/>
                </p:cNvSpPr>
                <p:nvPr/>
              </p:nvSpPr>
              <p:spPr bwMode="auto">
                <a:xfrm>
                  <a:off x="12742989" y="12010060"/>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3" name="Oval 208"/>
                <p:cNvSpPr>
                  <a:spLocks noChangeArrowheads="1"/>
                </p:cNvSpPr>
                <p:nvPr/>
              </p:nvSpPr>
              <p:spPr bwMode="auto">
                <a:xfrm>
                  <a:off x="12792392" y="12034761"/>
                  <a:ext cx="1062173" cy="247017"/>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4" name="Freeform 209"/>
                <p:cNvSpPr>
                  <a:spLocks/>
                </p:cNvSpPr>
                <p:nvPr/>
              </p:nvSpPr>
              <p:spPr bwMode="auto">
                <a:xfrm>
                  <a:off x="12520673" y="11837147"/>
                  <a:ext cx="1605611" cy="592841"/>
                </a:xfrm>
                <a:custGeom>
                  <a:avLst/>
                  <a:gdLst>
                    <a:gd name="T0" fmla="*/ 0 w 65"/>
                    <a:gd name="T1" fmla="*/ 9 h 24"/>
                    <a:gd name="T2" fmla="*/ 65 w 65"/>
                    <a:gd name="T3" fmla="*/ 9 h 24"/>
                    <a:gd name="T4" fmla="*/ 65 w 65"/>
                    <a:gd name="T5" fmla="*/ 6 h 24"/>
                    <a:gd name="T6" fmla="*/ 32 w 65"/>
                    <a:gd name="T7" fmla="*/ 0 h 24"/>
                    <a:gd name="T8" fmla="*/ 0 w 65"/>
                    <a:gd name="T9" fmla="*/ 6 h 24"/>
                    <a:gd name="T10" fmla="*/ 0 w 65"/>
                    <a:gd name="T11" fmla="*/ 9 h 24"/>
                  </a:gdLst>
                  <a:ahLst/>
                  <a:cxnLst>
                    <a:cxn ang="0">
                      <a:pos x="T0" y="T1"/>
                    </a:cxn>
                    <a:cxn ang="0">
                      <a:pos x="T2" y="T3"/>
                    </a:cxn>
                    <a:cxn ang="0">
                      <a:pos x="T4" y="T5"/>
                    </a:cxn>
                    <a:cxn ang="0">
                      <a:pos x="T6" y="T7"/>
                    </a:cxn>
                    <a:cxn ang="0">
                      <a:pos x="T8" y="T9"/>
                    </a:cxn>
                    <a:cxn ang="0">
                      <a:pos x="T10" y="T11"/>
                    </a:cxn>
                  </a:cxnLst>
                  <a:rect l="0" t="0" r="r" b="b"/>
                  <a:pathLst>
                    <a:path w="65" h="24">
                      <a:moveTo>
                        <a:pt x="0" y="9"/>
                      </a:moveTo>
                      <a:cubicBezTo>
                        <a:pt x="0" y="24"/>
                        <a:pt x="65" y="24"/>
                        <a:pt x="65" y="9"/>
                      </a:cubicBezTo>
                      <a:cubicBezTo>
                        <a:pt x="65" y="6"/>
                        <a:pt x="65" y="6"/>
                        <a:pt x="65"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5" name="Freeform 210"/>
                <p:cNvSpPr>
                  <a:spLocks/>
                </p:cNvSpPr>
                <p:nvPr/>
              </p:nvSpPr>
              <p:spPr bwMode="auto">
                <a:xfrm>
                  <a:off x="12520673" y="12010060"/>
                  <a:ext cx="1605611" cy="444630"/>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6" name="Oval 211"/>
                <p:cNvSpPr>
                  <a:spLocks noChangeArrowheads="1"/>
                </p:cNvSpPr>
                <p:nvPr/>
              </p:nvSpPr>
              <p:spPr bwMode="auto">
                <a:xfrm>
                  <a:off x="12520673" y="11738340"/>
                  <a:ext cx="1605611" cy="469333"/>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7" name="Oval 212"/>
                <p:cNvSpPr>
                  <a:spLocks noChangeArrowheads="1"/>
                </p:cNvSpPr>
                <p:nvPr/>
              </p:nvSpPr>
              <p:spPr bwMode="auto">
                <a:xfrm>
                  <a:off x="12742989" y="11812446"/>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8" name="Oval 213"/>
                <p:cNvSpPr>
                  <a:spLocks noChangeArrowheads="1"/>
                </p:cNvSpPr>
                <p:nvPr/>
              </p:nvSpPr>
              <p:spPr bwMode="auto">
                <a:xfrm>
                  <a:off x="12792392" y="11837147"/>
                  <a:ext cx="1062173" cy="247017"/>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69" name="Freeform 214"/>
                <p:cNvSpPr>
                  <a:spLocks/>
                </p:cNvSpPr>
                <p:nvPr/>
              </p:nvSpPr>
              <p:spPr bwMode="auto">
                <a:xfrm>
                  <a:off x="12520673" y="11639534"/>
                  <a:ext cx="1605611" cy="592841"/>
                </a:xfrm>
                <a:custGeom>
                  <a:avLst/>
                  <a:gdLst>
                    <a:gd name="T0" fmla="*/ 0 w 65"/>
                    <a:gd name="T1" fmla="*/ 9 h 24"/>
                    <a:gd name="T2" fmla="*/ 65 w 65"/>
                    <a:gd name="T3" fmla="*/ 9 h 24"/>
                    <a:gd name="T4" fmla="*/ 65 w 65"/>
                    <a:gd name="T5" fmla="*/ 6 h 24"/>
                    <a:gd name="T6" fmla="*/ 32 w 65"/>
                    <a:gd name="T7" fmla="*/ 0 h 24"/>
                    <a:gd name="T8" fmla="*/ 0 w 65"/>
                    <a:gd name="T9" fmla="*/ 6 h 24"/>
                    <a:gd name="T10" fmla="*/ 0 w 65"/>
                    <a:gd name="T11" fmla="*/ 9 h 24"/>
                  </a:gdLst>
                  <a:ahLst/>
                  <a:cxnLst>
                    <a:cxn ang="0">
                      <a:pos x="T0" y="T1"/>
                    </a:cxn>
                    <a:cxn ang="0">
                      <a:pos x="T2" y="T3"/>
                    </a:cxn>
                    <a:cxn ang="0">
                      <a:pos x="T4" y="T5"/>
                    </a:cxn>
                    <a:cxn ang="0">
                      <a:pos x="T6" y="T7"/>
                    </a:cxn>
                    <a:cxn ang="0">
                      <a:pos x="T8" y="T9"/>
                    </a:cxn>
                    <a:cxn ang="0">
                      <a:pos x="T10" y="T11"/>
                    </a:cxn>
                  </a:cxnLst>
                  <a:rect l="0" t="0" r="r" b="b"/>
                  <a:pathLst>
                    <a:path w="65" h="24">
                      <a:moveTo>
                        <a:pt x="0" y="9"/>
                      </a:moveTo>
                      <a:cubicBezTo>
                        <a:pt x="0" y="24"/>
                        <a:pt x="65" y="24"/>
                        <a:pt x="65" y="9"/>
                      </a:cubicBezTo>
                      <a:cubicBezTo>
                        <a:pt x="65" y="6"/>
                        <a:pt x="65" y="6"/>
                        <a:pt x="65"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0" name="Freeform 215"/>
                <p:cNvSpPr>
                  <a:spLocks/>
                </p:cNvSpPr>
                <p:nvPr/>
              </p:nvSpPr>
              <p:spPr bwMode="auto">
                <a:xfrm>
                  <a:off x="12520673" y="11812446"/>
                  <a:ext cx="1605611" cy="444630"/>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1" name="Oval 216"/>
                <p:cNvSpPr>
                  <a:spLocks noChangeArrowheads="1"/>
                </p:cNvSpPr>
                <p:nvPr/>
              </p:nvSpPr>
              <p:spPr bwMode="auto">
                <a:xfrm>
                  <a:off x="12520673" y="11565429"/>
                  <a:ext cx="1605611"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2" name="Oval 217"/>
                <p:cNvSpPr>
                  <a:spLocks noChangeArrowheads="1"/>
                </p:cNvSpPr>
                <p:nvPr/>
              </p:nvSpPr>
              <p:spPr bwMode="auto">
                <a:xfrm>
                  <a:off x="12742989" y="11614833"/>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3" name="Oval 218"/>
                <p:cNvSpPr>
                  <a:spLocks noChangeArrowheads="1"/>
                </p:cNvSpPr>
                <p:nvPr/>
              </p:nvSpPr>
              <p:spPr bwMode="auto">
                <a:xfrm>
                  <a:off x="12792392" y="11664236"/>
                  <a:ext cx="1062173"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4" name="Freeform 219"/>
                <p:cNvSpPr>
                  <a:spLocks/>
                </p:cNvSpPr>
                <p:nvPr/>
              </p:nvSpPr>
              <p:spPr bwMode="auto">
                <a:xfrm>
                  <a:off x="12520673" y="11441920"/>
                  <a:ext cx="1605611" cy="592841"/>
                </a:xfrm>
                <a:custGeom>
                  <a:avLst/>
                  <a:gdLst>
                    <a:gd name="T0" fmla="*/ 0 w 65"/>
                    <a:gd name="T1" fmla="*/ 9 h 24"/>
                    <a:gd name="T2" fmla="*/ 65 w 65"/>
                    <a:gd name="T3" fmla="*/ 9 h 24"/>
                    <a:gd name="T4" fmla="*/ 65 w 65"/>
                    <a:gd name="T5" fmla="*/ 6 h 24"/>
                    <a:gd name="T6" fmla="*/ 32 w 65"/>
                    <a:gd name="T7" fmla="*/ 0 h 24"/>
                    <a:gd name="T8" fmla="*/ 0 w 65"/>
                    <a:gd name="T9" fmla="*/ 6 h 24"/>
                    <a:gd name="T10" fmla="*/ 0 w 65"/>
                    <a:gd name="T11" fmla="*/ 9 h 24"/>
                  </a:gdLst>
                  <a:ahLst/>
                  <a:cxnLst>
                    <a:cxn ang="0">
                      <a:pos x="T0" y="T1"/>
                    </a:cxn>
                    <a:cxn ang="0">
                      <a:pos x="T2" y="T3"/>
                    </a:cxn>
                    <a:cxn ang="0">
                      <a:pos x="T4" y="T5"/>
                    </a:cxn>
                    <a:cxn ang="0">
                      <a:pos x="T6" y="T7"/>
                    </a:cxn>
                    <a:cxn ang="0">
                      <a:pos x="T8" y="T9"/>
                    </a:cxn>
                    <a:cxn ang="0">
                      <a:pos x="T10" y="T11"/>
                    </a:cxn>
                  </a:cxnLst>
                  <a:rect l="0" t="0" r="r" b="b"/>
                  <a:pathLst>
                    <a:path w="65" h="24">
                      <a:moveTo>
                        <a:pt x="0" y="9"/>
                      </a:moveTo>
                      <a:cubicBezTo>
                        <a:pt x="0" y="24"/>
                        <a:pt x="65" y="24"/>
                        <a:pt x="65" y="9"/>
                      </a:cubicBezTo>
                      <a:cubicBezTo>
                        <a:pt x="65" y="6"/>
                        <a:pt x="65" y="6"/>
                        <a:pt x="65"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5" name="Freeform 220"/>
                <p:cNvSpPr>
                  <a:spLocks/>
                </p:cNvSpPr>
                <p:nvPr/>
              </p:nvSpPr>
              <p:spPr bwMode="auto">
                <a:xfrm>
                  <a:off x="12520673" y="11614833"/>
                  <a:ext cx="1605611" cy="444630"/>
                </a:xfrm>
                <a:custGeom>
                  <a:avLst/>
                  <a:gdLst>
                    <a:gd name="T0" fmla="*/ 0 w 65"/>
                    <a:gd name="T1" fmla="*/ 0 h 18"/>
                    <a:gd name="T2" fmla="*/ 0 w 65"/>
                    <a:gd name="T3" fmla="*/ 5 h 18"/>
                    <a:gd name="T4" fmla="*/ 65 w 65"/>
                    <a:gd name="T5" fmla="*/ 5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5"/>
                        <a:pt x="0" y="5"/>
                        <a:pt x="0" y="5"/>
                      </a:cubicBezTo>
                      <a:cubicBezTo>
                        <a:pt x="0" y="18"/>
                        <a:pt x="65" y="18"/>
                        <a:pt x="65" y="5"/>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6" name="Oval 221"/>
                <p:cNvSpPr>
                  <a:spLocks noChangeArrowheads="1"/>
                </p:cNvSpPr>
                <p:nvPr/>
              </p:nvSpPr>
              <p:spPr bwMode="auto">
                <a:xfrm>
                  <a:off x="12520673" y="11367814"/>
                  <a:ext cx="1605611"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77" name="Oval 222"/>
                <p:cNvSpPr>
                  <a:spLocks noChangeArrowheads="1"/>
                </p:cNvSpPr>
                <p:nvPr/>
              </p:nvSpPr>
              <p:spPr bwMode="auto">
                <a:xfrm>
                  <a:off x="12742989" y="11417219"/>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87" name="Oval 223"/>
                <p:cNvSpPr>
                  <a:spLocks noChangeArrowheads="1"/>
                </p:cNvSpPr>
                <p:nvPr/>
              </p:nvSpPr>
              <p:spPr bwMode="auto">
                <a:xfrm>
                  <a:off x="12792392" y="11466623"/>
                  <a:ext cx="1062173"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88" name="Freeform 224"/>
                <p:cNvSpPr>
                  <a:spLocks/>
                </p:cNvSpPr>
                <p:nvPr/>
              </p:nvSpPr>
              <p:spPr bwMode="auto">
                <a:xfrm>
                  <a:off x="12520673" y="11244307"/>
                  <a:ext cx="1605611" cy="617543"/>
                </a:xfrm>
                <a:custGeom>
                  <a:avLst/>
                  <a:gdLst>
                    <a:gd name="T0" fmla="*/ 0 w 65"/>
                    <a:gd name="T1" fmla="*/ 9 h 25"/>
                    <a:gd name="T2" fmla="*/ 65 w 65"/>
                    <a:gd name="T3" fmla="*/ 9 h 25"/>
                    <a:gd name="T4" fmla="*/ 65 w 65"/>
                    <a:gd name="T5" fmla="*/ 6 h 25"/>
                    <a:gd name="T6" fmla="*/ 32 w 65"/>
                    <a:gd name="T7" fmla="*/ 0 h 25"/>
                    <a:gd name="T8" fmla="*/ 0 w 65"/>
                    <a:gd name="T9" fmla="*/ 6 h 25"/>
                    <a:gd name="T10" fmla="*/ 0 w 65"/>
                    <a:gd name="T11" fmla="*/ 9 h 25"/>
                  </a:gdLst>
                  <a:ahLst/>
                  <a:cxnLst>
                    <a:cxn ang="0">
                      <a:pos x="T0" y="T1"/>
                    </a:cxn>
                    <a:cxn ang="0">
                      <a:pos x="T2" y="T3"/>
                    </a:cxn>
                    <a:cxn ang="0">
                      <a:pos x="T4" y="T5"/>
                    </a:cxn>
                    <a:cxn ang="0">
                      <a:pos x="T6" y="T7"/>
                    </a:cxn>
                    <a:cxn ang="0">
                      <a:pos x="T8" y="T9"/>
                    </a:cxn>
                    <a:cxn ang="0">
                      <a:pos x="T10" y="T11"/>
                    </a:cxn>
                  </a:cxnLst>
                  <a:rect l="0" t="0" r="r" b="b"/>
                  <a:pathLst>
                    <a:path w="65" h="25">
                      <a:moveTo>
                        <a:pt x="0" y="9"/>
                      </a:moveTo>
                      <a:cubicBezTo>
                        <a:pt x="0" y="25"/>
                        <a:pt x="65" y="25"/>
                        <a:pt x="65" y="9"/>
                      </a:cubicBezTo>
                      <a:cubicBezTo>
                        <a:pt x="65" y="6"/>
                        <a:pt x="65" y="6"/>
                        <a:pt x="65"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89" name="Freeform 225"/>
                <p:cNvSpPr>
                  <a:spLocks/>
                </p:cNvSpPr>
                <p:nvPr/>
              </p:nvSpPr>
              <p:spPr bwMode="auto">
                <a:xfrm>
                  <a:off x="12520673" y="11417219"/>
                  <a:ext cx="1605611" cy="469333"/>
                </a:xfrm>
                <a:custGeom>
                  <a:avLst/>
                  <a:gdLst>
                    <a:gd name="T0" fmla="*/ 0 w 65"/>
                    <a:gd name="T1" fmla="*/ 0 h 19"/>
                    <a:gd name="T2" fmla="*/ 0 w 65"/>
                    <a:gd name="T3" fmla="*/ 5 h 19"/>
                    <a:gd name="T4" fmla="*/ 65 w 65"/>
                    <a:gd name="T5" fmla="*/ 5 h 19"/>
                    <a:gd name="T6" fmla="*/ 65 w 65"/>
                    <a:gd name="T7" fmla="*/ 0 h 19"/>
                    <a:gd name="T8" fmla="*/ 0 w 65"/>
                    <a:gd name="T9" fmla="*/ 0 h 19"/>
                  </a:gdLst>
                  <a:ahLst/>
                  <a:cxnLst>
                    <a:cxn ang="0">
                      <a:pos x="T0" y="T1"/>
                    </a:cxn>
                    <a:cxn ang="0">
                      <a:pos x="T2" y="T3"/>
                    </a:cxn>
                    <a:cxn ang="0">
                      <a:pos x="T4" y="T5"/>
                    </a:cxn>
                    <a:cxn ang="0">
                      <a:pos x="T6" y="T7"/>
                    </a:cxn>
                    <a:cxn ang="0">
                      <a:pos x="T8" y="T9"/>
                    </a:cxn>
                  </a:cxnLst>
                  <a:rect l="0" t="0" r="r" b="b"/>
                  <a:pathLst>
                    <a:path w="65" h="19">
                      <a:moveTo>
                        <a:pt x="0" y="0"/>
                      </a:moveTo>
                      <a:cubicBezTo>
                        <a:pt x="0" y="5"/>
                        <a:pt x="0" y="5"/>
                        <a:pt x="0" y="5"/>
                      </a:cubicBezTo>
                      <a:cubicBezTo>
                        <a:pt x="0" y="19"/>
                        <a:pt x="65" y="19"/>
                        <a:pt x="65" y="5"/>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0" name="Oval 226"/>
                <p:cNvSpPr>
                  <a:spLocks noChangeArrowheads="1"/>
                </p:cNvSpPr>
                <p:nvPr/>
              </p:nvSpPr>
              <p:spPr bwMode="auto">
                <a:xfrm>
                  <a:off x="12520673" y="11170201"/>
                  <a:ext cx="1605611"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1" name="Oval 227"/>
                <p:cNvSpPr>
                  <a:spLocks noChangeArrowheads="1"/>
                </p:cNvSpPr>
                <p:nvPr/>
              </p:nvSpPr>
              <p:spPr bwMode="auto">
                <a:xfrm>
                  <a:off x="12742989" y="11219604"/>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2" name="Oval 228"/>
                <p:cNvSpPr>
                  <a:spLocks noChangeArrowheads="1"/>
                </p:cNvSpPr>
                <p:nvPr/>
              </p:nvSpPr>
              <p:spPr bwMode="auto">
                <a:xfrm>
                  <a:off x="12792392" y="11269008"/>
                  <a:ext cx="1062173"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3" name="Freeform 229"/>
                <p:cNvSpPr>
                  <a:spLocks/>
                </p:cNvSpPr>
                <p:nvPr/>
              </p:nvSpPr>
              <p:spPr bwMode="auto">
                <a:xfrm>
                  <a:off x="12520673" y="11046693"/>
                  <a:ext cx="1605611" cy="617543"/>
                </a:xfrm>
                <a:custGeom>
                  <a:avLst/>
                  <a:gdLst>
                    <a:gd name="T0" fmla="*/ 0 w 65"/>
                    <a:gd name="T1" fmla="*/ 10 h 25"/>
                    <a:gd name="T2" fmla="*/ 65 w 65"/>
                    <a:gd name="T3" fmla="*/ 10 h 25"/>
                    <a:gd name="T4" fmla="*/ 65 w 65"/>
                    <a:gd name="T5" fmla="*/ 6 h 25"/>
                    <a:gd name="T6" fmla="*/ 32 w 65"/>
                    <a:gd name="T7" fmla="*/ 0 h 25"/>
                    <a:gd name="T8" fmla="*/ 0 w 65"/>
                    <a:gd name="T9" fmla="*/ 6 h 25"/>
                    <a:gd name="T10" fmla="*/ 0 w 65"/>
                    <a:gd name="T11" fmla="*/ 10 h 25"/>
                  </a:gdLst>
                  <a:ahLst/>
                  <a:cxnLst>
                    <a:cxn ang="0">
                      <a:pos x="T0" y="T1"/>
                    </a:cxn>
                    <a:cxn ang="0">
                      <a:pos x="T2" y="T3"/>
                    </a:cxn>
                    <a:cxn ang="0">
                      <a:pos x="T4" y="T5"/>
                    </a:cxn>
                    <a:cxn ang="0">
                      <a:pos x="T6" y="T7"/>
                    </a:cxn>
                    <a:cxn ang="0">
                      <a:pos x="T8" y="T9"/>
                    </a:cxn>
                    <a:cxn ang="0">
                      <a:pos x="T10" y="T11"/>
                    </a:cxn>
                  </a:cxnLst>
                  <a:rect l="0" t="0" r="r" b="b"/>
                  <a:pathLst>
                    <a:path w="65" h="25">
                      <a:moveTo>
                        <a:pt x="0" y="10"/>
                      </a:moveTo>
                      <a:cubicBezTo>
                        <a:pt x="0" y="25"/>
                        <a:pt x="65" y="25"/>
                        <a:pt x="65" y="10"/>
                      </a:cubicBezTo>
                      <a:cubicBezTo>
                        <a:pt x="65" y="6"/>
                        <a:pt x="65" y="6"/>
                        <a:pt x="65" y="6"/>
                      </a:cubicBezTo>
                      <a:cubicBezTo>
                        <a:pt x="32" y="0"/>
                        <a:pt x="32" y="0"/>
                        <a:pt x="32" y="0"/>
                      </a:cubicBezTo>
                      <a:cubicBezTo>
                        <a:pt x="0" y="6"/>
                        <a:pt x="0" y="6"/>
                        <a:pt x="0" y="6"/>
                      </a:cubicBezTo>
                      <a:lnTo>
                        <a:pt x="0" y="10"/>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4" name="Freeform 230"/>
                <p:cNvSpPr>
                  <a:spLocks/>
                </p:cNvSpPr>
                <p:nvPr/>
              </p:nvSpPr>
              <p:spPr bwMode="auto">
                <a:xfrm>
                  <a:off x="12520673" y="11244307"/>
                  <a:ext cx="1605611" cy="444630"/>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5" name="Oval 231"/>
                <p:cNvSpPr>
                  <a:spLocks noChangeArrowheads="1"/>
                </p:cNvSpPr>
                <p:nvPr/>
              </p:nvSpPr>
              <p:spPr bwMode="auto">
                <a:xfrm>
                  <a:off x="12520673" y="10972587"/>
                  <a:ext cx="1605611"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6" name="Oval 232"/>
                <p:cNvSpPr>
                  <a:spLocks noChangeArrowheads="1"/>
                </p:cNvSpPr>
                <p:nvPr/>
              </p:nvSpPr>
              <p:spPr bwMode="auto">
                <a:xfrm>
                  <a:off x="12742989" y="11046693"/>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7" name="Oval 233"/>
                <p:cNvSpPr>
                  <a:spLocks noChangeArrowheads="1"/>
                </p:cNvSpPr>
                <p:nvPr/>
              </p:nvSpPr>
              <p:spPr bwMode="auto">
                <a:xfrm>
                  <a:off x="12792392" y="11071394"/>
                  <a:ext cx="1062173" cy="247017"/>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8" name="Freeform 234"/>
                <p:cNvSpPr>
                  <a:spLocks/>
                </p:cNvSpPr>
                <p:nvPr/>
              </p:nvSpPr>
              <p:spPr bwMode="auto">
                <a:xfrm>
                  <a:off x="12520673" y="10873781"/>
                  <a:ext cx="1605611" cy="592841"/>
                </a:xfrm>
                <a:custGeom>
                  <a:avLst/>
                  <a:gdLst>
                    <a:gd name="T0" fmla="*/ 0 w 65"/>
                    <a:gd name="T1" fmla="*/ 9 h 24"/>
                    <a:gd name="T2" fmla="*/ 65 w 65"/>
                    <a:gd name="T3" fmla="*/ 9 h 24"/>
                    <a:gd name="T4" fmla="*/ 65 w 65"/>
                    <a:gd name="T5" fmla="*/ 5 h 24"/>
                    <a:gd name="T6" fmla="*/ 32 w 65"/>
                    <a:gd name="T7" fmla="*/ 0 h 24"/>
                    <a:gd name="T8" fmla="*/ 0 w 65"/>
                    <a:gd name="T9" fmla="*/ 5 h 24"/>
                    <a:gd name="T10" fmla="*/ 0 w 65"/>
                    <a:gd name="T11" fmla="*/ 9 h 24"/>
                  </a:gdLst>
                  <a:ahLst/>
                  <a:cxnLst>
                    <a:cxn ang="0">
                      <a:pos x="T0" y="T1"/>
                    </a:cxn>
                    <a:cxn ang="0">
                      <a:pos x="T2" y="T3"/>
                    </a:cxn>
                    <a:cxn ang="0">
                      <a:pos x="T4" y="T5"/>
                    </a:cxn>
                    <a:cxn ang="0">
                      <a:pos x="T6" y="T7"/>
                    </a:cxn>
                    <a:cxn ang="0">
                      <a:pos x="T8" y="T9"/>
                    </a:cxn>
                    <a:cxn ang="0">
                      <a:pos x="T10" y="T11"/>
                    </a:cxn>
                  </a:cxnLst>
                  <a:rect l="0" t="0" r="r" b="b"/>
                  <a:pathLst>
                    <a:path w="65" h="24">
                      <a:moveTo>
                        <a:pt x="0" y="9"/>
                      </a:moveTo>
                      <a:cubicBezTo>
                        <a:pt x="0" y="24"/>
                        <a:pt x="65" y="24"/>
                        <a:pt x="65" y="9"/>
                      </a:cubicBezTo>
                      <a:cubicBezTo>
                        <a:pt x="65" y="5"/>
                        <a:pt x="65" y="5"/>
                        <a:pt x="65" y="5"/>
                      </a:cubicBezTo>
                      <a:cubicBezTo>
                        <a:pt x="32" y="0"/>
                        <a:pt x="32" y="0"/>
                        <a:pt x="32" y="0"/>
                      </a:cubicBezTo>
                      <a:cubicBezTo>
                        <a:pt x="0" y="5"/>
                        <a:pt x="0" y="5"/>
                        <a:pt x="0" y="5"/>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599" name="Freeform 235"/>
                <p:cNvSpPr>
                  <a:spLocks/>
                </p:cNvSpPr>
                <p:nvPr/>
              </p:nvSpPr>
              <p:spPr bwMode="auto">
                <a:xfrm>
                  <a:off x="12520673" y="11046693"/>
                  <a:ext cx="1605611" cy="444630"/>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0" name="Oval 236"/>
                <p:cNvSpPr>
                  <a:spLocks noChangeArrowheads="1"/>
                </p:cNvSpPr>
                <p:nvPr/>
              </p:nvSpPr>
              <p:spPr bwMode="auto">
                <a:xfrm>
                  <a:off x="12520673" y="10770856"/>
                  <a:ext cx="1605611" cy="473451"/>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1" name="Oval 237"/>
                <p:cNvSpPr>
                  <a:spLocks noChangeArrowheads="1"/>
                </p:cNvSpPr>
                <p:nvPr/>
              </p:nvSpPr>
              <p:spPr bwMode="auto">
                <a:xfrm>
                  <a:off x="12742989" y="10849080"/>
                  <a:ext cx="1160980"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2" name="Oval 238"/>
                <p:cNvSpPr>
                  <a:spLocks noChangeArrowheads="1"/>
                </p:cNvSpPr>
                <p:nvPr/>
              </p:nvSpPr>
              <p:spPr bwMode="auto">
                <a:xfrm>
                  <a:off x="12792392" y="10873781"/>
                  <a:ext cx="1062173" cy="247017"/>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3" name="Freeform 239"/>
                <p:cNvSpPr>
                  <a:spLocks/>
                </p:cNvSpPr>
                <p:nvPr/>
              </p:nvSpPr>
              <p:spPr bwMode="auto">
                <a:xfrm>
                  <a:off x="12520673" y="10672049"/>
                  <a:ext cx="1605611" cy="596958"/>
                </a:xfrm>
                <a:custGeom>
                  <a:avLst/>
                  <a:gdLst>
                    <a:gd name="T0" fmla="*/ 0 w 65"/>
                    <a:gd name="T1" fmla="*/ 9 h 24"/>
                    <a:gd name="T2" fmla="*/ 65 w 65"/>
                    <a:gd name="T3" fmla="*/ 9 h 24"/>
                    <a:gd name="T4" fmla="*/ 65 w 65"/>
                    <a:gd name="T5" fmla="*/ 6 h 24"/>
                    <a:gd name="T6" fmla="*/ 32 w 65"/>
                    <a:gd name="T7" fmla="*/ 0 h 24"/>
                    <a:gd name="T8" fmla="*/ 0 w 65"/>
                    <a:gd name="T9" fmla="*/ 6 h 24"/>
                    <a:gd name="T10" fmla="*/ 0 w 65"/>
                    <a:gd name="T11" fmla="*/ 9 h 24"/>
                  </a:gdLst>
                  <a:ahLst/>
                  <a:cxnLst>
                    <a:cxn ang="0">
                      <a:pos x="T0" y="T1"/>
                    </a:cxn>
                    <a:cxn ang="0">
                      <a:pos x="T2" y="T3"/>
                    </a:cxn>
                    <a:cxn ang="0">
                      <a:pos x="T4" y="T5"/>
                    </a:cxn>
                    <a:cxn ang="0">
                      <a:pos x="T6" y="T7"/>
                    </a:cxn>
                    <a:cxn ang="0">
                      <a:pos x="T8" y="T9"/>
                    </a:cxn>
                    <a:cxn ang="0">
                      <a:pos x="T10" y="T11"/>
                    </a:cxn>
                  </a:cxnLst>
                  <a:rect l="0" t="0" r="r" b="b"/>
                  <a:pathLst>
                    <a:path w="65" h="24">
                      <a:moveTo>
                        <a:pt x="0" y="9"/>
                      </a:moveTo>
                      <a:cubicBezTo>
                        <a:pt x="0" y="24"/>
                        <a:pt x="65" y="24"/>
                        <a:pt x="65" y="9"/>
                      </a:cubicBezTo>
                      <a:cubicBezTo>
                        <a:pt x="65" y="6"/>
                        <a:pt x="65" y="6"/>
                        <a:pt x="65"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4" name="Freeform 240"/>
                <p:cNvSpPr>
                  <a:spLocks/>
                </p:cNvSpPr>
                <p:nvPr/>
              </p:nvSpPr>
              <p:spPr bwMode="auto">
                <a:xfrm>
                  <a:off x="12520673" y="10849080"/>
                  <a:ext cx="1605611" cy="444630"/>
                </a:xfrm>
                <a:custGeom>
                  <a:avLst/>
                  <a:gdLst>
                    <a:gd name="T0" fmla="*/ 0 w 65"/>
                    <a:gd name="T1" fmla="*/ 0 h 18"/>
                    <a:gd name="T2" fmla="*/ 0 w 65"/>
                    <a:gd name="T3" fmla="*/ 4 h 18"/>
                    <a:gd name="T4" fmla="*/ 65 w 65"/>
                    <a:gd name="T5" fmla="*/ 4 h 18"/>
                    <a:gd name="T6" fmla="*/ 65 w 65"/>
                    <a:gd name="T7" fmla="*/ 0 h 18"/>
                    <a:gd name="T8" fmla="*/ 0 w 65"/>
                    <a:gd name="T9" fmla="*/ 0 h 18"/>
                  </a:gdLst>
                  <a:ahLst/>
                  <a:cxnLst>
                    <a:cxn ang="0">
                      <a:pos x="T0" y="T1"/>
                    </a:cxn>
                    <a:cxn ang="0">
                      <a:pos x="T2" y="T3"/>
                    </a:cxn>
                    <a:cxn ang="0">
                      <a:pos x="T4" y="T5"/>
                    </a:cxn>
                    <a:cxn ang="0">
                      <a:pos x="T6" y="T7"/>
                    </a:cxn>
                    <a:cxn ang="0">
                      <a:pos x="T8" y="T9"/>
                    </a:cxn>
                  </a:cxnLst>
                  <a:rect l="0" t="0" r="r" b="b"/>
                  <a:pathLst>
                    <a:path w="65" h="18">
                      <a:moveTo>
                        <a:pt x="0" y="0"/>
                      </a:moveTo>
                      <a:cubicBezTo>
                        <a:pt x="0" y="4"/>
                        <a:pt x="0" y="4"/>
                        <a:pt x="0" y="4"/>
                      </a:cubicBezTo>
                      <a:cubicBezTo>
                        <a:pt x="0" y="18"/>
                        <a:pt x="65" y="18"/>
                        <a:pt x="65" y="4"/>
                      </a:cubicBezTo>
                      <a:cubicBezTo>
                        <a:pt x="65" y="0"/>
                        <a:pt x="65" y="0"/>
                        <a:pt x="65"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5" name="Oval 241"/>
                <p:cNvSpPr>
                  <a:spLocks noChangeArrowheads="1"/>
                </p:cNvSpPr>
                <p:nvPr/>
              </p:nvSpPr>
              <p:spPr bwMode="auto">
                <a:xfrm>
                  <a:off x="12520673" y="10573242"/>
                  <a:ext cx="1605611" cy="473451"/>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6" name="Oval 242"/>
                <p:cNvSpPr>
                  <a:spLocks noChangeArrowheads="1"/>
                </p:cNvSpPr>
                <p:nvPr/>
              </p:nvSpPr>
              <p:spPr bwMode="auto">
                <a:xfrm>
                  <a:off x="12742989" y="10647348"/>
                  <a:ext cx="1160980" cy="27583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7" name="Oval 243"/>
                <p:cNvSpPr>
                  <a:spLocks noChangeArrowheads="1"/>
                </p:cNvSpPr>
                <p:nvPr/>
              </p:nvSpPr>
              <p:spPr bwMode="auto">
                <a:xfrm>
                  <a:off x="12792392" y="10672049"/>
                  <a:ext cx="1062173" cy="251135"/>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8" name="Freeform 244"/>
                <p:cNvSpPr>
                  <a:spLocks/>
                </p:cNvSpPr>
                <p:nvPr/>
              </p:nvSpPr>
              <p:spPr bwMode="auto">
                <a:xfrm>
                  <a:off x="13706355" y="12257077"/>
                  <a:ext cx="1580908" cy="596958"/>
                </a:xfrm>
                <a:custGeom>
                  <a:avLst/>
                  <a:gdLst>
                    <a:gd name="T0" fmla="*/ 0 w 64"/>
                    <a:gd name="T1" fmla="*/ 9 h 24"/>
                    <a:gd name="T2" fmla="*/ 64 w 64"/>
                    <a:gd name="T3" fmla="*/ 9 h 24"/>
                    <a:gd name="T4" fmla="*/ 64 w 64"/>
                    <a:gd name="T5" fmla="*/ 6 h 24"/>
                    <a:gd name="T6" fmla="*/ 32 w 64"/>
                    <a:gd name="T7" fmla="*/ 0 h 24"/>
                    <a:gd name="T8" fmla="*/ 0 w 64"/>
                    <a:gd name="T9" fmla="*/ 6 h 24"/>
                    <a:gd name="T10" fmla="*/ 0 w 64"/>
                    <a:gd name="T11" fmla="*/ 9 h 24"/>
                  </a:gdLst>
                  <a:ahLst/>
                  <a:cxnLst>
                    <a:cxn ang="0">
                      <a:pos x="T0" y="T1"/>
                    </a:cxn>
                    <a:cxn ang="0">
                      <a:pos x="T2" y="T3"/>
                    </a:cxn>
                    <a:cxn ang="0">
                      <a:pos x="T4" y="T5"/>
                    </a:cxn>
                    <a:cxn ang="0">
                      <a:pos x="T6" y="T7"/>
                    </a:cxn>
                    <a:cxn ang="0">
                      <a:pos x="T8" y="T9"/>
                    </a:cxn>
                    <a:cxn ang="0">
                      <a:pos x="T10" y="T11"/>
                    </a:cxn>
                  </a:cxnLst>
                  <a:rect l="0" t="0" r="r" b="b"/>
                  <a:pathLst>
                    <a:path w="64" h="24">
                      <a:moveTo>
                        <a:pt x="0" y="9"/>
                      </a:moveTo>
                      <a:cubicBezTo>
                        <a:pt x="0" y="24"/>
                        <a:pt x="64" y="24"/>
                        <a:pt x="64" y="9"/>
                      </a:cubicBezTo>
                      <a:cubicBezTo>
                        <a:pt x="64" y="6"/>
                        <a:pt x="64" y="6"/>
                        <a:pt x="64"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09" name="Freeform 245"/>
                <p:cNvSpPr>
                  <a:spLocks/>
                </p:cNvSpPr>
                <p:nvPr/>
              </p:nvSpPr>
              <p:spPr bwMode="auto">
                <a:xfrm>
                  <a:off x="13706355" y="12429988"/>
                  <a:ext cx="1580908" cy="448748"/>
                </a:xfrm>
                <a:custGeom>
                  <a:avLst/>
                  <a:gdLst>
                    <a:gd name="T0" fmla="*/ 0 w 64"/>
                    <a:gd name="T1" fmla="*/ 0 h 18"/>
                    <a:gd name="T2" fmla="*/ 0 w 64"/>
                    <a:gd name="T3" fmla="*/ 4 h 18"/>
                    <a:gd name="T4" fmla="*/ 64 w 64"/>
                    <a:gd name="T5" fmla="*/ 4 h 18"/>
                    <a:gd name="T6" fmla="*/ 64 w 64"/>
                    <a:gd name="T7" fmla="*/ 0 h 18"/>
                    <a:gd name="T8" fmla="*/ 0 w 64"/>
                    <a:gd name="T9" fmla="*/ 0 h 18"/>
                  </a:gdLst>
                  <a:ahLst/>
                  <a:cxnLst>
                    <a:cxn ang="0">
                      <a:pos x="T0" y="T1"/>
                    </a:cxn>
                    <a:cxn ang="0">
                      <a:pos x="T2" y="T3"/>
                    </a:cxn>
                    <a:cxn ang="0">
                      <a:pos x="T4" y="T5"/>
                    </a:cxn>
                    <a:cxn ang="0">
                      <a:pos x="T6" y="T7"/>
                    </a:cxn>
                    <a:cxn ang="0">
                      <a:pos x="T8" y="T9"/>
                    </a:cxn>
                  </a:cxnLst>
                  <a:rect l="0" t="0" r="r" b="b"/>
                  <a:pathLst>
                    <a:path w="64" h="18">
                      <a:moveTo>
                        <a:pt x="0" y="0"/>
                      </a:moveTo>
                      <a:cubicBezTo>
                        <a:pt x="0" y="4"/>
                        <a:pt x="0" y="4"/>
                        <a:pt x="0" y="4"/>
                      </a:cubicBezTo>
                      <a:cubicBezTo>
                        <a:pt x="0" y="18"/>
                        <a:pt x="64" y="18"/>
                        <a:pt x="64" y="4"/>
                      </a:cubicBezTo>
                      <a:cubicBezTo>
                        <a:pt x="64" y="0"/>
                        <a:pt x="64" y="0"/>
                        <a:pt x="64"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0" name="Oval 246"/>
                <p:cNvSpPr>
                  <a:spLocks noChangeArrowheads="1"/>
                </p:cNvSpPr>
                <p:nvPr/>
              </p:nvSpPr>
              <p:spPr bwMode="auto">
                <a:xfrm>
                  <a:off x="13706355" y="12158270"/>
                  <a:ext cx="1580908" cy="473451"/>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1" name="Oval 247"/>
                <p:cNvSpPr>
                  <a:spLocks noChangeArrowheads="1"/>
                </p:cNvSpPr>
                <p:nvPr/>
              </p:nvSpPr>
              <p:spPr bwMode="auto">
                <a:xfrm>
                  <a:off x="13928670" y="12232374"/>
                  <a:ext cx="1136278" cy="27583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2" name="Oval 248"/>
                <p:cNvSpPr>
                  <a:spLocks noChangeArrowheads="1"/>
                </p:cNvSpPr>
                <p:nvPr/>
              </p:nvSpPr>
              <p:spPr bwMode="auto">
                <a:xfrm>
                  <a:off x="13978073" y="12257077"/>
                  <a:ext cx="1037471" cy="251135"/>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3" name="Freeform 249"/>
                <p:cNvSpPr>
                  <a:spLocks/>
                </p:cNvSpPr>
                <p:nvPr/>
              </p:nvSpPr>
              <p:spPr bwMode="auto">
                <a:xfrm>
                  <a:off x="13706355" y="12059463"/>
                  <a:ext cx="1580908" cy="596958"/>
                </a:xfrm>
                <a:custGeom>
                  <a:avLst/>
                  <a:gdLst>
                    <a:gd name="T0" fmla="*/ 0 w 64"/>
                    <a:gd name="T1" fmla="*/ 9 h 24"/>
                    <a:gd name="T2" fmla="*/ 64 w 64"/>
                    <a:gd name="T3" fmla="*/ 9 h 24"/>
                    <a:gd name="T4" fmla="*/ 64 w 64"/>
                    <a:gd name="T5" fmla="*/ 6 h 24"/>
                    <a:gd name="T6" fmla="*/ 32 w 64"/>
                    <a:gd name="T7" fmla="*/ 0 h 24"/>
                    <a:gd name="T8" fmla="*/ 0 w 64"/>
                    <a:gd name="T9" fmla="*/ 6 h 24"/>
                    <a:gd name="T10" fmla="*/ 0 w 64"/>
                    <a:gd name="T11" fmla="*/ 9 h 24"/>
                  </a:gdLst>
                  <a:ahLst/>
                  <a:cxnLst>
                    <a:cxn ang="0">
                      <a:pos x="T0" y="T1"/>
                    </a:cxn>
                    <a:cxn ang="0">
                      <a:pos x="T2" y="T3"/>
                    </a:cxn>
                    <a:cxn ang="0">
                      <a:pos x="T4" y="T5"/>
                    </a:cxn>
                    <a:cxn ang="0">
                      <a:pos x="T6" y="T7"/>
                    </a:cxn>
                    <a:cxn ang="0">
                      <a:pos x="T8" y="T9"/>
                    </a:cxn>
                    <a:cxn ang="0">
                      <a:pos x="T10" y="T11"/>
                    </a:cxn>
                  </a:cxnLst>
                  <a:rect l="0" t="0" r="r" b="b"/>
                  <a:pathLst>
                    <a:path w="64" h="24">
                      <a:moveTo>
                        <a:pt x="0" y="9"/>
                      </a:moveTo>
                      <a:cubicBezTo>
                        <a:pt x="0" y="24"/>
                        <a:pt x="64" y="24"/>
                        <a:pt x="64" y="9"/>
                      </a:cubicBezTo>
                      <a:cubicBezTo>
                        <a:pt x="64" y="6"/>
                        <a:pt x="64" y="6"/>
                        <a:pt x="64"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4" name="Freeform 250"/>
                <p:cNvSpPr>
                  <a:spLocks/>
                </p:cNvSpPr>
                <p:nvPr/>
              </p:nvSpPr>
              <p:spPr bwMode="auto">
                <a:xfrm>
                  <a:off x="13706355" y="12232374"/>
                  <a:ext cx="1580908" cy="448748"/>
                </a:xfrm>
                <a:custGeom>
                  <a:avLst/>
                  <a:gdLst>
                    <a:gd name="T0" fmla="*/ 0 w 64"/>
                    <a:gd name="T1" fmla="*/ 0 h 18"/>
                    <a:gd name="T2" fmla="*/ 0 w 64"/>
                    <a:gd name="T3" fmla="*/ 4 h 18"/>
                    <a:gd name="T4" fmla="*/ 64 w 64"/>
                    <a:gd name="T5" fmla="*/ 4 h 18"/>
                    <a:gd name="T6" fmla="*/ 64 w 64"/>
                    <a:gd name="T7" fmla="*/ 0 h 18"/>
                    <a:gd name="T8" fmla="*/ 0 w 64"/>
                    <a:gd name="T9" fmla="*/ 0 h 18"/>
                  </a:gdLst>
                  <a:ahLst/>
                  <a:cxnLst>
                    <a:cxn ang="0">
                      <a:pos x="T0" y="T1"/>
                    </a:cxn>
                    <a:cxn ang="0">
                      <a:pos x="T2" y="T3"/>
                    </a:cxn>
                    <a:cxn ang="0">
                      <a:pos x="T4" y="T5"/>
                    </a:cxn>
                    <a:cxn ang="0">
                      <a:pos x="T6" y="T7"/>
                    </a:cxn>
                    <a:cxn ang="0">
                      <a:pos x="T8" y="T9"/>
                    </a:cxn>
                  </a:cxnLst>
                  <a:rect l="0" t="0" r="r" b="b"/>
                  <a:pathLst>
                    <a:path w="64" h="18">
                      <a:moveTo>
                        <a:pt x="0" y="0"/>
                      </a:moveTo>
                      <a:cubicBezTo>
                        <a:pt x="0" y="4"/>
                        <a:pt x="0" y="4"/>
                        <a:pt x="0" y="4"/>
                      </a:cubicBezTo>
                      <a:cubicBezTo>
                        <a:pt x="0" y="18"/>
                        <a:pt x="64" y="18"/>
                        <a:pt x="64" y="4"/>
                      </a:cubicBezTo>
                      <a:cubicBezTo>
                        <a:pt x="64" y="0"/>
                        <a:pt x="64" y="0"/>
                        <a:pt x="64"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5" name="Oval 251"/>
                <p:cNvSpPr>
                  <a:spLocks noChangeArrowheads="1"/>
                </p:cNvSpPr>
                <p:nvPr/>
              </p:nvSpPr>
              <p:spPr bwMode="auto">
                <a:xfrm>
                  <a:off x="13706355" y="11985357"/>
                  <a:ext cx="1580908"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6" name="Oval 252"/>
                <p:cNvSpPr>
                  <a:spLocks noChangeArrowheads="1"/>
                </p:cNvSpPr>
                <p:nvPr/>
              </p:nvSpPr>
              <p:spPr bwMode="auto">
                <a:xfrm>
                  <a:off x="13928670" y="12034761"/>
                  <a:ext cx="1136278"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7" name="Oval 253"/>
                <p:cNvSpPr>
                  <a:spLocks noChangeArrowheads="1"/>
                </p:cNvSpPr>
                <p:nvPr/>
              </p:nvSpPr>
              <p:spPr bwMode="auto">
                <a:xfrm>
                  <a:off x="13978073" y="12084164"/>
                  <a:ext cx="1037471"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8" name="Freeform 254"/>
                <p:cNvSpPr>
                  <a:spLocks/>
                </p:cNvSpPr>
                <p:nvPr/>
              </p:nvSpPr>
              <p:spPr bwMode="auto">
                <a:xfrm>
                  <a:off x="13706355" y="11861850"/>
                  <a:ext cx="1580908" cy="592841"/>
                </a:xfrm>
                <a:custGeom>
                  <a:avLst/>
                  <a:gdLst>
                    <a:gd name="T0" fmla="*/ 0 w 64"/>
                    <a:gd name="T1" fmla="*/ 9 h 24"/>
                    <a:gd name="T2" fmla="*/ 64 w 64"/>
                    <a:gd name="T3" fmla="*/ 9 h 24"/>
                    <a:gd name="T4" fmla="*/ 64 w 64"/>
                    <a:gd name="T5" fmla="*/ 6 h 24"/>
                    <a:gd name="T6" fmla="*/ 32 w 64"/>
                    <a:gd name="T7" fmla="*/ 0 h 24"/>
                    <a:gd name="T8" fmla="*/ 0 w 64"/>
                    <a:gd name="T9" fmla="*/ 6 h 24"/>
                    <a:gd name="T10" fmla="*/ 0 w 64"/>
                    <a:gd name="T11" fmla="*/ 9 h 24"/>
                  </a:gdLst>
                  <a:ahLst/>
                  <a:cxnLst>
                    <a:cxn ang="0">
                      <a:pos x="T0" y="T1"/>
                    </a:cxn>
                    <a:cxn ang="0">
                      <a:pos x="T2" y="T3"/>
                    </a:cxn>
                    <a:cxn ang="0">
                      <a:pos x="T4" y="T5"/>
                    </a:cxn>
                    <a:cxn ang="0">
                      <a:pos x="T6" y="T7"/>
                    </a:cxn>
                    <a:cxn ang="0">
                      <a:pos x="T8" y="T9"/>
                    </a:cxn>
                    <a:cxn ang="0">
                      <a:pos x="T10" y="T11"/>
                    </a:cxn>
                  </a:cxnLst>
                  <a:rect l="0" t="0" r="r" b="b"/>
                  <a:pathLst>
                    <a:path w="64" h="24">
                      <a:moveTo>
                        <a:pt x="0" y="9"/>
                      </a:moveTo>
                      <a:cubicBezTo>
                        <a:pt x="0" y="24"/>
                        <a:pt x="64" y="24"/>
                        <a:pt x="64" y="9"/>
                      </a:cubicBezTo>
                      <a:cubicBezTo>
                        <a:pt x="64" y="6"/>
                        <a:pt x="64" y="6"/>
                        <a:pt x="64"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19" name="Freeform 255"/>
                <p:cNvSpPr>
                  <a:spLocks/>
                </p:cNvSpPr>
                <p:nvPr/>
              </p:nvSpPr>
              <p:spPr bwMode="auto">
                <a:xfrm>
                  <a:off x="13706355" y="12034761"/>
                  <a:ext cx="1580908" cy="444630"/>
                </a:xfrm>
                <a:custGeom>
                  <a:avLst/>
                  <a:gdLst>
                    <a:gd name="T0" fmla="*/ 0 w 64"/>
                    <a:gd name="T1" fmla="*/ 0 h 18"/>
                    <a:gd name="T2" fmla="*/ 0 w 64"/>
                    <a:gd name="T3" fmla="*/ 5 h 18"/>
                    <a:gd name="T4" fmla="*/ 64 w 64"/>
                    <a:gd name="T5" fmla="*/ 5 h 18"/>
                    <a:gd name="T6" fmla="*/ 64 w 64"/>
                    <a:gd name="T7" fmla="*/ 0 h 18"/>
                    <a:gd name="T8" fmla="*/ 0 w 64"/>
                    <a:gd name="T9" fmla="*/ 0 h 18"/>
                  </a:gdLst>
                  <a:ahLst/>
                  <a:cxnLst>
                    <a:cxn ang="0">
                      <a:pos x="T0" y="T1"/>
                    </a:cxn>
                    <a:cxn ang="0">
                      <a:pos x="T2" y="T3"/>
                    </a:cxn>
                    <a:cxn ang="0">
                      <a:pos x="T4" y="T5"/>
                    </a:cxn>
                    <a:cxn ang="0">
                      <a:pos x="T6" y="T7"/>
                    </a:cxn>
                    <a:cxn ang="0">
                      <a:pos x="T8" y="T9"/>
                    </a:cxn>
                  </a:cxnLst>
                  <a:rect l="0" t="0" r="r" b="b"/>
                  <a:pathLst>
                    <a:path w="64" h="18">
                      <a:moveTo>
                        <a:pt x="0" y="0"/>
                      </a:moveTo>
                      <a:cubicBezTo>
                        <a:pt x="0" y="5"/>
                        <a:pt x="0" y="5"/>
                        <a:pt x="0" y="5"/>
                      </a:cubicBezTo>
                      <a:cubicBezTo>
                        <a:pt x="0" y="18"/>
                        <a:pt x="64" y="18"/>
                        <a:pt x="64" y="5"/>
                      </a:cubicBezTo>
                      <a:cubicBezTo>
                        <a:pt x="64" y="0"/>
                        <a:pt x="64" y="0"/>
                        <a:pt x="64"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0" name="Oval 256"/>
                <p:cNvSpPr>
                  <a:spLocks noChangeArrowheads="1"/>
                </p:cNvSpPr>
                <p:nvPr/>
              </p:nvSpPr>
              <p:spPr bwMode="auto">
                <a:xfrm>
                  <a:off x="13706355" y="11787744"/>
                  <a:ext cx="1580908"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1" name="Oval 257"/>
                <p:cNvSpPr>
                  <a:spLocks noChangeArrowheads="1"/>
                </p:cNvSpPr>
                <p:nvPr/>
              </p:nvSpPr>
              <p:spPr bwMode="auto">
                <a:xfrm>
                  <a:off x="13928670" y="11837147"/>
                  <a:ext cx="1136278" cy="271719"/>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2" name="Oval 258"/>
                <p:cNvSpPr>
                  <a:spLocks noChangeArrowheads="1"/>
                </p:cNvSpPr>
                <p:nvPr/>
              </p:nvSpPr>
              <p:spPr bwMode="auto">
                <a:xfrm>
                  <a:off x="13978073" y="11886551"/>
                  <a:ext cx="1037471"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3" name="Freeform 259"/>
                <p:cNvSpPr>
                  <a:spLocks/>
                </p:cNvSpPr>
                <p:nvPr/>
              </p:nvSpPr>
              <p:spPr bwMode="auto">
                <a:xfrm>
                  <a:off x="13706355" y="11664236"/>
                  <a:ext cx="1580908" cy="617543"/>
                </a:xfrm>
                <a:custGeom>
                  <a:avLst/>
                  <a:gdLst>
                    <a:gd name="T0" fmla="*/ 0 w 64"/>
                    <a:gd name="T1" fmla="*/ 9 h 25"/>
                    <a:gd name="T2" fmla="*/ 64 w 64"/>
                    <a:gd name="T3" fmla="*/ 9 h 25"/>
                    <a:gd name="T4" fmla="*/ 64 w 64"/>
                    <a:gd name="T5" fmla="*/ 6 h 25"/>
                    <a:gd name="T6" fmla="*/ 32 w 64"/>
                    <a:gd name="T7" fmla="*/ 0 h 25"/>
                    <a:gd name="T8" fmla="*/ 0 w 64"/>
                    <a:gd name="T9" fmla="*/ 6 h 25"/>
                    <a:gd name="T10" fmla="*/ 0 w 64"/>
                    <a:gd name="T11" fmla="*/ 9 h 25"/>
                  </a:gdLst>
                  <a:ahLst/>
                  <a:cxnLst>
                    <a:cxn ang="0">
                      <a:pos x="T0" y="T1"/>
                    </a:cxn>
                    <a:cxn ang="0">
                      <a:pos x="T2" y="T3"/>
                    </a:cxn>
                    <a:cxn ang="0">
                      <a:pos x="T4" y="T5"/>
                    </a:cxn>
                    <a:cxn ang="0">
                      <a:pos x="T6" y="T7"/>
                    </a:cxn>
                    <a:cxn ang="0">
                      <a:pos x="T8" y="T9"/>
                    </a:cxn>
                    <a:cxn ang="0">
                      <a:pos x="T10" y="T11"/>
                    </a:cxn>
                  </a:cxnLst>
                  <a:rect l="0" t="0" r="r" b="b"/>
                  <a:pathLst>
                    <a:path w="64" h="25">
                      <a:moveTo>
                        <a:pt x="0" y="9"/>
                      </a:moveTo>
                      <a:cubicBezTo>
                        <a:pt x="0" y="25"/>
                        <a:pt x="64" y="25"/>
                        <a:pt x="64" y="9"/>
                      </a:cubicBezTo>
                      <a:cubicBezTo>
                        <a:pt x="64" y="6"/>
                        <a:pt x="64" y="6"/>
                        <a:pt x="64" y="6"/>
                      </a:cubicBezTo>
                      <a:cubicBezTo>
                        <a:pt x="32" y="0"/>
                        <a:pt x="32" y="0"/>
                        <a:pt x="32" y="0"/>
                      </a:cubicBezTo>
                      <a:cubicBezTo>
                        <a:pt x="0" y="6"/>
                        <a:pt x="0" y="6"/>
                        <a:pt x="0" y="6"/>
                      </a:cubicBezTo>
                      <a:lnTo>
                        <a:pt x="0" y="9"/>
                      </a:lnTo>
                      <a:close/>
                    </a:path>
                  </a:pathLst>
                </a:cu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4" name="Freeform 260"/>
                <p:cNvSpPr>
                  <a:spLocks/>
                </p:cNvSpPr>
                <p:nvPr/>
              </p:nvSpPr>
              <p:spPr bwMode="auto">
                <a:xfrm>
                  <a:off x="13706355" y="11837147"/>
                  <a:ext cx="1580908" cy="469333"/>
                </a:xfrm>
                <a:custGeom>
                  <a:avLst/>
                  <a:gdLst>
                    <a:gd name="T0" fmla="*/ 0 w 64"/>
                    <a:gd name="T1" fmla="*/ 0 h 19"/>
                    <a:gd name="T2" fmla="*/ 0 w 64"/>
                    <a:gd name="T3" fmla="*/ 5 h 19"/>
                    <a:gd name="T4" fmla="*/ 64 w 64"/>
                    <a:gd name="T5" fmla="*/ 5 h 19"/>
                    <a:gd name="T6" fmla="*/ 64 w 64"/>
                    <a:gd name="T7" fmla="*/ 0 h 19"/>
                    <a:gd name="T8" fmla="*/ 0 w 64"/>
                    <a:gd name="T9" fmla="*/ 0 h 19"/>
                  </a:gdLst>
                  <a:ahLst/>
                  <a:cxnLst>
                    <a:cxn ang="0">
                      <a:pos x="T0" y="T1"/>
                    </a:cxn>
                    <a:cxn ang="0">
                      <a:pos x="T2" y="T3"/>
                    </a:cxn>
                    <a:cxn ang="0">
                      <a:pos x="T4" y="T5"/>
                    </a:cxn>
                    <a:cxn ang="0">
                      <a:pos x="T6" y="T7"/>
                    </a:cxn>
                    <a:cxn ang="0">
                      <a:pos x="T8" y="T9"/>
                    </a:cxn>
                  </a:cxnLst>
                  <a:rect l="0" t="0" r="r" b="b"/>
                  <a:pathLst>
                    <a:path w="64" h="19">
                      <a:moveTo>
                        <a:pt x="0" y="0"/>
                      </a:moveTo>
                      <a:cubicBezTo>
                        <a:pt x="0" y="5"/>
                        <a:pt x="0" y="5"/>
                        <a:pt x="0" y="5"/>
                      </a:cubicBezTo>
                      <a:cubicBezTo>
                        <a:pt x="0" y="19"/>
                        <a:pt x="64" y="19"/>
                        <a:pt x="64" y="5"/>
                      </a:cubicBezTo>
                      <a:cubicBezTo>
                        <a:pt x="64" y="0"/>
                        <a:pt x="64" y="0"/>
                        <a:pt x="64" y="0"/>
                      </a:cubicBezTo>
                      <a:lnTo>
                        <a:pt x="0" y="0"/>
                      </a:lnTo>
                      <a:close/>
                    </a:path>
                  </a:pathLst>
                </a:cu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5" name="Oval 261"/>
                <p:cNvSpPr>
                  <a:spLocks noChangeArrowheads="1"/>
                </p:cNvSpPr>
                <p:nvPr/>
              </p:nvSpPr>
              <p:spPr bwMode="auto">
                <a:xfrm>
                  <a:off x="13706355" y="11590130"/>
                  <a:ext cx="1580908" cy="444630"/>
                </a:xfrm>
                <a:prstGeom prst="ellipse">
                  <a:avLst/>
                </a:prstGeom>
                <a:solidFill>
                  <a:srgbClr val="FFD4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6" name="Oval 262"/>
                <p:cNvSpPr>
                  <a:spLocks noChangeArrowheads="1"/>
                </p:cNvSpPr>
                <p:nvPr/>
              </p:nvSpPr>
              <p:spPr bwMode="auto">
                <a:xfrm>
                  <a:off x="13928670" y="11664236"/>
                  <a:ext cx="1136278" cy="247017"/>
                </a:xfrm>
                <a:prstGeom prst="ellipse">
                  <a:avLst/>
                </a:prstGeom>
                <a:solidFill>
                  <a:srgbClr val="E9A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sp>
              <p:nvSpPr>
                <p:cNvPr id="627" name="Oval 263"/>
                <p:cNvSpPr>
                  <a:spLocks noChangeArrowheads="1"/>
                </p:cNvSpPr>
                <p:nvPr/>
              </p:nvSpPr>
              <p:spPr bwMode="auto">
                <a:xfrm>
                  <a:off x="13978073" y="11688937"/>
                  <a:ext cx="1037471" cy="222316"/>
                </a:xfrm>
                <a:prstGeom prst="ellipse">
                  <a:avLst/>
                </a:prstGeom>
                <a:solidFill>
                  <a:srgbClr val="FDB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pPr defTabSz="814952"/>
                  <a:endParaRPr lang="th-TH" sz="2513">
                    <a:solidFill>
                      <a:prstClr val="black"/>
                    </a:solidFill>
                    <a:ea typeface="ＭＳ Ｐゴシック" panose="020B0600070205080204" pitchFamily="34" charset="-128"/>
                  </a:endParaRPr>
                </a:p>
              </p:txBody>
            </p:sp>
          </p:grpSp>
        </p:grpSp>
      </p:grpSp>
      <p:grpSp>
        <p:nvGrpSpPr>
          <p:cNvPr id="8" name="Groupe 7"/>
          <p:cNvGrpSpPr/>
          <p:nvPr/>
        </p:nvGrpSpPr>
        <p:grpSpPr>
          <a:xfrm>
            <a:off x="4765442" y="2559682"/>
            <a:ext cx="1682423" cy="2638337"/>
            <a:chOff x="4328580" y="2559682"/>
            <a:chExt cx="1682423" cy="2638337"/>
          </a:xfrm>
        </p:grpSpPr>
        <p:sp>
          <p:nvSpPr>
            <p:cNvPr id="664" name="TextBox 465"/>
            <p:cNvSpPr txBox="1"/>
            <p:nvPr/>
          </p:nvSpPr>
          <p:spPr>
            <a:xfrm>
              <a:off x="4328580" y="4574786"/>
              <a:ext cx="1682423" cy="623233"/>
            </a:xfrm>
            <a:prstGeom prst="rect">
              <a:avLst/>
            </a:prstGeom>
            <a:noFill/>
          </p:spPr>
          <p:txBody>
            <a:bodyPr wrap="square" lIns="68567" tIns="34283" rIns="68567" bIns="34283" rtlCol="0">
              <a:spAutoFit/>
            </a:bodyPr>
            <a:lstStyle/>
            <a:p>
              <a:pPr algn="ctr" defTabSz="814952"/>
              <a:r>
                <a:rPr lang="fr-FR" b="1" dirty="0">
                  <a:solidFill>
                    <a:srgbClr val="F79646"/>
                  </a:solidFill>
                  <a:latin typeface="Gill Sans" panose="020B0604020202020204"/>
                  <a:ea typeface="Lato" pitchFamily="34" charset="0"/>
                  <a:cs typeface="Lato" pitchFamily="34" charset="0"/>
                </a:rPr>
                <a:t>Rétention du personnel</a:t>
              </a:r>
              <a:endParaRPr lang="id-ID" b="1" dirty="0">
                <a:solidFill>
                  <a:srgbClr val="F79646"/>
                </a:solidFill>
                <a:latin typeface="Gill Sans" panose="020B0604020202020204"/>
                <a:ea typeface="Lato" pitchFamily="34" charset="0"/>
                <a:cs typeface="Lato" pitchFamily="34" charset="0"/>
              </a:endParaRPr>
            </a:p>
          </p:txBody>
        </p:sp>
        <p:grpSp>
          <p:nvGrpSpPr>
            <p:cNvPr id="4" name="Groupe 3"/>
            <p:cNvGrpSpPr/>
            <p:nvPr/>
          </p:nvGrpSpPr>
          <p:grpSpPr>
            <a:xfrm>
              <a:off x="4577363" y="2559682"/>
              <a:ext cx="1184857" cy="1879955"/>
              <a:chOff x="4570655" y="2559682"/>
              <a:chExt cx="1184857" cy="1879955"/>
            </a:xfrm>
          </p:grpSpPr>
          <p:grpSp>
            <p:nvGrpSpPr>
              <p:cNvPr id="345" name="กลุ่ม 1398"/>
              <p:cNvGrpSpPr/>
              <p:nvPr/>
            </p:nvGrpSpPr>
            <p:grpSpPr>
              <a:xfrm flipH="1">
                <a:off x="5107864" y="2619124"/>
                <a:ext cx="647648" cy="1820513"/>
                <a:chOff x="15722600" y="7059613"/>
                <a:chExt cx="2317750" cy="6515101"/>
              </a:xfrm>
            </p:grpSpPr>
            <p:sp>
              <p:nvSpPr>
                <p:cNvPr id="346" name="Freeform 199"/>
                <p:cNvSpPr>
                  <a:spLocks/>
                </p:cNvSpPr>
                <p:nvPr/>
              </p:nvSpPr>
              <p:spPr bwMode="auto">
                <a:xfrm>
                  <a:off x="16746538" y="8432801"/>
                  <a:ext cx="427037" cy="720725"/>
                </a:xfrm>
                <a:custGeom>
                  <a:avLst/>
                  <a:gdLst>
                    <a:gd name="T0" fmla="*/ 269 w 269"/>
                    <a:gd name="T1" fmla="*/ 454 h 454"/>
                    <a:gd name="T2" fmla="*/ 0 w 269"/>
                    <a:gd name="T3" fmla="*/ 454 h 454"/>
                    <a:gd name="T4" fmla="*/ 42 w 269"/>
                    <a:gd name="T5" fmla="*/ 0 h 454"/>
                    <a:gd name="T6" fmla="*/ 227 w 269"/>
                    <a:gd name="T7" fmla="*/ 0 h 454"/>
                    <a:gd name="T8" fmla="*/ 269 w 269"/>
                    <a:gd name="T9" fmla="*/ 454 h 454"/>
                  </a:gdLst>
                  <a:ahLst/>
                  <a:cxnLst>
                    <a:cxn ang="0">
                      <a:pos x="T0" y="T1"/>
                    </a:cxn>
                    <a:cxn ang="0">
                      <a:pos x="T2" y="T3"/>
                    </a:cxn>
                    <a:cxn ang="0">
                      <a:pos x="T4" y="T5"/>
                    </a:cxn>
                    <a:cxn ang="0">
                      <a:pos x="T6" y="T7"/>
                    </a:cxn>
                    <a:cxn ang="0">
                      <a:pos x="T8" y="T9"/>
                    </a:cxn>
                  </a:cxnLst>
                  <a:rect l="0" t="0" r="r" b="b"/>
                  <a:pathLst>
                    <a:path w="269" h="454">
                      <a:moveTo>
                        <a:pt x="269" y="454"/>
                      </a:moveTo>
                      <a:lnTo>
                        <a:pt x="0" y="454"/>
                      </a:lnTo>
                      <a:lnTo>
                        <a:pt x="42" y="0"/>
                      </a:lnTo>
                      <a:lnTo>
                        <a:pt x="227" y="0"/>
                      </a:lnTo>
                      <a:lnTo>
                        <a:pt x="269" y="45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7" name="Freeform 200"/>
                <p:cNvSpPr>
                  <a:spLocks/>
                </p:cNvSpPr>
                <p:nvPr/>
              </p:nvSpPr>
              <p:spPr bwMode="auto">
                <a:xfrm>
                  <a:off x="16746538" y="8432801"/>
                  <a:ext cx="427037" cy="720725"/>
                </a:xfrm>
                <a:custGeom>
                  <a:avLst/>
                  <a:gdLst>
                    <a:gd name="T0" fmla="*/ 269 w 269"/>
                    <a:gd name="T1" fmla="*/ 454 h 454"/>
                    <a:gd name="T2" fmla="*/ 0 w 269"/>
                    <a:gd name="T3" fmla="*/ 454 h 454"/>
                    <a:gd name="T4" fmla="*/ 42 w 269"/>
                    <a:gd name="T5" fmla="*/ 0 h 454"/>
                    <a:gd name="T6" fmla="*/ 227 w 269"/>
                    <a:gd name="T7" fmla="*/ 0 h 454"/>
                    <a:gd name="T8" fmla="*/ 269 w 269"/>
                    <a:gd name="T9" fmla="*/ 454 h 454"/>
                  </a:gdLst>
                  <a:ahLst/>
                  <a:cxnLst>
                    <a:cxn ang="0">
                      <a:pos x="T0" y="T1"/>
                    </a:cxn>
                    <a:cxn ang="0">
                      <a:pos x="T2" y="T3"/>
                    </a:cxn>
                    <a:cxn ang="0">
                      <a:pos x="T4" y="T5"/>
                    </a:cxn>
                    <a:cxn ang="0">
                      <a:pos x="T6" y="T7"/>
                    </a:cxn>
                    <a:cxn ang="0">
                      <a:pos x="T8" y="T9"/>
                    </a:cxn>
                  </a:cxnLst>
                  <a:rect l="0" t="0" r="r" b="b"/>
                  <a:pathLst>
                    <a:path w="269" h="454">
                      <a:moveTo>
                        <a:pt x="269" y="454"/>
                      </a:moveTo>
                      <a:lnTo>
                        <a:pt x="0" y="454"/>
                      </a:lnTo>
                      <a:lnTo>
                        <a:pt x="42" y="0"/>
                      </a:lnTo>
                      <a:lnTo>
                        <a:pt x="227" y="0"/>
                      </a:lnTo>
                      <a:lnTo>
                        <a:pt x="269" y="4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8" name="Freeform 201"/>
                <p:cNvSpPr>
                  <a:spLocks/>
                </p:cNvSpPr>
                <p:nvPr/>
              </p:nvSpPr>
              <p:spPr bwMode="auto">
                <a:xfrm>
                  <a:off x="16779875" y="8489951"/>
                  <a:ext cx="360362" cy="382588"/>
                </a:xfrm>
                <a:custGeom>
                  <a:avLst/>
                  <a:gdLst>
                    <a:gd name="T0" fmla="*/ 30 w 32"/>
                    <a:gd name="T1" fmla="*/ 0 h 34"/>
                    <a:gd name="T2" fmla="*/ 3 w 32"/>
                    <a:gd name="T3" fmla="*/ 0 h 34"/>
                    <a:gd name="T4" fmla="*/ 0 w 32"/>
                    <a:gd name="T5" fmla="*/ 24 h 34"/>
                    <a:gd name="T6" fmla="*/ 11 w 32"/>
                    <a:gd name="T7" fmla="*/ 31 h 34"/>
                    <a:gd name="T8" fmla="*/ 21 w 32"/>
                    <a:gd name="T9" fmla="*/ 34 h 34"/>
                    <a:gd name="T10" fmla="*/ 24 w 32"/>
                    <a:gd name="T11" fmla="*/ 34 h 34"/>
                    <a:gd name="T12" fmla="*/ 32 w 32"/>
                    <a:gd name="T13" fmla="*/ 24 h 34"/>
                    <a:gd name="T14" fmla="*/ 30 w 3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4">
                      <a:moveTo>
                        <a:pt x="30" y="0"/>
                      </a:moveTo>
                      <a:cubicBezTo>
                        <a:pt x="3" y="0"/>
                        <a:pt x="3" y="0"/>
                        <a:pt x="3" y="0"/>
                      </a:cubicBezTo>
                      <a:cubicBezTo>
                        <a:pt x="0" y="24"/>
                        <a:pt x="0" y="24"/>
                        <a:pt x="0" y="24"/>
                      </a:cubicBezTo>
                      <a:cubicBezTo>
                        <a:pt x="3" y="25"/>
                        <a:pt x="6" y="28"/>
                        <a:pt x="11" y="31"/>
                      </a:cubicBezTo>
                      <a:cubicBezTo>
                        <a:pt x="14" y="32"/>
                        <a:pt x="18" y="34"/>
                        <a:pt x="21" y="34"/>
                      </a:cubicBezTo>
                      <a:cubicBezTo>
                        <a:pt x="22" y="34"/>
                        <a:pt x="23" y="34"/>
                        <a:pt x="24" y="34"/>
                      </a:cubicBezTo>
                      <a:cubicBezTo>
                        <a:pt x="26" y="33"/>
                        <a:pt x="32" y="28"/>
                        <a:pt x="32" y="24"/>
                      </a:cubicBezTo>
                      <a:cubicBezTo>
                        <a:pt x="30" y="0"/>
                        <a:pt x="30" y="0"/>
                        <a:pt x="30" y="0"/>
                      </a:cubicBezTo>
                    </a:path>
                  </a:pathLst>
                </a:custGeom>
                <a:solidFill>
                  <a:srgbClr val="F2B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9" name="Freeform 202"/>
                <p:cNvSpPr>
                  <a:spLocks/>
                </p:cNvSpPr>
                <p:nvPr/>
              </p:nvSpPr>
              <p:spPr bwMode="auto">
                <a:xfrm>
                  <a:off x="16937038" y="13169901"/>
                  <a:ext cx="652462" cy="404813"/>
                </a:xfrm>
                <a:custGeom>
                  <a:avLst/>
                  <a:gdLst>
                    <a:gd name="T0" fmla="*/ 2 w 58"/>
                    <a:gd name="T1" fmla="*/ 0 h 36"/>
                    <a:gd name="T2" fmla="*/ 1 w 58"/>
                    <a:gd name="T3" fmla="*/ 23 h 36"/>
                    <a:gd name="T4" fmla="*/ 58 w 58"/>
                    <a:gd name="T5" fmla="*/ 30 h 36"/>
                    <a:gd name="T6" fmla="*/ 24 w 58"/>
                    <a:gd name="T7" fmla="*/ 3 h 36"/>
                    <a:gd name="T8" fmla="*/ 2 w 58"/>
                    <a:gd name="T9" fmla="*/ 0 h 36"/>
                  </a:gdLst>
                  <a:ahLst/>
                  <a:cxnLst>
                    <a:cxn ang="0">
                      <a:pos x="T0" y="T1"/>
                    </a:cxn>
                    <a:cxn ang="0">
                      <a:pos x="T2" y="T3"/>
                    </a:cxn>
                    <a:cxn ang="0">
                      <a:pos x="T4" y="T5"/>
                    </a:cxn>
                    <a:cxn ang="0">
                      <a:pos x="T6" y="T7"/>
                    </a:cxn>
                    <a:cxn ang="0">
                      <a:pos x="T8" y="T9"/>
                    </a:cxn>
                  </a:cxnLst>
                  <a:rect l="0" t="0" r="r" b="b"/>
                  <a:pathLst>
                    <a:path w="58" h="36">
                      <a:moveTo>
                        <a:pt x="2" y="0"/>
                      </a:moveTo>
                      <a:cubicBezTo>
                        <a:pt x="0" y="10"/>
                        <a:pt x="1" y="20"/>
                        <a:pt x="1" y="23"/>
                      </a:cubicBezTo>
                      <a:cubicBezTo>
                        <a:pt x="13" y="29"/>
                        <a:pt x="43" y="36"/>
                        <a:pt x="58" y="30"/>
                      </a:cubicBezTo>
                      <a:cubicBezTo>
                        <a:pt x="56" y="16"/>
                        <a:pt x="29" y="25"/>
                        <a:pt x="24" y="3"/>
                      </a:cubicBezTo>
                      <a:cubicBezTo>
                        <a:pt x="18" y="1"/>
                        <a:pt x="2" y="0"/>
                        <a:pt x="2"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0" name="Freeform 203"/>
                <p:cNvSpPr>
                  <a:spLocks/>
                </p:cNvSpPr>
                <p:nvPr/>
              </p:nvSpPr>
              <p:spPr bwMode="auto">
                <a:xfrm>
                  <a:off x="15767050" y="13158788"/>
                  <a:ext cx="652462" cy="404813"/>
                </a:xfrm>
                <a:custGeom>
                  <a:avLst/>
                  <a:gdLst>
                    <a:gd name="T0" fmla="*/ 57 w 58"/>
                    <a:gd name="T1" fmla="*/ 0 h 36"/>
                    <a:gd name="T2" fmla="*/ 57 w 58"/>
                    <a:gd name="T3" fmla="*/ 22 h 36"/>
                    <a:gd name="T4" fmla="*/ 0 w 58"/>
                    <a:gd name="T5" fmla="*/ 30 h 36"/>
                    <a:gd name="T6" fmla="*/ 34 w 58"/>
                    <a:gd name="T7" fmla="*/ 2 h 36"/>
                    <a:gd name="T8" fmla="*/ 57 w 58"/>
                    <a:gd name="T9" fmla="*/ 0 h 36"/>
                  </a:gdLst>
                  <a:ahLst/>
                  <a:cxnLst>
                    <a:cxn ang="0">
                      <a:pos x="T0" y="T1"/>
                    </a:cxn>
                    <a:cxn ang="0">
                      <a:pos x="T2" y="T3"/>
                    </a:cxn>
                    <a:cxn ang="0">
                      <a:pos x="T4" y="T5"/>
                    </a:cxn>
                    <a:cxn ang="0">
                      <a:pos x="T6" y="T7"/>
                    </a:cxn>
                    <a:cxn ang="0">
                      <a:pos x="T8" y="T9"/>
                    </a:cxn>
                  </a:cxnLst>
                  <a:rect l="0" t="0" r="r" b="b"/>
                  <a:pathLst>
                    <a:path w="58" h="36">
                      <a:moveTo>
                        <a:pt x="57" y="0"/>
                      </a:moveTo>
                      <a:cubicBezTo>
                        <a:pt x="58" y="10"/>
                        <a:pt x="57" y="19"/>
                        <a:pt x="57" y="22"/>
                      </a:cubicBezTo>
                      <a:cubicBezTo>
                        <a:pt x="45" y="28"/>
                        <a:pt x="16" y="36"/>
                        <a:pt x="0" y="30"/>
                      </a:cubicBezTo>
                      <a:cubicBezTo>
                        <a:pt x="2" y="16"/>
                        <a:pt x="29" y="25"/>
                        <a:pt x="34" y="2"/>
                      </a:cubicBezTo>
                      <a:cubicBezTo>
                        <a:pt x="41" y="0"/>
                        <a:pt x="57" y="0"/>
                        <a:pt x="57"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1" name="Freeform 204"/>
                <p:cNvSpPr>
                  <a:spLocks/>
                </p:cNvSpPr>
                <p:nvPr/>
              </p:nvSpPr>
              <p:spPr bwMode="auto">
                <a:xfrm>
                  <a:off x="16149638" y="10772776"/>
                  <a:ext cx="1282700" cy="2520950"/>
                </a:xfrm>
                <a:custGeom>
                  <a:avLst/>
                  <a:gdLst>
                    <a:gd name="T0" fmla="*/ 114 w 114"/>
                    <a:gd name="T1" fmla="*/ 12 h 224"/>
                    <a:gd name="T2" fmla="*/ 94 w 114"/>
                    <a:gd name="T3" fmla="*/ 216 h 224"/>
                    <a:gd name="T4" fmla="*/ 71 w 114"/>
                    <a:gd name="T5" fmla="*/ 215 h 224"/>
                    <a:gd name="T6" fmla="*/ 79 w 114"/>
                    <a:gd name="T7" fmla="*/ 36 h 224"/>
                    <a:gd name="T8" fmla="*/ 61 w 114"/>
                    <a:gd name="T9" fmla="*/ 36 h 224"/>
                    <a:gd name="T10" fmla="*/ 23 w 114"/>
                    <a:gd name="T11" fmla="*/ 217 h 224"/>
                    <a:gd name="T12" fmla="*/ 0 w 114"/>
                    <a:gd name="T13" fmla="*/ 218 h 224"/>
                    <a:gd name="T14" fmla="*/ 26 w 114"/>
                    <a:gd name="T15" fmla="*/ 10 h 224"/>
                    <a:gd name="T16" fmla="*/ 114 w 114"/>
                    <a:gd name="T17" fmla="*/ 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4">
                      <a:moveTo>
                        <a:pt x="114" y="12"/>
                      </a:moveTo>
                      <a:cubicBezTo>
                        <a:pt x="114" y="38"/>
                        <a:pt x="99" y="165"/>
                        <a:pt x="94" y="216"/>
                      </a:cubicBezTo>
                      <a:cubicBezTo>
                        <a:pt x="85" y="220"/>
                        <a:pt x="71" y="215"/>
                        <a:pt x="71" y="215"/>
                      </a:cubicBezTo>
                      <a:cubicBezTo>
                        <a:pt x="73" y="182"/>
                        <a:pt x="81" y="50"/>
                        <a:pt x="79" y="36"/>
                      </a:cubicBezTo>
                      <a:cubicBezTo>
                        <a:pt x="72" y="33"/>
                        <a:pt x="61" y="36"/>
                        <a:pt x="61" y="36"/>
                      </a:cubicBezTo>
                      <a:cubicBezTo>
                        <a:pt x="56" y="46"/>
                        <a:pt x="27" y="205"/>
                        <a:pt x="23" y="217"/>
                      </a:cubicBezTo>
                      <a:cubicBezTo>
                        <a:pt x="10" y="224"/>
                        <a:pt x="0" y="218"/>
                        <a:pt x="0" y="218"/>
                      </a:cubicBezTo>
                      <a:cubicBezTo>
                        <a:pt x="8" y="189"/>
                        <a:pt x="25" y="20"/>
                        <a:pt x="26" y="10"/>
                      </a:cubicBezTo>
                      <a:cubicBezTo>
                        <a:pt x="39" y="0"/>
                        <a:pt x="110" y="11"/>
                        <a:pt x="114" y="12"/>
                      </a:cubicBezTo>
                      <a:close/>
                    </a:path>
                  </a:pathLst>
                </a:custGeom>
                <a:solidFill>
                  <a:srgbClr val="5F3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2" name="Freeform 205"/>
                <p:cNvSpPr>
                  <a:spLocks/>
                </p:cNvSpPr>
                <p:nvPr/>
              </p:nvSpPr>
              <p:spPr bwMode="auto">
                <a:xfrm>
                  <a:off x="16284575" y="8939213"/>
                  <a:ext cx="1350962" cy="2047875"/>
                </a:xfrm>
                <a:custGeom>
                  <a:avLst/>
                  <a:gdLst>
                    <a:gd name="T0" fmla="*/ 20 w 120"/>
                    <a:gd name="T1" fmla="*/ 11 h 182"/>
                    <a:gd name="T2" fmla="*/ 20 w 120"/>
                    <a:gd name="T3" fmla="*/ 11 h 182"/>
                    <a:gd name="T4" fmla="*/ 32 w 120"/>
                    <a:gd name="T5" fmla="*/ 1 h 182"/>
                    <a:gd name="T6" fmla="*/ 61 w 120"/>
                    <a:gd name="T7" fmla="*/ 13 h 182"/>
                    <a:gd name="T8" fmla="*/ 88 w 120"/>
                    <a:gd name="T9" fmla="*/ 0 h 182"/>
                    <a:gd name="T10" fmla="*/ 101 w 120"/>
                    <a:gd name="T11" fmla="*/ 6 h 182"/>
                    <a:gd name="T12" fmla="*/ 101 w 120"/>
                    <a:gd name="T13" fmla="*/ 6 h 182"/>
                    <a:gd name="T14" fmla="*/ 112 w 120"/>
                    <a:gd name="T15" fmla="*/ 15 h 182"/>
                    <a:gd name="T16" fmla="*/ 111 w 120"/>
                    <a:gd name="T17" fmla="*/ 59 h 182"/>
                    <a:gd name="T18" fmla="*/ 106 w 120"/>
                    <a:gd name="T19" fmla="*/ 100 h 182"/>
                    <a:gd name="T20" fmla="*/ 108 w 120"/>
                    <a:gd name="T21" fmla="*/ 160 h 182"/>
                    <a:gd name="T22" fmla="*/ 105 w 120"/>
                    <a:gd name="T23" fmla="*/ 179 h 182"/>
                    <a:gd name="T24" fmla="*/ 82 w 120"/>
                    <a:gd name="T25" fmla="*/ 180 h 182"/>
                    <a:gd name="T26" fmla="*/ 56 w 120"/>
                    <a:gd name="T27" fmla="*/ 180 h 182"/>
                    <a:gd name="T28" fmla="*/ 9 w 120"/>
                    <a:gd name="T29" fmla="*/ 176 h 182"/>
                    <a:gd name="T30" fmla="*/ 5 w 120"/>
                    <a:gd name="T31" fmla="*/ 156 h 182"/>
                    <a:gd name="T32" fmla="*/ 5 w 120"/>
                    <a:gd name="T33" fmla="*/ 115 h 182"/>
                    <a:gd name="T34" fmla="*/ 3 w 120"/>
                    <a:gd name="T35" fmla="*/ 74 h 182"/>
                    <a:gd name="T36" fmla="*/ 9 w 120"/>
                    <a:gd name="T37" fmla="*/ 25 h 182"/>
                    <a:gd name="T38" fmla="*/ 20 w 120"/>
                    <a:gd name="T39" fmla="*/ 1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0" h="182">
                      <a:moveTo>
                        <a:pt x="20" y="11"/>
                      </a:moveTo>
                      <a:cubicBezTo>
                        <a:pt x="20" y="11"/>
                        <a:pt x="20" y="11"/>
                        <a:pt x="20" y="11"/>
                      </a:cubicBezTo>
                      <a:cubicBezTo>
                        <a:pt x="21" y="10"/>
                        <a:pt x="32" y="1"/>
                        <a:pt x="32" y="1"/>
                      </a:cubicBezTo>
                      <a:cubicBezTo>
                        <a:pt x="32" y="1"/>
                        <a:pt x="54" y="13"/>
                        <a:pt x="61" y="13"/>
                      </a:cubicBezTo>
                      <a:cubicBezTo>
                        <a:pt x="67" y="14"/>
                        <a:pt x="88" y="0"/>
                        <a:pt x="88" y="0"/>
                      </a:cubicBezTo>
                      <a:cubicBezTo>
                        <a:pt x="92" y="2"/>
                        <a:pt x="101" y="6"/>
                        <a:pt x="101" y="6"/>
                      </a:cubicBezTo>
                      <a:cubicBezTo>
                        <a:pt x="101" y="6"/>
                        <a:pt x="101" y="6"/>
                        <a:pt x="101" y="6"/>
                      </a:cubicBezTo>
                      <a:cubicBezTo>
                        <a:pt x="106" y="8"/>
                        <a:pt x="110" y="11"/>
                        <a:pt x="112" y="15"/>
                      </a:cubicBezTo>
                      <a:cubicBezTo>
                        <a:pt x="120" y="26"/>
                        <a:pt x="114" y="51"/>
                        <a:pt x="111" y="59"/>
                      </a:cubicBezTo>
                      <a:cubicBezTo>
                        <a:pt x="108" y="66"/>
                        <a:pt x="107" y="92"/>
                        <a:pt x="106" y="100"/>
                      </a:cubicBezTo>
                      <a:cubicBezTo>
                        <a:pt x="106" y="103"/>
                        <a:pt x="108" y="138"/>
                        <a:pt x="108" y="160"/>
                      </a:cubicBezTo>
                      <a:cubicBezTo>
                        <a:pt x="108" y="164"/>
                        <a:pt x="109" y="176"/>
                        <a:pt x="105" y="179"/>
                      </a:cubicBezTo>
                      <a:cubicBezTo>
                        <a:pt x="101" y="182"/>
                        <a:pt x="87" y="180"/>
                        <a:pt x="82" y="180"/>
                      </a:cubicBezTo>
                      <a:cubicBezTo>
                        <a:pt x="73" y="180"/>
                        <a:pt x="65" y="180"/>
                        <a:pt x="56" y="180"/>
                      </a:cubicBezTo>
                      <a:cubicBezTo>
                        <a:pt x="41" y="180"/>
                        <a:pt x="24" y="180"/>
                        <a:pt x="9" y="176"/>
                      </a:cubicBezTo>
                      <a:cubicBezTo>
                        <a:pt x="4" y="174"/>
                        <a:pt x="5" y="160"/>
                        <a:pt x="5" y="156"/>
                      </a:cubicBezTo>
                      <a:cubicBezTo>
                        <a:pt x="5" y="142"/>
                        <a:pt x="6" y="128"/>
                        <a:pt x="5" y="115"/>
                      </a:cubicBezTo>
                      <a:cubicBezTo>
                        <a:pt x="4" y="101"/>
                        <a:pt x="3" y="87"/>
                        <a:pt x="3" y="74"/>
                      </a:cubicBezTo>
                      <a:cubicBezTo>
                        <a:pt x="3" y="58"/>
                        <a:pt x="0" y="38"/>
                        <a:pt x="9" y="25"/>
                      </a:cubicBezTo>
                      <a:cubicBezTo>
                        <a:pt x="13" y="18"/>
                        <a:pt x="17" y="14"/>
                        <a:pt x="2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3" name="Freeform 206"/>
                <p:cNvSpPr>
                  <a:spLocks/>
                </p:cNvSpPr>
                <p:nvPr/>
              </p:nvSpPr>
              <p:spPr bwMode="auto">
                <a:xfrm>
                  <a:off x="16779875" y="9299576"/>
                  <a:ext cx="327025" cy="1643063"/>
                </a:xfrm>
                <a:custGeom>
                  <a:avLst/>
                  <a:gdLst>
                    <a:gd name="T0" fmla="*/ 19 w 29"/>
                    <a:gd name="T1" fmla="*/ 0 h 146"/>
                    <a:gd name="T2" fmla="*/ 28 w 29"/>
                    <a:gd name="T3" fmla="*/ 126 h 146"/>
                    <a:gd name="T4" fmla="*/ 12 w 29"/>
                    <a:gd name="T5" fmla="*/ 144 h 146"/>
                    <a:gd name="T6" fmla="*/ 0 w 29"/>
                    <a:gd name="T7" fmla="*/ 126 h 146"/>
                    <a:gd name="T8" fmla="*/ 13 w 29"/>
                    <a:gd name="T9" fmla="*/ 0 h 146"/>
                    <a:gd name="T10" fmla="*/ 19 w 29"/>
                    <a:gd name="T11" fmla="*/ 0 h 146"/>
                  </a:gdLst>
                  <a:ahLst/>
                  <a:cxnLst>
                    <a:cxn ang="0">
                      <a:pos x="T0" y="T1"/>
                    </a:cxn>
                    <a:cxn ang="0">
                      <a:pos x="T2" y="T3"/>
                    </a:cxn>
                    <a:cxn ang="0">
                      <a:pos x="T4" y="T5"/>
                    </a:cxn>
                    <a:cxn ang="0">
                      <a:pos x="T6" y="T7"/>
                    </a:cxn>
                    <a:cxn ang="0">
                      <a:pos x="T8" y="T9"/>
                    </a:cxn>
                    <a:cxn ang="0">
                      <a:pos x="T10" y="T11"/>
                    </a:cxn>
                  </a:cxnLst>
                  <a:rect l="0" t="0" r="r" b="b"/>
                  <a:pathLst>
                    <a:path w="29" h="146">
                      <a:moveTo>
                        <a:pt x="19" y="0"/>
                      </a:moveTo>
                      <a:cubicBezTo>
                        <a:pt x="21" y="14"/>
                        <a:pt x="29" y="124"/>
                        <a:pt x="28" y="126"/>
                      </a:cubicBezTo>
                      <a:cubicBezTo>
                        <a:pt x="28" y="129"/>
                        <a:pt x="13" y="146"/>
                        <a:pt x="12" y="144"/>
                      </a:cubicBezTo>
                      <a:cubicBezTo>
                        <a:pt x="12" y="143"/>
                        <a:pt x="0" y="129"/>
                        <a:pt x="0" y="126"/>
                      </a:cubicBezTo>
                      <a:cubicBezTo>
                        <a:pt x="0" y="123"/>
                        <a:pt x="13" y="0"/>
                        <a:pt x="13" y="0"/>
                      </a:cubicBezTo>
                      <a:lnTo>
                        <a:pt x="19" y="0"/>
                      </a:lnTo>
                      <a:close/>
                    </a:path>
                  </a:pathLst>
                </a:custGeom>
                <a:solidFill>
                  <a:srgbClr val="7249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4" name="Freeform 207"/>
                <p:cNvSpPr>
                  <a:spLocks/>
                </p:cNvSpPr>
                <p:nvPr/>
              </p:nvSpPr>
              <p:spPr bwMode="auto">
                <a:xfrm>
                  <a:off x="16824325" y="9096376"/>
                  <a:ext cx="271462" cy="258763"/>
                </a:xfrm>
                <a:custGeom>
                  <a:avLst/>
                  <a:gdLst>
                    <a:gd name="T0" fmla="*/ 24 w 24"/>
                    <a:gd name="T1" fmla="*/ 9 h 23"/>
                    <a:gd name="T2" fmla="*/ 16 w 24"/>
                    <a:gd name="T3" fmla="*/ 22 h 23"/>
                    <a:gd name="T4" fmla="*/ 8 w 24"/>
                    <a:gd name="T5" fmla="*/ 22 h 23"/>
                    <a:gd name="T6" fmla="*/ 0 w 24"/>
                    <a:gd name="T7" fmla="*/ 11 h 23"/>
                    <a:gd name="T8" fmla="*/ 12 w 24"/>
                    <a:gd name="T9" fmla="*/ 0 h 23"/>
                    <a:gd name="T10" fmla="*/ 24 w 24"/>
                    <a:gd name="T11" fmla="*/ 9 h 23"/>
                  </a:gdLst>
                  <a:ahLst/>
                  <a:cxnLst>
                    <a:cxn ang="0">
                      <a:pos x="T0" y="T1"/>
                    </a:cxn>
                    <a:cxn ang="0">
                      <a:pos x="T2" y="T3"/>
                    </a:cxn>
                    <a:cxn ang="0">
                      <a:pos x="T4" y="T5"/>
                    </a:cxn>
                    <a:cxn ang="0">
                      <a:pos x="T6" y="T7"/>
                    </a:cxn>
                    <a:cxn ang="0">
                      <a:pos x="T8" y="T9"/>
                    </a:cxn>
                    <a:cxn ang="0">
                      <a:pos x="T10" y="T11"/>
                    </a:cxn>
                  </a:cxnLst>
                  <a:rect l="0" t="0" r="r" b="b"/>
                  <a:pathLst>
                    <a:path w="24" h="23">
                      <a:moveTo>
                        <a:pt x="24" y="9"/>
                      </a:moveTo>
                      <a:cubicBezTo>
                        <a:pt x="22" y="12"/>
                        <a:pt x="18" y="21"/>
                        <a:pt x="16" y="22"/>
                      </a:cubicBezTo>
                      <a:cubicBezTo>
                        <a:pt x="14" y="23"/>
                        <a:pt x="9" y="23"/>
                        <a:pt x="8" y="22"/>
                      </a:cubicBezTo>
                      <a:cubicBezTo>
                        <a:pt x="7" y="21"/>
                        <a:pt x="0" y="11"/>
                        <a:pt x="0" y="11"/>
                      </a:cubicBezTo>
                      <a:cubicBezTo>
                        <a:pt x="12" y="0"/>
                        <a:pt x="12" y="0"/>
                        <a:pt x="12" y="0"/>
                      </a:cubicBezTo>
                      <a:cubicBezTo>
                        <a:pt x="12" y="0"/>
                        <a:pt x="23" y="8"/>
                        <a:pt x="24" y="9"/>
                      </a:cubicBezTo>
                      <a:close/>
                    </a:path>
                  </a:pathLst>
                </a:custGeom>
                <a:solidFill>
                  <a:srgbClr val="5F3A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5" name="Freeform 208"/>
                <p:cNvSpPr>
                  <a:spLocks/>
                </p:cNvSpPr>
                <p:nvPr/>
              </p:nvSpPr>
              <p:spPr bwMode="auto">
                <a:xfrm>
                  <a:off x="16262350" y="8961438"/>
                  <a:ext cx="1395412" cy="2081213"/>
                </a:xfrm>
                <a:custGeom>
                  <a:avLst/>
                  <a:gdLst>
                    <a:gd name="T0" fmla="*/ 4 w 124"/>
                    <a:gd name="T1" fmla="*/ 74 h 185"/>
                    <a:gd name="T2" fmla="*/ 9 w 124"/>
                    <a:gd name="T3" fmla="*/ 23 h 185"/>
                    <a:gd name="T4" fmla="*/ 21 w 124"/>
                    <a:gd name="T5" fmla="*/ 9 h 185"/>
                    <a:gd name="T6" fmla="*/ 21 w 124"/>
                    <a:gd name="T7" fmla="*/ 9 h 185"/>
                    <a:gd name="T8" fmla="*/ 31 w 124"/>
                    <a:gd name="T9" fmla="*/ 0 h 185"/>
                    <a:gd name="T10" fmla="*/ 35 w 124"/>
                    <a:gd name="T11" fmla="*/ 56 h 185"/>
                    <a:gd name="T12" fmla="*/ 42 w 124"/>
                    <a:gd name="T13" fmla="*/ 98 h 185"/>
                    <a:gd name="T14" fmla="*/ 60 w 124"/>
                    <a:gd name="T15" fmla="*/ 142 h 185"/>
                    <a:gd name="T16" fmla="*/ 75 w 124"/>
                    <a:gd name="T17" fmla="*/ 116 h 185"/>
                    <a:gd name="T18" fmla="*/ 87 w 124"/>
                    <a:gd name="T19" fmla="*/ 64 h 185"/>
                    <a:gd name="T20" fmla="*/ 94 w 124"/>
                    <a:gd name="T21" fmla="*/ 0 h 185"/>
                    <a:gd name="T22" fmla="*/ 104 w 124"/>
                    <a:gd name="T23" fmla="*/ 4 h 185"/>
                    <a:gd name="T24" fmla="*/ 104 w 124"/>
                    <a:gd name="T25" fmla="*/ 4 h 185"/>
                    <a:gd name="T26" fmla="*/ 116 w 124"/>
                    <a:gd name="T27" fmla="*/ 13 h 185"/>
                    <a:gd name="T28" fmla="*/ 114 w 124"/>
                    <a:gd name="T29" fmla="*/ 58 h 185"/>
                    <a:gd name="T30" fmla="*/ 109 w 124"/>
                    <a:gd name="T31" fmla="*/ 101 h 185"/>
                    <a:gd name="T32" fmla="*/ 111 w 124"/>
                    <a:gd name="T33" fmla="*/ 162 h 185"/>
                    <a:gd name="T34" fmla="*/ 108 w 124"/>
                    <a:gd name="T35" fmla="*/ 181 h 185"/>
                    <a:gd name="T36" fmla="*/ 84 w 124"/>
                    <a:gd name="T37" fmla="*/ 183 h 185"/>
                    <a:gd name="T38" fmla="*/ 58 w 124"/>
                    <a:gd name="T39" fmla="*/ 183 h 185"/>
                    <a:gd name="T40" fmla="*/ 10 w 124"/>
                    <a:gd name="T41" fmla="*/ 178 h 185"/>
                    <a:gd name="T42" fmla="*/ 5 w 124"/>
                    <a:gd name="T43" fmla="*/ 158 h 185"/>
                    <a:gd name="T44" fmla="*/ 6 w 124"/>
                    <a:gd name="T45" fmla="*/ 116 h 185"/>
                    <a:gd name="T46" fmla="*/ 4 w 124"/>
                    <a:gd name="T47" fmla="*/ 7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4" h="185">
                      <a:moveTo>
                        <a:pt x="4" y="74"/>
                      </a:moveTo>
                      <a:cubicBezTo>
                        <a:pt x="4" y="58"/>
                        <a:pt x="0" y="37"/>
                        <a:pt x="9" y="23"/>
                      </a:cubicBezTo>
                      <a:cubicBezTo>
                        <a:pt x="14" y="17"/>
                        <a:pt x="18" y="12"/>
                        <a:pt x="21" y="9"/>
                      </a:cubicBezTo>
                      <a:cubicBezTo>
                        <a:pt x="21" y="9"/>
                        <a:pt x="21" y="9"/>
                        <a:pt x="21" y="9"/>
                      </a:cubicBezTo>
                      <a:cubicBezTo>
                        <a:pt x="21" y="8"/>
                        <a:pt x="28" y="3"/>
                        <a:pt x="31" y="0"/>
                      </a:cubicBezTo>
                      <a:cubicBezTo>
                        <a:pt x="31" y="13"/>
                        <a:pt x="32" y="34"/>
                        <a:pt x="35" y="56"/>
                      </a:cubicBezTo>
                      <a:cubicBezTo>
                        <a:pt x="37" y="70"/>
                        <a:pt x="40" y="84"/>
                        <a:pt x="42" y="98"/>
                      </a:cubicBezTo>
                      <a:cubicBezTo>
                        <a:pt x="43" y="105"/>
                        <a:pt x="48" y="146"/>
                        <a:pt x="60" y="142"/>
                      </a:cubicBezTo>
                      <a:cubicBezTo>
                        <a:pt x="68" y="140"/>
                        <a:pt x="73" y="122"/>
                        <a:pt x="75" y="116"/>
                      </a:cubicBezTo>
                      <a:cubicBezTo>
                        <a:pt x="80" y="99"/>
                        <a:pt x="84" y="82"/>
                        <a:pt x="87" y="64"/>
                      </a:cubicBezTo>
                      <a:cubicBezTo>
                        <a:pt x="92" y="37"/>
                        <a:pt x="93" y="12"/>
                        <a:pt x="94" y="0"/>
                      </a:cubicBezTo>
                      <a:cubicBezTo>
                        <a:pt x="99" y="2"/>
                        <a:pt x="104" y="4"/>
                        <a:pt x="104" y="4"/>
                      </a:cubicBezTo>
                      <a:cubicBezTo>
                        <a:pt x="104" y="4"/>
                        <a:pt x="104" y="4"/>
                        <a:pt x="104" y="4"/>
                      </a:cubicBezTo>
                      <a:cubicBezTo>
                        <a:pt x="109" y="6"/>
                        <a:pt x="113" y="10"/>
                        <a:pt x="116" y="13"/>
                      </a:cubicBezTo>
                      <a:cubicBezTo>
                        <a:pt x="124" y="25"/>
                        <a:pt x="117" y="50"/>
                        <a:pt x="114" y="58"/>
                      </a:cubicBezTo>
                      <a:cubicBezTo>
                        <a:pt x="111" y="66"/>
                        <a:pt x="110" y="93"/>
                        <a:pt x="109" y="101"/>
                      </a:cubicBezTo>
                      <a:cubicBezTo>
                        <a:pt x="109" y="104"/>
                        <a:pt x="111" y="139"/>
                        <a:pt x="111" y="162"/>
                      </a:cubicBezTo>
                      <a:cubicBezTo>
                        <a:pt x="111" y="167"/>
                        <a:pt x="112" y="178"/>
                        <a:pt x="108" y="181"/>
                      </a:cubicBezTo>
                      <a:cubicBezTo>
                        <a:pt x="104" y="185"/>
                        <a:pt x="90" y="183"/>
                        <a:pt x="84" y="183"/>
                      </a:cubicBezTo>
                      <a:cubicBezTo>
                        <a:pt x="76" y="183"/>
                        <a:pt x="67" y="183"/>
                        <a:pt x="58" y="183"/>
                      </a:cubicBezTo>
                      <a:cubicBezTo>
                        <a:pt x="42" y="183"/>
                        <a:pt x="25" y="183"/>
                        <a:pt x="10" y="178"/>
                      </a:cubicBezTo>
                      <a:cubicBezTo>
                        <a:pt x="4" y="177"/>
                        <a:pt x="5" y="162"/>
                        <a:pt x="5" y="158"/>
                      </a:cubicBezTo>
                      <a:cubicBezTo>
                        <a:pt x="5" y="144"/>
                        <a:pt x="6" y="130"/>
                        <a:pt x="6" y="116"/>
                      </a:cubicBezTo>
                      <a:cubicBezTo>
                        <a:pt x="5" y="102"/>
                        <a:pt x="4" y="88"/>
                        <a:pt x="4" y="74"/>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6" name="Freeform 209"/>
                <p:cNvSpPr>
                  <a:spLocks/>
                </p:cNvSpPr>
                <p:nvPr/>
              </p:nvSpPr>
              <p:spPr bwMode="auto">
                <a:xfrm>
                  <a:off x="16611600" y="8859838"/>
                  <a:ext cx="696912" cy="473075"/>
                </a:xfrm>
                <a:custGeom>
                  <a:avLst/>
                  <a:gdLst>
                    <a:gd name="T0" fmla="*/ 49 w 62"/>
                    <a:gd name="T1" fmla="*/ 0 h 42"/>
                    <a:gd name="T2" fmla="*/ 62 w 62"/>
                    <a:gd name="T3" fmla="*/ 8 h 42"/>
                    <a:gd name="T4" fmla="*/ 45 w 62"/>
                    <a:gd name="T5" fmla="*/ 42 h 42"/>
                    <a:gd name="T6" fmla="*/ 32 w 62"/>
                    <a:gd name="T7" fmla="*/ 24 h 42"/>
                    <a:gd name="T8" fmla="*/ 16 w 62"/>
                    <a:gd name="T9" fmla="*/ 38 h 42"/>
                    <a:gd name="T10" fmla="*/ 0 w 62"/>
                    <a:gd name="T11" fmla="*/ 9 h 42"/>
                    <a:gd name="T12" fmla="*/ 13 w 62"/>
                    <a:gd name="T13" fmla="*/ 0 h 42"/>
                    <a:gd name="T14" fmla="*/ 32 w 62"/>
                    <a:gd name="T15" fmla="*/ 20 h 42"/>
                    <a:gd name="T16" fmla="*/ 49 w 6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42">
                      <a:moveTo>
                        <a:pt x="49" y="0"/>
                      </a:moveTo>
                      <a:cubicBezTo>
                        <a:pt x="52" y="2"/>
                        <a:pt x="62" y="6"/>
                        <a:pt x="62" y="8"/>
                      </a:cubicBezTo>
                      <a:cubicBezTo>
                        <a:pt x="62" y="9"/>
                        <a:pt x="51" y="37"/>
                        <a:pt x="45" y="42"/>
                      </a:cubicBezTo>
                      <a:cubicBezTo>
                        <a:pt x="37" y="31"/>
                        <a:pt x="32" y="24"/>
                        <a:pt x="32" y="24"/>
                      </a:cubicBezTo>
                      <a:cubicBezTo>
                        <a:pt x="16" y="38"/>
                        <a:pt x="16" y="38"/>
                        <a:pt x="16" y="38"/>
                      </a:cubicBezTo>
                      <a:cubicBezTo>
                        <a:pt x="2" y="25"/>
                        <a:pt x="0" y="10"/>
                        <a:pt x="0" y="9"/>
                      </a:cubicBezTo>
                      <a:cubicBezTo>
                        <a:pt x="1" y="8"/>
                        <a:pt x="11" y="2"/>
                        <a:pt x="13" y="0"/>
                      </a:cubicBezTo>
                      <a:cubicBezTo>
                        <a:pt x="19" y="10"/>
                        <a:pt x="32" y="20"/>
                        <a:pt x="32" y="20"/>
                      </a:cubicBezTo>
                      <a:cubicBezTo>
                        <a:pt x="32" y="20"/>
                        <a:pt x="47" y="6"/>
                        <a:pt x="49" y="0"/>
                      </a:cubicBezTo>
                      <a:close/>
                    </a:path>
                  </a:pathLst>
                </a:custGeom>
                <a:solidFill>
                  <a:srgbClr val="E8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7" name="Freeform 216"/>
                <p:cNvSpPr>
                  <a:spLocks/>
                </p:cNvSpPr>
                <p:nvPr/>
              </p:nvSpPr>
              <p:spPr bwMode="auto">
                <a:xfrm>
                  <a:off x="15824200" y="9040813"/>
                  <a:ext cx="685800" cy="1654175"/>
                </a:xfrm>
                <a:custGeom>
                  <a:avLst/>
                  <a:gdLst>
                    <a:gd name="T0" fmla="*/ 60 w 61"/>
                    <a:gd name="T1" fmla="*/ 50 h 147"/>
                    <a:gd name="T2" fmla="*/ 61 w 61"/>
                    <a:gd name="T3" fmla="*/ 0 h 147"/>
                    <a:gd name="T4" fmla="*/ 38 w 61"/>
                    <a:gd name="T5" fmla="*/ 26 h 147"/>
                    <a:gd name="T6" fmla="*/ 0 w 61"/>
                    <a:gd name="T7" fmla="*/ 145 h 147"/>
                    <a:gd name="T8" fmla="*/ 24 w 61"/>
                    <a:gd name="T9" fmla="*/ 147 h 147"/>
                    <a:gd name="T10" fmla="*/ 38 w 61"/>
                    <a:gd name="T11" fmla="*/ 90 h 147"/>
                    <a:gd name="T12" fmla="*/ 60 w 61"/>
                    <a:gd name="T13" fmla="*/ 50 h 147"/>
                  </a:gdLst>
                  <a:ahLst/>
                  <a:cxnLst>
                    <a:cxn ang="0">
                      <a:pos x="T0" y="T1"/>
                    </a:cxn>
                    <a:cxn ang="0">
                      <a:pos x="T2" y="T3"/>
                    </a:cxn>
                    <a:cxn ang="0">
                      <a:pos x="T4" y="T5"/>
                    </a:cxn>
                    <a:cxn ang="0">
                      <a:pos x="T6" y="T7"/>
                    </a:cxn>
                    <a:cxn ang="0">
                      <a:pos x="T8" y="T9"/>
                    </a:cxn>
                    <a:cxn ang="0">
                      <a:pos x="T10" y="T11"/>
                    </a:cxn>
                    <a:cxn ang="0">
                      <a:pos x="T12" y="T13"/>
                    </a:cxn>
                  </a:cxnLst>
                  <a:rect l="0" t="0" r="r" b="b"/>
                  <a:pathLst>
                    <a:path w="61" h="147">
                      <a:moveTo>
                        <a:pt x="60" y="50"/>
                      </a:moveTo>
                      <a:cubicBezTo>
                        <a:pt x="61" y="0"/>
                        <a:pt x="61" y="0"/>
                        <a:pt x="61" y="0"/>
                      </a:cubicBezTo>
                      <a:cubicBezTo>
                        <a:pt x="58" y="5"/>
                        <a:pt x="45" y="14"/>
                        <a:pt x="38" y="26"/>
                      </a:cubicBezTo>
                      <a:cubicBezTo>
                        <a:pt x="22" y="56"/>
                        <a:pt x="3" y="104"/>
                        <a:pt x="0" y="145"/>
                      </a:cubicBezTo>
                      <a:cubicBezTo>
                        <a:pt x="12" y="143"/>
                        <a:pt x="24" y="147"/>
                        <a:pt x="24" y="147"/>
                      </a:cubicBezTo>
                      <a:cubicBezTo>
                        <a:pt x="25" y="136"/>
                        <a:pt x="32" y="111"/>
                        <a:pt x="38" y="90"/>
                      </a:cubicBezTo>
                      <a:cubicBezTo>
                        <a:pt x="42" y="80"/>
                        <a:pt x="58" y="57"/>
                        <a:pt x="60"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8" name="Freeform 217"/>
                <p:cNvSpPr>
                  <a:spLocks/>
                </p:cNvSpPr>
                <p:nvPr/>
              </p:nvSpPr>
              <p:spPr bwMode="auto">
                <a:xfrm>
                  <a:off x="17691100" y="10750551"/>
                  <a:ext cx="349250" cy="674688"/>
                </a:xfrm>
                <a:custGeom>
                  <a:avLst/>
                  <a:gdLst>
                    <a:gd name="T0" fmla="*/ 25 w 31"/>
                    <a:gd name="T1" fmla="*/ 1 h 60"/>
                    <a:gd name="T2" fmla="*/ 27 w 31"/>
                    <a:gd name="T3" fmla="*/ 20 h 60"/>
                    <a:gd name="T4" fmla="*/ 30 w 31"/>
                    <a:gd name="T5" fmla="*/ 42 h 60"/>
                    <a:gd name="T6" fmla="*/ 23 w 31"/>
                    <a:gd name="T7" fmla="*/ 55 h 60"/>
                    <a:gd name="T8" fmla="*/ 7 w 31"/>
                    <a:gd name="T9" fmla="*/ 54 h 60"/>
                    <a:gd name="T10" fmla="*/ 11 w 31"/>
                    <a:gd name="T11" fmla="*/ 25 h 60"/>
                    <a:gd name="T12" fmla="*/ 5 w 31"/>
                    <a:gd name="T13" fmla="*/ 38 h 60"/>
                    <a:gd name="T14" fmla="*/ 0 w 31"/>
                    <a:gd name="T15" fmla="*/ 38 h 60"/>
                    <a:gd name="T16" fmla="*/ 4 w 31"/>
                    <a:gd name="T17" fmla="*/ 18 h 60"/>
                    <a:gd name="T18" fmla="*/ 9 w 31"/>
                    <a:gd name="T19" fmla="*/ 12 h 60"/>
                    <a:gd name="T20" fmla="*/ 10 w 31"/>
                    <a:gd name="T21" fmla="*/ 0 h 60"/>
                    <a:gd name="T22" fmla="*/ 25 w 31"/>
                    <a:gd name="T23" fmla="*/ 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60">
                      <a:moveTo>
                        <a:pt x="25" y="1"/>
                      </a:moveTo>
                      <a:cubicBezTo>
                        <a:pt x="24" y="7"/>
                        <a:pt x="26" y="15"/>
                        <a:pt x="27" y="20"/>
                      </a:cubicBezTo>
                      <a:cubicBezTo>
                        <a:pt x="28" y="24"/>
                        <a:pt x="29" y="33"/>
                        <a:pt x="30" y="42"/>
                      </a:cubicBezTo>
                      <a:cubicBezTo>
                        <a:pt x="31" y="51"/>
                        <a:pt x="28" y="53"/>
                        <a:pt x="23" y="55"/>
                      </a:cubicBezTo>
                      <a:cubicBezTo>
                        <a:pt x="20" y="56"/>
                        <a:pt x="12" y="60"/>
                        <a:pt x="7" y="54"/>
                      </a:cubicBezTo>
                      <a:cubicBezTo>
                        <a:pt x="6" y="52"/>
                        <a:pt x="13" y="24"/>
                        <a:pt x="11" y="25"/>
                      </a:cubicBezTo>
                      <a:cubicBezTo>
                        <a:pt x="8" y="25"/>
                        <a:pt x="6" y="38"/>
                        <a:pt x="5" y="38"/>
                      </a:cubicBezTo>
                      <a:cubicBezTo>
                        <a:pt x="1" y="40"/>
                        <a:pt x="0" y="39"/>
                        <a:pt x="0" y="38"/>
                      </a:cubicBezTo>
                      <a:cubicBezTo>
                        <a:pt x="1" y="32"/>
                        <a:pt x="3" y="23"/>
                        <a:pt x="4" y="18"/>
                      </a:cubicBezTo>
                      <a:cubicBezTo>
                        <a:pt x="5" y="13"/>
                        <a:pt x="8" y="15"/>
                        <a:pt x="9" y="12"/>
                      </a:cubicBezTo>
                      <a:cubicBezTo>
                        <a:pt x="10" y="8"/>
                        <a:pt x="10" y="0"/>
                        <a:pt x="10" y="0"/>
                      </a:cubicBezTo>
                      <a:cubicBezTo>
                        <a:pt x="25" y="1"/>
                        <a:pt x="25" y="1"/>
                        <a:pt x="25" y="1"/>
                      </a:cubicBezTo>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9" name="Freeform 218"/>
                <p:cNvSpPr>
                  <a:spLocks noEditPoints="1"/>
                </p:cNvSpPr>
                <p:nvPr/>
              </p:nvSpPr>
              <p:spPr bwMode="auto">
                <a:xfrm>
                  <a:off x="17792700" y="10750551"/>
                  <a:ext cx="179387" cy="101600"/>
                </a:xfrm>
                <a:custGeom>
                  <a:avLst/>
                  <a:gdLst>
                    <a:gd name="T0" fmla="*/ 16 w 16"/>
                    <a:gd name="T1" fmla="*/ 1 h 9"/>
                    <a:gd name="T2" fmla="*/ 16 w 16"/>
                    <a:gd name="T3" fmla="*/ 9 h 9"/>
                    <a:gd name="T4" fmla="*/ 16 w 16"/>
                    <a:gd name="T5" fmla="*/ 9 h 9"/>
                    <a:gd name="T6" fmla="*/ 16 w 16"/>
                    <a:gd name="T7" fmla="*/ 1 h 9"/>
                    <a:gd name="T8" fmla="*/ 1 w 16"/>
                    <a:gd name="T9" fmla="*/ 0 h 9"/>
                    <a:gd name="T10" fmla="*/ 0 w 16"/>
                    <a:gd name="T11" fmla="*/ 8 h 9"/>
                    <a:gd name="T12" fmla="*/ 0 w 16"/>
                    <a:gd name="T13" fmla="*/ 8 h 9"/>
                    <a:gd name="T14" fmla="*/ 1 w 16"/>
                    <a:gd name="T15" fmla="*/ 0 h 9"/>
                    <a:gd name="T16" fmla="*/ 16 w 16"/>
                    <a:gd name="T17" fmla="*/ 1 h 9"/>
                    <a:gd name="T18" fmla="*/ 16 w 16"/>
                    <a:gd name="T19" fmla="*/ 1 h 9"/>
                    <a:gd name="T20" fmla="*/ 1 w 1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16" y="1"/>
                      </a:moveTo>
                      <a:cubicBezTo>
                        <a:pt x="15" y="3"/>
                        <a:pt x="15" y="6"/>
                        <a:pt x="16" y="9"/>
                      </a:cubicBezTo>
                      <a:cubicBezTo>
                        <a:pt x="16" y="9"/>
                        <a:pt x="16" y="9"/>
                        <a:pt x="16" y="9"/>
                      </a:cubicBezTo>
                      <a:cubicBezTo>
                        <a:pt x="15" y="6"/>
                        <a:pt x="15" y="3"/>
                        <a:pt x="16" y="1"/>
                      </a:cubicBezTo>
                      <a:moveTo>
                        <a:pt x="1" y="0"/>
                      </a:moveTo>
                      <a:cubicBezTo>
                        <a:pt x="1" y="0"/>
                        <a:pt x="1" y="4"/>
                        <a:pt x="0" y="8"/>
                      </a:cubicBezTo>
                      <a:cubicBezTo>
                        <a:pt x="0" y="8"/>
                        <a:pt x="0" y="8"/>
                        <a:pt x="0" y="8"/>
                      </a:cubicBezTo>
                      <a:cubicBezTo>
                        <a:pt x="1" y="4"/>
                        <a:pt x="1" y="0"/>
                        <a:pt x="1" y="0"/>
                      </a:cubicBezTo>
                      <a:cubicBezTo>
                        <a:pt x="16" y="1"/>
                        <a:pt x="16" y="1"/>
                        <a:pt x="16" y="1"/>
                      </a:cubicBezTo>
                      <a:cubicBezTo>
                        <a:pt x="16" y="1"/>
                        <a:pt x="16" y="1"/>
                        <a:pt x="16" y="1"/>
                      </a:cubicBezTo>
                      <a:cubicBezTo>
                        <a:pt x="1" y="0"/>
                        <a:pt x="1" y="0"/>
                        <a:pt x="1"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0" name="Freeform 219"/>
                <p:cNvSpPr>
                  <a:spLocks/>
                </p:cNvSpPr>
                <p:nvPr/>
              </p:nvSpPr>
              <p:spPr bwMode="auto">
                <a:xfrm>
                  <a:off x="17792700" y="10750551"/>
                  <a:ext cx="179387" cy="101600"/>
                </a:xfrm>
                <a:custGeom>
                  <a:avLst/>
                  <a:gdLst>
                    <a:gd name="T0" fmla="*/ 1 w 16"/>
                    <a:gd name="T1" fmla="*/ 0 h 9"/>
                    <a:gd name="T2" fmla="*/ 0 w 16"/>
                    <a:gd name="T3" fmla="*/ 8 h 9"/>
                    <a:gd name="T4" fmla="*/ 5 w 16"/>
                    <a:gd name="T5" fmla="*/ 8 h 9"/>
                    <a:gd name="T6" fmla="*/ 16 w 16"/>
                    <a:gd name="T7" fmla="*/ 9 h 9"/>
                    <a:gd name="T8" fmla="*/ 16 w 16"/>
                    <a:gd name="T9" fmla="*/ 1 h 9"/>
                    <a:gd name="T10" fmla="*/ 16 w 16"/>
                    <a:gd name="T11" fmla="*/ 1 h 9"/>
                    <a:gd name="T12" fmla="*/ 1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 y="0"/>
                      </a:moveTo>
                      <a:cubicBezTo>
                        <a:pt x="1" y="0"/>
                        <a:pt x="1" y="4"/>
                        <a:pt x="0" y="8"/>
                      </a:cubicBezTo>
                      <a:cubicBezTo>
                        <a:pt x="2" y="8"/>
                        <a:pt x="4" y="8"/>
                        <a:pt x="5" y="8"/>
                      </a:cubicBezTo>
                      <a:cubicBezTo>
                        <a:pt x="9" y="8"/>
                        <a:pt x="12" y="8"/>
                        <a:pt x="16" y="9"/>
                      </a:cubicBezTo>
                      <a:cubicBezTo>
                        <a:pt x="15" y="6"/>
                        <a:pt x="15" y="3"/>
                        <a:pt x="16" y="1"/>
                      </a:cubicBezTo>
                      <a:cubicBezTo>
                        <a:pt x="16" y="1"/>
                        <a:pt x="16" y="1"/>
                        <a:pt x="16" y="1"/>
                      </a:cubicBezTo>
                      <a:cubicBezTo>
                        <a:pt x="1" y="0"/>
                        <a:pt x="1" y="0"/>
                        <a:pt x="1" y="0"/>
                      </a:cubicBezTo>
                    </a:path>
                  </a:pathLst>
                </a:custGeom>
                <a:solidFill>
                  <a:srgbClr val="D5B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1" name="Freeform 220"/>
                <p:cNvSpPr>
                  <a:spLocks/>
                </p:cNvSpPr>
                <p:nvPr/>
              </p:nvSpPr>
              <p:spPr bwMode="auto">
                <a:xfrm>
                  <a:off x="17454563" y="9096376"/>
                  <a:ext cx="585787" cy="1687513"/>
                </a:xfrm>
                <a:custGeom>
                  <a:avLst/>
                  <a:gdLst>
                    <a:gd name="T0" fmla="*/ 0 w 52"/>
                    <a:gd name="T1" fmla="*/ 50 h 150"/>
                    <a:gd name="T2" fmla="*/ 9 w 52"/>
                    <a:gd name="T3" fmla="*/ 0 h 150"/>
                    <a:gd name="T4" fmla="*/ 49 w 52"/>
                    <a:gd name="T5" fmla="*/ 150 h 150"/>
                    <a:gd name="T6" fmla="*/ 25 w 52"/>
                    <a:gd name="T7" fmla="*/ 150 h 150"/>
                    <a:gd name="T8" fmla="*/ 17 w 52"/>
                    <a:gd name="T9" fmla="*/ 92 h 150"/>
                    <a:gd name="T10" fmla="*/ 0 w 52"/>
                    <a:gd name="T11" fmla="*/ 50 h 150"/>
                  </a:gdLst>
                  <a:ahLst/>
                  <a:cxnLst>
                    <a:cxn ang="0">
                      <a:pos x="T0" y="T1"/>
                    </a:cxn>
                    <a:cxn ang="0">
                      <a:pos x="T2" y="T3"/>
                    </a:cxn>
                    <a:cxn ang="0">
                      <a:pos x="T4" y="T5"/>
                    </a:cxn>
                    <a:cxn ang="0">
                      <a:pos x="T6" y="T7"/>
                    </a:cxn>
                    <a:cxn ang="0">
                      <a:pos x="T8" y="T9"/>
                    </a:cxn>
                    <a:cxn ang="0">
                      <a:pos x="T10" y="T11"/>
                    </a:cxn>
                  </a:cxnLst>
                  <a:rect l="0" t="0" r="r" b="b"/>
                  <a:pathLst>
                    <a:path w="52" h="150">
                      <a:moveTo>
                        <a:pt x="0" y="50"/>
                      </a:moveTo>
                      <a:cubicBezTo>
                        <a:pt x="9" y="0"/>
                        <a:pt x="9" y="0"/>
                        <a:pt x="9" y="0"/>
                      </a:cubicBezTo>
                      <a:cubicBezTo>
                        <a:pt x="18" y="16"/>
                        <a:pt x="52" y="93"/>
                        <a:pt x="49" y="150"/>
                      </a:cubicBezTo>
                      <a:cubicBezTo>
                        <a:pt x="37" y="147"/>
                        <a:pt x="25" y="150"/>
                        <a:pt x="25" y="150"/>
                      </a:cubicBezTo>
                      <a:cubicBezTo>
                        <a:pt x="25" y="139"/>
                        <a:pt x="21" y="113"/>
                        <a:pt x="17" y="92"/>
                      </a:cubicBezTo>
                      <a:cubicBezTo>
                        <a:pt x="15" y="81"/>
                        <a:pt x="1" y="56"/>
                        <a:pt x="0" y="5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2" name="Freeform 221"/>
                <p:cNvSpPr>
                  <a:spLocks/>
                </p:cNvSpPr>
                <p:nvPr/>
              </p:nvSpPr>
              <p:spPr bwMode="auto">
                <a:xfrm>
                  <a:off x="17826038" y="11122026"/>
                  <a:ext cx="57150" cy="280988"/>
                </a:xfrm>
                <a:custGeom>
                  <a:avLst/>
                  <a:gdLst>
                    <a:gd name="T0" fmla="*/ 0 w 5"/>
                    <a:gd name="T1" fmla="*/ 25 h 25"/>
                    <a:gd name="T2" fmla="*/ 1 w 5"/>
                    <a:gd name="T3" fmla="*/ 24 h 25"/>
                    <a:gd name="T4" fmla="*/ 2 w 5"/>
                    <a:gd name="T5" fmla="*/ 21 h 25"/>
                    <a:gd name="T6" fmla="*/ 4 w 5"/>
                    <a:gd name="T7" fmla="*/ 12 h 25"/>
                    <a:gd name="T8" fmla="*/ 4 w 5"/>
                    <a:gd name="T9" fmla="*/ 0 h 25"/>
                    <a:gd name="T10" fmla="*/ 2 w 5"/>
                    <a:gd name="T11" fmla="*/ 12 h 25"/>
                    <a:gd name="T12" fmla="*/ 1 w 5"/>
                    <a:gd name="T13" fmla="*/ 21 h 25"/>
                    <a:gd name="T14" fmla="*/ 0 w 5"/>
                    <a:gd name="T15" fmla="*/ 24 h 25"/>
                    <a:gd name="T16" fmla="*/ 0 w 5"/>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5">
                      <a:moveTo>
                        <a:pt x="0" y="25"/>
                      </a:moveTo>
                      <a:cubicBezTo>
                        <a:pt x="1" y="25"/>
                        <a:pt x="1" y="24"/>
                        <a:pt x="1" y="24"/>
                      </a:cubicBezTo>
                      <a:cubicBezTo>
                        <a:pt x="1" y="23"/>
                        <a:pt x="2" y="22"/>
                        <a:pt x="2" y="21"/>
                      </a:cubicBezTo>
                      <a:cubicBezTo>
                        <a:pt x="3" y="19"/>
                        <a:pt x="3" y="16"/>
                        <a:pt x="4" y="12"/>
                      </a:cubicBezTo>
                      <a:cubicBezTo>
                        <a:pt x="5" y="5"/>
                        <a:pt x="4" y="0"/>
                        <a:pt x="4" y="0"/>
                      </a:cubicBezTo>
                      <a:cubicBezTo>
                        <a:pt x="3" y="0"/>
                        <a:pt x="3" y="5"/>
                        <a:pt x="2" y="12"/>
                      </a:cubicBezTo>
                      <a:cubicBezTo>
                        <a:pt x="2" y="16"/>
                        <a:pt x="1" y="19"/>
                        <a:pt x="1" y="21"/>
                      </a:cubicBezTo>
                      <a:cubicBezTo>
                        <a:pt x="1" y="22"/>
                        <a:pt x="1" y="23"/>
                        <a:pt x="0" y="24"/>
                      </a:cubicBezTo>
                      <a:cubicBezTo>
                        <a:pt x="0" y="24"/>
                        <a:pt x="0" y="25"/>
                        <a:pt x="0" y="25"/>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3" name="Freeform 222"/>
                <p:cNvSpPr>
                  <a:spLocks/>
                </p:cNvSpPr>
                <p:nvPr/>
              </p:nvSpPr>
              <p:spPr bwMode="auto">
                <a:xfrm>
                  <a:off x="17894300" y="11122026"/>
                  <a:ext cx="44450" cy="269875"/>
                </a:xfrm>
                <a:custGeom>
                  <a:avLst/>
                  <a:gdLst>
                    <a:gd name="T0" fmla="*/ 0 w 4"/>
                    <a:gd name="T1" fmla="*/ 24 h 24"/>
                    <a:gd name="T2" fmla="*/ 2 w 4"/>
                    <a:gd name="T3" fmla="*/ 21 h 24"/>
                    <a:gd name="T4" fmla="*/ 4 w 4"/>
                    <a:gd name="T5" fmla="*/ 12 h 24"/>
                    <a:gd name="T6" fmla="*/ 4 w 4"/>
                    <a:gd name="T7" fmla="*/ 4 h 24"/>
                    <a:gd name="T8" fmla="*/ 3 w 4"/>
                    <a:gd name="T9" fmla="*/ 0 h 24"/>
                    <a:gd name="T10" fmla="*/ 2 w 4"/>
                    <a:gd name="T11" fmla="*/ 4 h 24"/>
                    <a:gd name="T12" fmla="*/ 2 w 4"/>
                    <a:gd name="T13" fmla="*/ 12 h 24"/>
                    <a:gd name="T14" fmla="*/ 1 w 4"/>
                    <a:gd name="T15" fmla="*/ 20 h 24"/>
                    <a:gd name="T16" fmla="*/ 0 w 4"/>
                    <a:gd name="T17"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4">
                      <a:moveTo>
                        <a:pt x="0" y="24"/>
                      </a:moveTo>
                      <a:cubicBezTo>
                        <a:pt x="1" y="24"/>
                        <a:pt x="2" y="23"/>
                        <a:pt x="2" y="21"/>
                      </a:cubicBezTo>
                      <a:cubicBezTo>
                        <a:pt x="3" y="19"/>
                        <a:pt x="3" y="16"/>
                        <a:pt x="4" y="12"/>
                      </a:cubicBezTo>
                      <a:cubicBezTo>
                        <a:pt x="4" y="9"/>
                        <a:pt x="4" y="6"/>
                        <a:pt x="4" y="4"/>
                      </a:cubicBezTo>
                      <a:cubicBezTo>
                        <a:pt x="3" y="2"/>
                        <a:pt x="3" y="0"/>
                        <a:pt x="3" y="0"/>
                      </a:cubicBezTo>
                      <a:cubicBezTo>
                        <a:pt x="2" y="0"/>
                        <a:pt x="2" y="2"/>
                        <a:pt x="2" y="4"/>
                      </a:cubicBezTo>
                      <a:cubicBezTo>
                        <a:pt x="2" y="6"/>
                        <a:pt x="2" y="9"/>
                        <a:pt x="2" y="12"/>
                      </a:cubicBezTo>
                      <a:cubicBezTo>
                        <a:pt x="2" y="15"/>
                        <a:pt x="1" y="18"/>
                        <a:pt x="1" y="20"/>
                      </a:cubicBezTo>
                      <a:cubicBezTo>
                        <a:pt x="1" y="22"/>
                        <a:pt x="0" y="24"/>
                        <a:pt x="0" y="2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4" name="Freeform 223"/>
                <p:cNvSpPr>
                  <a:spLocks/>
                </p:cNvSpPr>
                <p:nvPr/>
              </p:nvSpPr>
              <p:spPr bwMode="auto">
                <a:xfrm>
                  <a:off x="17960975" y="11122026"/>
                  <a:ext cx="33337" cy="236538"/>
                </a:xfrm>
                <a:custGeom>
                  <a:avLst/>
                  <a:gdLst>
                    <a:gd name="T0" fmla="*/ 0 w 3"/>
                    <a:gd name="T1" fmla="*/ 21 h 21"/>
                    <a:gd name="T2" fmla="*/ 2 w 3"/>
                    <a:gd name="T3" fmla="*/ 18 h 21"/>
                    <a:gd name="T4" fmla="*/ 3 w 3"/>
                    <a:gd name="T5" fmla="*/ 11 h 21"/>
                    <a:gd name="T6" fmla="*/ 2 w 3"/>
                    <a:gd name="T7" fmla="*/ 3 h 21"/>
                    <a:gd name="T8" fmla="*/ 1 w 3"/>
                    <a:gd name="T9" fmla="*/ 0 h 21"/>
                    <a:gd name="T10" fmla="*/ 0 w 3"/>
                    <a:gd name="T11" fmla="*/ 3 h 21"/>
                    <a:gd name="T12" fmla="*/ 1 w 3"/>
                    <a:gd name="T13" fmla="*/ 11 h 21"/>
                    <a:gd name="T14" fmla="*/ 1 w 3"/>
                    <a:gd name="T15" fmla="*/ 18 h 21"/>
                    <a:gd name="T16" fmla="*/ 0 w 3"/>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1">
                      <a:moveTo>
                        <a:pt x="0" y="21"/>
                      </a:moveTo>
                      <a:cubicBezTo>
                        <a:pt x="1" y="21"/>
                        <a:pt x="1" y="20"/>
                        <a:pt x="2" y="18"/>
                      </a:cubicBezTo>
                      <a:cubicBezTo>
                        <a:pt x="3" y="17"/>
                        <a:pt x="3" y="14"/>
                        <a:pt x="3" y="11"/>
                      </a:cubicBezTo>
                      <a:cubicBezTo>
                        <a:pt x="2" y="8"/>
                        <a:pt x="2" y="5"/>
                        <a:pt x="2" y="3"/>
                      </a:cubicBezTo>
                      <a:cubicBezTo>
                        <a:pt x="1" y="1"/>
                        <a:pt x="1" y="0"/>
                        <a:pt x="1" y="0"/>
                      </a:cubicBezTo>
                      <a:cubicBezTo>
                        <a:pt x="1" y="0"/>
                        <a:pt x="0" y="2"/>
                        <a:pt x="0" y="3"/>
                      </a:cubicBezTo>
                      <a:cubicBezTo>
                        <a:pt x="1" y="5"/>
                        <a:pt x="1" y="8"/>
                        <a:pt x="1" y="11"/>
                      </a:cubicBezTo>
                      <a:cubicBezTo>
                        <a:pt x="1" y="14"/>
                        <a:pt x="1" y="16"/>
                        <a:pt x="1" y="18"/>
                      </a:cubicBezTo>
                      <a:cubicBezTo>
                        <a:pt x="1" y="20"/>
                        <a:pt x="0" y="21"/>
                        <a:pt x="0" y="2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5" name="Freeform 224"/>
                <p:cNvSpPr>
                  <a:spLocks/>
                </p:cNvSpPr>
                <p:nvPr/>
              </p:nvSpPr>
              <p:spPr bwMode="auto">
                <a:xfrm>
                  <a:off x="17275175" y="7824788"/>
                  <a:ext cx="236537" cy="439738"/>
                </a:xfrm>
                <a:custGeom>
                  <a:avLst/>
                  <a:gdLst>
                    <a:gd name="T0" fmla="*/ 1 w 21"/>
                    <a:gd name="T1" fmla="*/ 15 h 39"/>
                    <a:gd name="T2" fmla="*/ 20 w 21"/>
                    <a:gd name="T3" fmla="*/ 18 h 39"/>
                    <a:gd name="T4" fmla="*/ 2 w 21"/>
                    <a:gd name="T5" fmla="*/ 30 h 39"/>
                    <a:gd name="T6" fmla="*/ 1 w 21"/>
                    <a:gd name="T7" fmla="*/ 15 h 39"/>
                  </a:gdLst>
                  <a:ahLst/>
                  <a:cxnLst>
                    <a:cxn ang="0">
                      <a:pos x="T0" y="T1"/>
                    </a:cxn>
                    <a:cxn ang="0">
                      <a:pos x="T2" y="T3"/>
                    </a:cxn>
                    <a:cxn ang="0">
                      <a:pos x="T4" y="T5"/>
                    </a:cxn>
                    <a:cxn ang="0">
                      <a:pos x="T6" y="T7"/>
                    </a:cxn>
                  </a:cxnLst>
                  <a:rect l="0" t="0" r="r" b="b"/>
                  <a:pathLst>
                    <a:path w="21" h="39">
                      <a:moveTo>
                        <a:pt x="1" y="15"/>
                      </a:moveTo>
                      <a:cubicBezTo>
                        <a:pt x="2" y="0"/>
                        <a:pt x="21" y="7"/>
                        <a:pt x="20" y="18"/>
                      </a:cubicBezTo>
                      <a:cubicBezTo>
                        <a:pt x="19" y="29"/>
                        <a:pt x="6" y="39"/>
                        <a:pt x="2" y="30"/>
                      </a:cubicBezTo>
                      <a:cubicBezTo>
                        <a:pt x="0" y="19"/>
                        <a:pt x="1" y="15"/>
                        <a:pt x="1" y="1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6" name="Freeform 225"/>
                <p:cNvSpPr>
                  <a:spLocks/>
                </p:cNvSpPr>
                <p:nvPr/>
              </p:nvSpPr>
              <p:spPr bwMode="auto">
                <a:xfrm>
                  <a:off x="17319625" y="7510463"/>
                  <a:ext cx="225425" cy="539750"/>
                </a:xfrm>
                <a:custGeom>
                  <a:avLst/>
                  <a:gdLst>
                    <a:gd name="T0" fmla="*/ 12 w 20"/>
                    <a:gd name="T1" fmla="*/ 2 h 48"/>
                    <a:gd name="T2" fmla="*/ 6 w 20"/>
                    <a:gd name="T3" fmla="*/ 0 h 48"/>
                    <a:gd name="T4" fmla="*/ 0 w 20"/>
                    <a:gd name="T5" fmla="*/ 47 h 48"/>
                    <a:gd name="T6" fmla="*/ 7 w 20"/>
                    <a:gd name="T7" fmla="*/ 47 h 48"/>
                    <a:gd name="T8" fmla="*/ 16 w 20"/>
                    <a:gd name="T9" fmla="*/ 28 h 48"/>
                    <a:gd name="T10" fmla="*/ 12 w 20"/>
                    <a:gd name="T11" fmla="*/ 2 h 48"/>
                  </a:gdLst>
                  <a:ahLst/>
                  <a:cxnLst>
                    <a:cxn ang="0">
                      <a:pos x="T0" y="T1"/>
                    </a:cxn>
                    <a:cxn ang="0">
                      <a:pos x="T2" y="T3"/>
                    </a:cxn>
                    <a:cxn ang="0">
                      <a:pos x="T4" y="T5"/>
                    </a:cxn>
                    <a:cxn ang="0">
                      <a:pos x="T6" y="T7"/>
                    </a:cxn>
                    <a:cxn ang="0">
                      <a:pos x="T8" y="T9"/>
                    </a:cxn>
                    <a:cxn ang="0">
                      <a:pos x="T10" y="T11"/>
                    </a:cxn>
                  </a:cxnLst>
                  <a:rect l="0" t="0" r="r" b="b"/>
                  <a:pathLst>
                    <a:path w="20" h="48">
                      <a:moveTo>
                        <a:pt x="12" y="2"/>
                      </a:moveTo>
                      <a:cubicBezTo>
                        <a:pt x="6" y="0"/>
                        <a:pt x="6" y="0"/>
                        <a:pt x="6" y="0"/>
                      </a:cubicBezTo>
                      <a:cubicBezTo>
                        <a:pt x="11" y="16"/>
                        <a:pt x="0" y="47"/>
                        <a:pt x="0" y="47"/>
                      </a:cubicBezTo>
                      <a:cubicBezTo>
                        <a:pt x="0" y="47"/>
                        <a:pt x="6" y="48"/>
                        <a:pt x="7" y="47"/>
                      </a:cubicBezTo>
                      <a:cubicBezTo>
                        <a:pt x="9" y="46"/>
                        <a:pt x="12" y="33"/>
                        <a:pt x="16" y="28"/>
                      </a:cubicBezTo>
                      <a:cubicBezTo>
                        <a:pt x="20" y="23"/>
                        <a:pt x="18" y="13"/>
                        <a:pt x="12" y="2"/>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7" name="Freeform 226"/>
                <p:cNvSpPr>
                  <a:spLocks/>
                </p:cNvSpPr>
                <p:nvPr/>
              </p:nvSpPr>
              <p:spPr bwMode="auto">
                <a:xfrm>
                  <a:off x="16363950" y="7059613"/>
                  <a:ext cx="1214437" cy="1035050"/>
                </a:xfrm>
                <a:custGeom>
                  <a:avLst/>
                  <a:gdLst>
                    <a:gd name="T0" fmla="*/ 87 w 108"/>
                    <a:gd name="T1" fmla="*/ 25 h 92"/>
                    <a:gd name="T2" fmla="*/ 35 w 108"/>
                    <a:gd name="T3" fmla="*/ 32 h 92"/>
                    <a:gd name="T4" fmla="*/ 28 w 108"/>
                    <a:gd name="T5" fmla="*/ 42 h 92"/>
                    <a:gd name="T6" fmla="*/ 13 w 108"/>
                    <a:gd name="T7" fmla="*/ 42 h 92"/>
                    <a:gd name="T8" fmla="*/ 15 w 108"/>
                    <a:gd name="T9" fmla="*/ 47 h 92"/>
                    <a:gd name="T10" fmla="*/ 9 w 108"/>
                    <a:gd name="T11" fmla="*/ 66 h 92"/>
                    <a:gd name="T12" fmla="*/ 12 w 108"/>
                    <a:gd name="T13" fmla="*/ 90 h 92"/>
                    <a:gd name="T14" fmla="*/ 20 w 108"/>
                    <a:gd name="T15" fmla="*/ 92 h 92"/>
                    <a:gd name="T16" fmla="*/ 95 w 108"/>
                    <a:gd name="T17" fmla="*/ 52 h 92"/>
                    <a:gd name="T18" fmla="*/ 101 w 108"/>
                    <a:gd name="T19" fmla="*/ 50 h 92"/>
                    <a:gd name="T20" fmla="*/ 107 w 108"/>
                    <a:gd name="T21" fmla="*/ 32 h 92"/>
                    <a:gd name="T22" fmla="*/ 102 w 108"/>
                    <a:gd name="T23" fmla="*/ 26 h 92"/>
                    <a:gd name="T24" fmla="*/ 87 w 108"/>
                    <a:gd name="T25" fmla="*/ 2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92">
                      <a:moveTo>
                        <a:pt x="87" y="25"/>
                      </a:moveTo>
                      <a:cubicBezTo>
                        <a:pt x="79" y="14"/>
                        <a:pt x="62" y="0"/>
                        <a:pt x="35" y="32"/>
                      </a:cubicBezTo>
                      <a:cubicBezTo>
                        <a:pt x="32" y="36"/>
                        <a:pt x="30" y="39"/>
                        <a:pt x="28" y="42"/>
                      </a:cubicBezTo>
                      <a:cubicBezTo>
                        <a:pt x="13" y="42"/>
                        <a:pt x="13" y="42"/>
                        <a:pt x="13" y="42"/>
                      </a:cubicBezTo>
                      <a:cubicBezTo>
                        <a:pt x="13" y="43"/>
                        <a:pt x="14" y="45"/>
                        <a:pt x="15" y="47"/>
                      </a:cubicBezTo>
                      <a:cubicBezTo>
                        <a:pt x="0" y="49"/>
                        <a:pt x="4" y="55"/>
                        <a:pt x="9" y="66"/>
                      </a:cubicBezTo>
                      <a:cubicBezTo>
                        <a:pt x="15" y="77"/>
                        <a:pt x="12" y="90"/>
                        <a:pt x="12" y="90"/>
                      </a:cubicBezTo>
                      <a:cubicBezTo>
                        <a:pt x="20" y="92"/>
                        <a:pt x="20" y="92"/>
                        <a:pt x="20" y="92"/>
                      </a:cubicBezTo>
                      <a:cubicBezTo>
                        <a:pt x="20" y="92"/>
                        <a:pt x="88" y="67"/>
                        <a:pt x="95" y="52"/>
                      </a:cubicBezTo>
                      <a:cubicBezTo>
                        <a:pt x="95" y="52"/>
                        <a:pt x="100" y="51"/>
                        <a:pt x="101" y="50"/>
                      </a:cubicBezTo>
                      <a:cubicBezTo>
                        <a:pt x="105" y="46"/>
                        <a:pt x="108" y="37"/>
                        <a:pt x="107" y="32"/>
                      </a:cubicBezTo>
                      <a:cubicBezTo>
                        <a:pt x="106" y="29"/>
                        <a:pt x="105" y="27"/>
                        <a:pt x="102" y="26"/>
                      </a:cubicBezTo>
                      <a:cubicBezTo>
                        <a:pt x="99" y="25"/>
                        <a:pt x="88" y="26"/>
                        <a:pt x="87" y="25"/>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8" name="Freeform 227"/>
                <p:cNvSpPr>
                  <a:spLocks/>
                </p:cNvSpPr>
                <p:nvPr/>
              </p:nvSpPr>
              <p:spPr bwMode="auto">
                <a:xfrm>
                  <a:off x="16565563" y="7375526"/>
                  <a:ext cx="900112" cy="1327150"/>
                </a:xfrm>
                <a:custGeom>
                  <a:avLst/>
                  <a:gdLst>
                    <a:gd name="T0" fmla="*/ 62 w 80"/>
                    <a:gd name="T1" fmla="*/ 11 h 118"/>
                    <a:gd name="T2" fmla="*/ 77 w 80"/>
                    <a:gd name="T3" fmla="*/ 42 h 118"/>
                    <a:gd name="T4" fmla="*/ 71 w 80"/>
                    <a:gd name="T5" fmla="*/ 81 h 118"/>
                    <a:gd name="T6" fmla="*/ 71 w 80"/>
                    <a:gd name="T7" fmla="*/ 104 h 118"/>
                    <a:gd name="T8" fmla="*/ 47 w 80"/>
                    <a:gd name="T9" fmla="*/ 116 h 118"/>
                    <a:gd name="T10" fmla="*/ 4 w 80"/>
                    <a:gd name="T11" fmla="*/ 104 h 118"/>
                    <a:gd name="T12" fmla="*/ 7 w 80"/>
                    <a:gd name="T13" fmla="*/ 23 h 118"/>
                    <a:gd name="T14" fmla="*/ 62 w 80"/>
                    <a:gd name="T15" fmla="*/ 11 h 1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118">
                      <a:moveTo>
                        <a:pt x="62" y="11"/>
                      </a:moveTo>
                      <a:cubicBezTo>
                        <a:pt x="76" y="19"/>
                        <a:pt x="80" y="21"/>
                        <a:pt x="77" y="42"/>
                      </a:cubicBezTo>
                      <a:cubicBezTo>
                        <a:pt x="74" y="55"/>
                        <a:pt x="72" y="68"/>
                        <a:pt x="71" y="81"/>
                      </a:cubicBezTo>
                      <a:cubicBezTo>
                        <a:pt x="71" y="89"/>
                        <a:pt x="71" y="97"/>
                        <a:pt x="71" y="104"/>
                      </a:cubicBezTo>
                      <a:cubicBezTo>
                        <a:pt x="71" y="107"/>
                        <a:pt x="62" y="114"/>
                        <a:pt x="47" y="116"/>
                      </a:cubicBezTo>
                      <a:cubicBezTo>
                        <a:pt x="35" y="118"/>
                        <a:pt x="18" y="112"/>
                        <a:pt x="4" y="104"/>
                      </a:cubicBezTo>
                      <a:cubicBezTo>
                        <a:pt x="1" y="76"/>
                        <a:pt x="0" y="40"/>
                        <a:pt x="7" y="23"/>
                      </a:cubicBezTo>
                      <a:cubicBezTo>
                        <a:pt x="13" y="5"/>
                        <a:pt x="40" y="0"/>
                        <a:pt x="62"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9" name="Freeform 228"/>
                <p:cNvSpPr>
                  <a:spLocks/>
                </p:cNvSpPr>
                <p:nvPr/>
              </p:nvSpPr>
              <p:spPr bwMode="auto">
                <a:xfrm>
                  <a:off x="17083088" y="8027988"/>
                  <a:ext cx="101600" cy="236538"/>
                </a:xfrm>
                <a:custGeom>
                  <a:avLst/>
                  <a:gdLst>
                    <a:gd name="T0" fmla="*/ 2 w 9"/>
                    <a:gd name="T1" fmla="*/ 21 h 21"/>
                    <a:gd name="T2" fmla="*/ 5 w 9"/>
                    <a:gd name="T3" fmla="*/ 18 h 21"/>
                    <a:gd name="T4" fmla="*/ 6 w 9"/>
                    <a:gd name="T5" fmla="*/ 16 h 21"/>
                    <a:gd name="T6" fmla="*/ 5 w 9"/>
                    <a:gd name="T7" fmla="*/ 15 h 21"/>
                    <a:gd name="T8" fmla="*/ 5 w 9"/>
                    <a:gd name="T9" fmla="*/ 14 h 21"/>
                    <a:gd name="T10" fmla="*/ 3 w 9"/>
                    <a:gd name="T11" fmla="*/ 13 h 21"/>
                    <a:gd name="T12" fmla="*/ 0 w 9"/>
                    <a:gd name="T13" fmla="*/ 9 h 21"/>
                    <a:gd name="T14" fmla="*/ 0 w 9"/>
                    <a:gd name="T15" fmla="*/ 4 h 21"/>
                    <a:gd name="T16" fmla="*/ 1 w 9"/>
                    <a:gd name="T17" fmla="*/ 2 h 21"/>
                    <a:gd name="T18" fmla="*/ 1 w 9"/>
                    <a:gd name="T19" fmla="*/ 1 h 21"/>
                    <a:gd name="T20" fmla="*/ 2 w 9"/>
                    <a:gd name="T21" fmla="*/ 1 h 21"/>
                    <a:gd name="T22" fmla="*/ 3 w 9"/>
                    <a:gd name="T23" fmla="*/ 2 h 21"/>
                    <a:gd name="T24" fmla="*/ 3 w 9"/>
                    <a:gd name="T25" fmla="*/ 3 h 21"/>
                    <a:gd name="T26" fmla="*/ 3 w 9"/>
                    <a:gd name="T27" fmla="*/ 4 h 21"/>
                    <a:gd name="T28" fmla="*/ 4 w 9"/>
                    <a:gd name="T29" fmla="*/ 7 h 21"/>
                    <a:gd name="T30" fmla="*/ 6 w 9"/>
                    <a:gd name="T31" fmla="*/ 11 h 21"/>
                    <a:gd name="T32" fmla="*/ 7 w 9"/>
                    <a:gd name="T33" fmla="*/ 11 h 21"/>
                    <a:gd name="T34" fmla="*/ 8 w 9"/>
                    <a:gd name="T35" fmla="*/ 12 h 21"/>
                    <a:gd name="T36" fmla="*/ 9 w 9"/>
                    <a:gd name="T37" fmla="*/ 16 h 21"/>
                    <a:gd name="T38" fmla="*/ 8 w 9"/>
                    <a:gd name="T39" fmla="*/ 19 h 21"/>
                    <a:gd name="T40" fmla="*/ 6 w 9"/>
                    <a:gd name="T41" fmla="*/ 20 h 21"/>
                    <a:gd name="T42" fmla="*/ 2 w 9"/>
                    <a:gd name="T43"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21">
                      <a:moveTo>
                        <a:pt x="2" y="21"/>
                      </a:moveTo>
                      <a:cubicBezTo>
                        <a:pt x="2" y="20"/>
                        <a:pt x="3" y="19"/>
                        <a:pt x="5" y="18"/>
                      </a:cubicBezTo>
                      <a:cubicBezTo>
                        <a:pt x="6" y="17"/>
                        <a:pt x="6" y="16"/>
                        <a:pt x="6" y="16"/>
                      </a:cubicBezTo>
                      <a:cubicBezTo>
                        <a:pt x="6" y="16"/>
                        <a:pt x="6" y="15"/>
                        <a:pt x="5" y="15"/>
                      </a:cubicBezTo>
                      <a:cubicBezTo>
                        <a:pt x="5" y="15"/>
                        <a:pt x="5" y="14"/>
                        <a:pt x="5" y="14"/>
                      </a:cubicBezTo>
                      <a:cubicBezTo>
                        <a:pt x="4" y="14"/>
                        <a:pt x="4" y="14"/>
                        <a:pt x="3" y="13"/>
                      </a:cubicBezTo>
                      <a:cubicBezTo>
                        <a:pt x="2" y="12"/>
                        <a:pt x="1" y="10"/>
                        <a:pt x="0" y="9"/>
                      </a:cubicBezTo>
                      <a:cubicBezTo>
                        <a:pt x="0" y="7"/>
                        <a:pt x="0" y="5"/>
                        <a:pt x="0" y="4"/>
                      </a:cubicBezTo>
                      <a:cubicBezTo>
                        <a:pt x="0" y="3"/>
                        <a:pt x="1" y="3"/>
                        <a:pt x="1" y="2"/>
                      </a:cubicBezTo>
                      <a:cubicBezTo>
                        <a:pt x="1" y="2"/>
                        <a:pt x="1" y="2"/>
                        <a:pt x="1" y="1"/>
                      </a:cubicBezTo>
                      <a:cubicBezTo>
                        <a:pt x="2" y="1"/>
                        <a:pt x="2" y="0"/>
                        <a:pt x="2" y="1"/>
                      </a:cubicBezTo>
                      <a:cubicBezTo>
                        <a:pt x="2" y="1"/>
                        <a:pt x="3" y="1"/>
                        <a:pt x="3" y="2"/>
                      </a:cubicBezTo>
                      <a:cubicBezTo>
                        <a:pt x="3" y="2"/>
                        <a:pt x="3" y="2"/>
                        <a:pt x="3" y="3"/>
                      </a:cubicBezTo>
                      <a:cubicBezTo>
                        <a:pt x="3" y="3"/>
                        <a:pt x="3" y="4"/>
                        <a:pt x="3" y="4"/>
                      </a:cubicBezTo>
                      <a:cubicBezTo>
                        <a:pt x="3" y="5"/>
                        <a:pt x="3" y="6"/>
                        <a:pt x="4" y="7"/>
                      </a:cubicBezTo>
                      <a:cubicBezTo>
                        <a:pt x="4" y="9"/>
                        <a:pt x="5" y="10"/>
                        <a:pt x="6" y="11"/>
                      </a:cubicBezTo>
                      <a:cubicBezTo>
                        <a:pt x="6" y="11"/>
                        <a:pt x="7" y="11"/>
                        <a:pt x="7" y="11"/>
                      </a:cubicBezTo>
                      <a:cubicBezTo>
                        <a:pt x="7" y="12"/>
                        <a:pt x="8" y="12"/>
                        <a:pt x="8" y="12"/>
                      </a:cubicBezTo>
                      <a:cubicBezTo>
                        <a:pt x="9" y="13"/>
                        <a:pt x="9" y="14"/>
                        <a:pt x="9" y="16"/>
                      </a:cubicBezTo>
                      <a:cubicBezTo>
                        <a:pt x="9" y="17"/>
                        <a:pt x="9" y="18"/>
                        <a:pt x="8" y="19"/>
                      </a:cubicBezTo>
                      <a:cubicBezTo>
                        <a:pt x="8" y="19"/>
                        <a:pt x="7" y="20"/>
                        <a:pt x="6" y="20"/>
                      </a:cubicBezTo>
                      <a:cubicBezTo>
                        <a:pt x="4" y="21"/>
                        <a:pt x="3" y="21"/>
                        <a:pt x="2" y="2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0" name="Freeform 229"/>
                <p:cNvSpPr>
                  <a:spLocks/>
                </p:cNvSpPr>
                <p:nvPr/>
              </p:nvSpPr>
              <p:spPr bwMode="auto">
                <a:xfrm>
                  <a:off x="16779875" y="7813676"/>
                  <a:ext cx="214312" cy="90488"/>
                </a:xfrm>
                <a:custGeom>
                  <a:avLst/>
                  <a:gdLst>
                    <a:gd name="T0" fmla="*/ 18 w 19"/>
                    <a:gd name="T1" fmla="*/ 1 h 8"/>
                    <a:gd name="T2" fmla="*/ 17 w 19"/>
                    <a:gd name="T3" fmla="*/ 6 h 8"/>
                    <a:gd name="T4" fmla="*/ 1 w 19"/>
                    <a:gd name="T5" fmla="*/ 8 h 8"/>
                    <a:gd name="T6" fmla="*/ 0 w 19"/>
                    <a:gd name="T7" fmla="*/ 4 h 8"/>
                    <a:gd name="T8" fmla="*/ 18 w 19"/>
                    <a:gd name="T9" fmla="*/ 1 h 8"/>
                  </a:gdLst>
                  <a:ahLst/>
                  <a:cxnLst>
                    <a:cxn ang="0">
                      <a:pos x="T0" y="T1"/>
                    </a:cxn>
                    <a:cxn ang="0">
                      <a:pos x="T2" y="T3"/>
                    </a:cxn>
                    <a:cxn ang="0">
                      <a:pos x="T4" y="T5"/>
                    </a:cxn>
                    <a:cxn ang="0">
                      <a:pos x="T6" y="T7"/>
                    </a:cxn>
                    <a:cxn ang="0">
                      <a:pos x="T8" y="T9"/>
                    </a:cxn>
                  </a:cxnLst>
                  <a:rect l="0" t="0" r="r" b="b"/>
                  <a:pathLst>
                    <a:path w="19" h="8">
                      <a:moveTo>
                        <a:pt x="18" y="1"/>
                      </a:moveTo>
                      <a:cubicBezTo>
                        <a:pt x="19" y="3"/>
                        <a:pt x="18" y="6"/>
                        <a:pt x="17" y="6"/>
                      </a:cubicBezTo>
                      <a:cubicBezTo>
                        <a:pt x="17" y="6"/>
                        <a:pt x="11" y="4"/>
                        <a:pt x="1" y="8"/>
                      </a:cubicBezTo>
                      <a:cubicBezTo>
                        <a:pt x="0" y="7"/>
                        <a:pt x="0" y="5"/>
                        <a:pt x="0" y="4"/>
                      </a:cubicBezTo>
                      <a:cubicBezTo>
                        <a:pt x="2" y="2"/>
                        <a:pt x="15" y="0"/>
                        <a:pt x="18" y="1"/>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1" name="Freeform 230"/>
                <p:cNvSpPr>
                  <a:spLocks/>
                </p:cNvSpPr>
                <p:nvPr/>
              </p:nvSpPr>
              <p:spPr bwMode="auto">
                <a:xfrm>
                  <a:off x="16375063" y="7904163"/>
                  <a:ext cx="236537" cy="438150"/>
                </a:xfrm>
                <a:custGeom>
                  <a:avLst/>
                  <a:gdLst>
                    <a:gd name="T0" fmla="*/ 21 w 21"/>
                    <a:gd name="T1" fmla="*/ 15 h 39"/>
                    <a:gd name="T2" fmla="*/ 2 w 21"/>
                    <a:gd name="T3" fmla="*/ 17 h 39"/>
                    <a:gd name="T4" fmla="*/ 20 w 21"/>
                    <a:gd name="T5" fmla="*/ 29 h 39"/>
                    <a:gd name="T6" fmla="*/ 21 w 21"/>
                    <a:gd name="T7" fmla="*/ 15 h 39"/>
                  </a:gdLst>
                  <a:ahLst/>
                  <a:cxnLst>
                    <a:cxn ang="0">
                      <a:pos x="T0" y="T1"/>
                    </a:cxn>
                    <a:cxn ang="0">
                      <a:pos x="T2" y="T3"/>
                    </a:cxn>
                    <a:cxn ang="0">
                      <a:pos x="T4" y="T5"/>
                    </a:cxn>
                    <a:cxn ang="0">
                      <a:pos x="T6" y="T7"/>
                    </a:cxn>
                  </a:cxnLst>
                  <a:rect l="0" t="0" r="r" b="b"/>
                  <a:pathLst>
                    <a:path w="21" h="39">
                      <a:moveTo>
                        <a:pt x="21" y="15"/>
                      </a:moveTo>
                      <a:cubicBezTo>
                        <a:pt x="20" y="0"/>
                        <a:pt x="0" y="6"/>
                        <a:pt x="2" y="17"/>
                      </a:cubicBezTo>
                      <a:cubicBezTo>
                        <a:pt x="3" y="28"/>
                        <a:pt x="16" y="39"/>
                        <a:pt x="20" y="29"/>
                      </a:cubicBezTo>
                      <a:cubicBezTo>
                        <a:pt x="21" y="19"/>
                        <a:pt x="21" y="15"/>
                        <a:pt x="21" y="15"/>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2" name="Freeform 231"/>
                <p:cNvSpPr>
                  <a:spLocks/>
                </p:cNvSpPr>
                <p:nvPr/>
              </p:nvSpPr>
              <p:spPr bwMode="auto">
                <a:xfrm>
                  <a:off x="16454438" y="8039101"/>
                  <a:ext cx="111125" cy="168275"/>
                </a:xfrm>
                <a:custGeom>
                  <a:avLst/>
                  <a:gdLst>
                    <a:gd name="T0" fmla="*/ 8 w 10"/>
                    <a:gd name="T1" fmla="*/ 15 h 15"/>
                    <a:gd name="T2" fmla="*/ 7 w 10"/>
                    <a:gd name="T3" fmla="*/ 15 h 15"/>
                    <a:gd name="T4" fmla="*/ 6 w 10"/>
                    <a:gd name="T5" fmla="*/ 15 h 15"/>
                    <a:gd name="T6" fmla="*/ 5 w 10"/>
                    <a:gd name="T7" fmla="*/ 14 h 15"/>
                    <a:gd name="T8" fmla="*/ 4 w 10"/>
                    <a:gd name="T9" fmla="*/ 13 h 15"/>
                    <a:gd name="T10" fmla="*/ 3 w 10"/>
                    <a:gd name="T11" fmla="*/ 12 h 15"/>
                    <a:gd name="T12" fmla="*/ 3 w 10"/>
                    <a:gd name="T13" fmla="*/ 9 h 15"/>
                    <a:gd name="T14" fmla="*/ 6 w 10"/>
                    <a:gd name="T15" fmla="*/ 7 h 15"/>
                    <a:gd name="T16" fmla="*/ 7 w 10"/>
                    <a:gd name="T17" fmla="*/ 7 h 15"/>
                    <a:gd name="T18" fmla="*/ 7 w 10"/>
                    <a:gd name="T19" fmla="*/ 7 h 15"/>
                    <a:gd name="T20" fmla="*/ 7 w 10"/>
                    <a:gd name="T21" fmla="*/ 7 h 15"/>
                    <a:gd name="T22" fmla="*/ 7 w 10"/>
                    <a:gd name="T23" fmla="*/ 7 h 15"/>
                    <a:gd name="T24" fmla="*/ 7 w 10"/>
                    <a:gd name="T25" fmla="*/ 7 h 15"/>
                    <a:gd name="T26" fmla="*/ 7 w 10"/>
                    <a:gd name="T27" fmla="*/ 6 h 15"/>
                    <a:gd name="T28" fmla="*/ 7 w 10"/>
                    <a:gd name="T29" fmla="*/ 5 h 15"/>
                    <a:gd name="T30" fmla="*/ 7 w 10"/>
                    <a:gd name="T31" fmla="*/ 4 h 15"/>
                    <a:gd name="T32" fmla="*/ 6 w 10"/>
                    <a:gd name="T33" fmla="*/ 3 h 15"/>
                    <a:gd name="T34" fmla="*/ 6 w 10"/>
                    <a:gd name="T35" fmla="*/ 3 h 15"/>
                    <a:gd name="T36" fmla="*/ 3 w 10"/>
                    <a:gd name="T37" fmla="*/ 2 h 15"/>
                    <a:gd name="T38" fmla="*/ 1 w 10"/>
                    <a:gd name="T39" fmla="*/ 3 h 15"/>
                    <a:gd name="T40" fmla="*/ 0 w 10"/>
                    <a:gd name="T41" fmla="*/ 4 h 15"/>
                    <a:gd name="T42" fmla="*/ 0 w 10"/>
                    <a:gd name="T43" fmla="*/ 3 h 15"/>
                    <a:gd name="T44" fmla="*/ 2 w 10"/>
                    <a:gd name="T45" fmla="*/ 0 h 15"/>
                    <a:gd name="T46" fmla="*/ 5 w 10"/>
                    <a:gd name="T47" fmla="*/ 0 h 15"/>
                    <a:gd name="T48" fmla="*/ 7 w 10"/>
                    <a:gd name="T49" fmla="*/ 2 h 15"/>
                    <a:gd name="T50" fmla="*/ 8 w 10"/>
                    <a:gd name="T51" fmla="*/ 2 h 15"/>
                    <a:gd name="T52" fmla="*/ 8 w 10"/>
                    <a:gd name="T53" fmla="*/ 3 h 15"/>
                    <a:gd name="T54" fmla="*/ 9 w 10"/>
                    <a:gd name="T55" fmla="*/ 4 h 15"/>
                    <a:gd name="T56" fmla="*/ 9 w 10"/>
                    <a:gd name="T57" fmla="*/ 6 h 15"/>
                    <a:gd name="T58" fmla="*/ 9 w 10"/>
                    <a:gd name="T59" fmla="*/ 6 h 15"/>
                    <a:gd name="T60" fmla="*/ 9 w 10"/>
                    <a:gd name="T61" fmla="*/ 7 h 15"/>
                    <a:gd name="T62" fmla="*/ 10 w 10"/>
                    <a:gd name="T63" fmla="*/ 8 h 15"/>
                    <a:gd name="T64" fmla="*/ 10 w 10"/>
                    <a:gd name="T65" fmla="*/ 9 h 15"/>
                    <a:gd name="T66" fmla="*/ 8 w 10"/>
                    <a:gd name="T67" fmla="*/ 9 h 15"/>
                    <a:gd name="T68" fmla="*/ 8 w 10"/>
                    <a:gd name="T69" fmla="*/ 9 h 15"/>
                    <a:gd name="T70" fmla="*/ 7 w 10"/>
                    <a:gd name="T71" fmla="*/ 8 h 15"/>
                    <a:gd name="T72" fmla="*/ 6 w 10"/>
                    <a:gd name="T73" fmla="*/ 9 h 15"/>
                    <a:gd name="T74" fmla="*/ 5 w 10"/>
                    <a:gd name="T75" fmla="*/ 10 h 15"/>
                    <a:gd name="T76" fmla="*/ 5 w 10"/>
                    <a:gd name="T77" fmla="*/ 13 h 15"/>
                    <a:gd name="T78" fmla="*/ 8 w 10"/>
                    <a:gd name="T7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8" y="15"/>
                      </a:moveTo>
                      <a:cubicBezTo>
                        <a:pt x="8" y="15"/>
                        <a:pt x="8" y="15"/>
                        <a:pt x="7" y="15"/>
                      </a:cubicBezTo>
                      <a:cubicBezTo>
                        <a:pt x="7" y="15"/>
                        <a:pt x="6" y="15"/>
                        <a:pt x="6" y="15"/>
                      </a:cubicBezTo>
                      <a:cubicBezTo>
                        <a:pt x="6" y="14"/>
                        <a:pt x="5" y="14"/>
                        <a:pt x="5" y="14"/>
                      </a:cubicBezTo>
                      <a:cubicBezTo>
                        <a:pt x="4" y="13"/>
                        <a:pt x="4" y="13"/>
                        <a:pt x="4" y="13"/>
                      </a:cubicBezTo>
                      <a:cubicBezTo>
                        <a:pt x="4" y="13"/>
                        <a:pt x="3" y="12"/>
                        <a:pt x="3" y="12"/>
                      </a:cubicBezTo>
                      <a:cubicBezTo>
                        <a:pt x="3" y="11"/>
                        <a:pt x="3" y="10"/>
                        <a:pt x="3" y="9"/>
                      </a:cubicBezTo>
                      <a:cubicBezTo>
                        <a:pt x="4" y="8"/>
                        <a:pt x="5" y="7"/>
                        <a:pt x="6" y="7"/>
                      </a:cubicBezTo>
                      <a:cubicBezTo>
                        <a:pt x="6" y="7"/>
                        <a:pt x="7" y="7"/>
                        <a:pt x="7" y="7"/>
                      </a:cubicBezTo>
                      <a:cubicBezTo>
                        <a:pt x="8" y="7"/>
                        <a:pt x="7" y="7"/>
                        <a:pt x="7" y="7"/>
                      </a:cubicBezTo>
                      <a:cubicBezTo>
                        <a:pt x="7" y="7"/>
                        <a:pt x="7" y="7"/>
                        <a:pt x="7" y="7"/>
                      </a:cubicBezTo>
                      <a:cubicBezTo>
                        <a:pt x="7" y="7"/>
                        <a:pt x="7" y="7"/>
                        <a:pt x="7" y="7"/>
                      </a:cubicBezTo>
                      <a:cubicBezTo>
                        <a:pt x="7" y="7"/>
                        <a:pt x="7" y="7"/>
                        <a:pt x="7" y="7"/>
                      </a:cubicBezTo>
                      <a:cubicBezTo>
                        <a:pt x="7" y="6"/>
                        <a:pt x="7" y="6"/>
                        <a:pt x="7" y="6"/>
                      </a:cubicBezTo>
                      <a:cubicBezTo>
                        <a:pt x="7" y="6"/>
                        <a:pt x="7" y="5"/>
                        <a:pt x="7" y="5"/>
                      </a:cubicBezTo>
                      <a:cubicBezTo>
                        <a:pt x="7" y="5"/>
                        <a:pt x="7" y="4"/>
                        <a:pt x="7" y="4"/>
                      </a:cubicBezTo>
                      <a:cubicBezTo>
                        <a:pt x="6" y="3"/>
                        <a:pt x="6" y="3"/>
                        <a:pt x="6" y="3"/>
                      </a:cubicBezTo>
                      <a:cubicBezTo>
                        <a:pt x="6" y="3"/>
                        <a:pt x="6" y="3"/>
                        <a:pt x="6" y="3"/>
                      </a:cubicBezTo>
                      <a:cubicBezTo>
                        <a:pt x="5" y="2"/>
                        <a:pt x="4" y="1"/>
                        <a:pt x="3" y="2"/>
                      </a:cubicBezTo>
                      <a:cubicBezTo>
                        <a:pt x="2" y="2"/>
                        <a:pt x="1" y="3"/>
                        <a:pt x="1" y="3"/>
                      </a:cubicBezTo>
                      <a:cubicBezTo>
                        <a:pt x="0" y="3"/>
                        <a:pt x="0" y="4"/>
                        <a:pt x="0" y="4"/>
                      </a:cubicBezTo>
                      <a:cubicBezTo>
                        <a:pt x="0" y="4"/>
                        <a:pt x="0" y="3"/>
                        <a:pt x="0" y="3"/>
                      </a:cubicBezTo>
                      <a:cubicBezTo>
                        <a:pt x="0" y="2"/>
                        <a:pt x="1" y="1"/>
                        <a:pt x="2" y="0"/>
                      </a:cubicBezTo>
                      <a:cubicBezTo>
                        <a:pt x="3" y="0"/>
                        <a:pt x="4" y="0"/>
                        <a:pt x="5" y="0"/>
                      </a:cubicBezTo>
                      <a:cubicBezTo>
                        <a:pt x="6" y="1"/>
                        <a:pt x="7" y="1"/>
                        <a:pt x="7" y="2"/>
                      </a:cubicBezTo>
                      <a:cubicBezTo>
                        <a:pt x="8" y="2"/>
                        <a:pt x="8" y="2"/>
                        <a:pt x="8" y="2"/>
                      </a:cubicBezTo>
                      <a:cubicBezTo>
                        <a:pt x="8" y="3"/>
                        <a:pt x="8" y="3"/>
                        <a:pt x="8" y="3"/>
                      </a:cubicBezTo>
                      <a:cubicBezTo>
                        <a:pt x="8" y="4"/>
                        <a:pt x="8" y="4"/>
                        <a:pt x="9" y="4"/>
                      </a:cubicBezTo>
                      <a:cubicBezTo>
                        <a:pt x="9" y="5"/>
                        <a:pt x="9" y="5"/>
                        <a:pt x="9" y="6"/>
                      </a:cubicBezTo>
                      <a:cubicBezTo>
                        <a:pt x="9" y="6"/>
                        <a:pt x="9" y="6"/>
                        <a:pt x="9" y="6"/>
                      </a:cubicBezTo>
                      <a:cubicBezTo>
                        <a:pt x="9" y="7"/>
                        <a:pt x="9" y="7"/>
                        <a:pt x="9" y="7"/>
                      </a:cubicBezTo>
                      <a:cubicBezTo>
                        <a:pt x="9" y="7"/>
                        <a:pt x="9" y="8"/>
                        <a:pt x="10" y="8"/>
                      </a:cubicBezTo>
                      <a:cubicBezTo>
                        <a:pt x="10" y="9"/>
                        <a:pt x="10" y="9"/>
                        <a:pt x="10" y="9"/>
                      </a:cubicBezTo>
                      <a:cubicBezTo>
                        <a:pt x="9" y="9"/>
                        <a:pt x="9" y="9"/>
                        <a:pt x="8" y="9"/>
                      </a:cubicBezTo>
                      <a:cubicBezTo>
                        <a:pt x="8" y="9"/>
                        <a:pt x="8" y="9"/>
                        <a:pt x="8" y="9"/>
                      </a:cubicBezTo>
                      <a:cubicBezTo>
                        <a:pt x="7" y="9"/>
                        <a:pt x="7" y="8"/>
                        <a:pt x="7" y="8"/>
                      </a:cubicBezTo>
                      <a:cubicBezTo>
                        <a:pt x="7" y="8"/>
                        <a:pt x="6" y="8"/>
                        <a:pt x="6" y="9"/>
                      </a:cubicBezTo>
                      <a:cubicBezTo>
                        <a:pt x="6" y="9"/>
                        <a:pt x="5" y="9"/>
                        <a:pt x="5" y="10"/>
                      </a:cubicBezTo>
                      <a:cubicBezTo>
                        <a:pt x="4" y="11"/>
                        <a:pt x="5" y="12"/>
                        <a:pt x="5" y="13"/>
                      </a:cubicBezTo>
                      <a:cubicBezTo>
                        <a:pt x="7" y="14"/>
                        <a:pt x="8" y="15"/>
                        <a:pt x="8" y="15"/>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3" name="Freeform 232"/>
                <p:cNvSpPr>
                  <a:spLocks/>
                </p:cNvSpPr>
                <p:nvPr/>
              </p:nvSpPr>
              <p:spPr bwMode="auto">
                <a:xfrm>
                  <a:off x="16454438" y="7285038"/>
                  <a:ext cx="955675" cy="877888"/>
                </a:xfrm>
                <a:custGeom>
                  <a:avLst/>
                  <a:gdLst>
                    <a:gd name="T0" fmla="*/ 12 w 85"/>
                    <a:gd name="T1" fmla="*/ 10 h 78"/>
                    <a:gd name="T2" fmla="*/ 11 w 85"/>
                    <a:gd name="T3" fmla="*/ 10 h 78"/>
                    <a:gd name="T4" fmla="*/ 0 w 85"/>
                    <a:gd name="T5" fmla="*/ 21 h 78"/>
                    <a:gd name="T6" fmla="*/ 11 w 85"/>
                    <a:gd name="T7" fmla="*/ 32 h 78"/>
                    <a:gd name="T8" fmla="*/ 14 w 85"/>
                    <a:gd name="T9" fmla="*/ 31 h 78"/>
                    <a:gd name="T10" fmla="*/ 14 w 85"/>
                    <a:gd name="T11" fmla="*/ 32 h 78"/>
                    <a:gd name="T12" fmla="*/ 11 w 85"/>
                    <a:gd name="T13" fmla="*/ 62 h 78"/>
                    <a:gd name="T14" fmla="*/ 14 w 85"/>
                    <a:gd name="T15" fmla="*/ 78 h 78"/>
                    <a:gd name="T16" fmla="*/ 19 w 85"/>
                    <a:gd name="T17" fmla="*/ 72 h 78"/>
                    <a:gd name="T18" fmla="*/ 20 w 85"/>
                    <a:gd name="T19" fmla="*/ 53 h 78"/>
                    <a:gd name="T20" fmla="*/ 19 w 85"/>
                    <a:gd name="T21" fmla="*/ 29 h 78"/>
                    <a:gd name="T22" fmla="*/ 45 w 85"/>
                    <a:gd name="T23" fmla="*/ 20 h 78"/>
                    <a:gd name="T24" fmla="*/ 85 w 85"/>
                    <a:gd name="T25" fmla="*/ 16 h 78"/>
                    <a:gd name="T26" fmla="*/ 12 w 85"/>
                    <a:gd name="T27" fmla="*/ 1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78">
                      <a:moveTo>
                        <a:pt x="12" y="10"/>
                      </a:moveTo>
                      <a:cubicBezTo>
                        <a:pt x="12" y="10"/>
                        <a:pt x="11" y="10"/>
                        <a:pt x="11" y="10"/>
                      </a:cubicBezTo>
                      <a:cubicBezTo>
                        <a:pt x="5" y="10"/>
                        <a:pt x="0" y="15"/>
                        <a:pt x="0" y="21"/>
                      </a:cubicBezTo>
                      <a:cubicBezTo>
                        <a:pt x="0" y="27"/>
                        <a:pt x="5" y="32"/>
                        <a:pt x="11" y="32"/>
                      </a:cubicBezTo>
                      <a:cubicBezTo>
                        <a:pt x="12" y="32"/>
                        <a:pt x="13" y="32"/>
                        <a:pt x="14" y="31"/>
                      </a:cubicBezTo>
                      <a:cubicBezTo>
                        <a:pt x="14" y="32"/>
                        <a:pt x="14" y="32"/>
                        <a:pt x="14" y="32"/>
                      </a:cubicBezTo>
                      <a:cubicBezTo>
                        <a:pt x="11" y="41"/>
                        <a:pt x="10" y="60"/>
                        <a:pt x="11" y="62"/>
                      </a:cubicBezTo>
                      <a:cubicBezTo>
                        <a:pt x="12" y="64"/>
                        <a:pt x="14" y="70"/>
                        <a:pt x="14" y="78"/>
                      </a:cubicBezTo>
                      <a:cubicBezTo>
                        <a:pt x="14" y="78"/>
                        <a:pt x="19" y="75"/>
                        <a:pt x="19" y="72"/>
                      </a:cubicBezTo>
                      <a:cubicBezTo>
                        <a:pt x="18" y="68"/>
                        <a:pt x="18" y="60"/>
                        <a:pt x="20" y="53"/>
                      </a:cubicBezTo>
                      <a:cubicBezTo>
                        <a:pt x="22" y="47"/>
                        <a:pt x="19" y="40"/>
                        <a:pt x="19" y="29"/>
                      </a:cubicBezTo>
                      <a:cubicBezTo>
                        <a:pt x="20" y="29"/>
                        <a:pt x="32" y="23"/>
                        <a:pt x="45" y="20"/>
                      </a:cubicBezTo>
                      <a:cubicBezTo>
                        <a:pt x="56" y="25"/>
                        <a:pt x="76" y="23"/>
                        <a:pt x="85" y="16"/>
                      </a:cubicBezTo>
                      <a:cubicBezTo>
                        <a:pt x="49" y="0"/>
                        <a:pt x="22" y="0"/>
                        <a:pt x="12" y="10"/>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4" name="Freeform 233"/>
                <p:cNvSpPr>
                  <a:spLocks/>
                </p:cNvSpPr>
                <p:nvPr/>
              </p:nvSpPr>
              <p:spPr bwMode="auto">
                <a:xfrm>
                  <a:off x="17173575" y="7813676"/>
                  <a:ext cx="214312" cy="101600"/>
                </a:xfrm>
                <a:custGeom>
                  <a:avLst/>
                  <a:gdLst>
                    <a:gd name="T0" fmla="*/ 19 w 19"/>
                    <a:gd name="T1" fmla="*/ 4 h 9"/>
                    <a:gd name="T2" fmla="*/ 17 w 19"/>
                    <a:gd name="T3" fmla="*/ 8 h 9"/>
                    <a:gd name="T4" fmla="*/ 0 w 19"/>
                    <a:gd name="T5" fmla="*/ 5 h 9"/>
                    <a:gd name="T6" fmla="*/ 1 w 19"/>
                    <a:gd name="T7" fmla="*/ 1 h 9"/>
                    <a:gd name="T8" fmla="*/ 19 w 19"/>
                    <a:gd name="T9" fmla="*/ 4 h 9"/>
                  </a:gdLst>
                  <a:ahLst/>
                  <a:cxnLst>
                    <a:cxn ang="0">
                      <a:pos x="T0" y="T1"/>
                    </a:cxn>
                    <a:cxn ang="0">
                      <a:pos x="T2" y="T3"/>
                    </a:cxn>
                    <a:cxn ang="0">
                      <a:pos x="T4" y="T5"/>
                    </a:cxn>
                    <a:cxn ang="0">
                      <a:pos x="T6" y="T7"/>
                    </a:cxn>
                    <a:cxn ang="0">
                      <a:pos x="T8" y="T9"/>
                    </a:cxn>
                  </a:cxnLst>
                  <a:rect l="0" t="0" r="r" b="b"/>
                  <a:pathLst>
                    <a:path w="19" h="9">
                      <a:moveTo>
                        <a:pt x="19" y="4"/>
                      </a:moveTo>
                      <a:cubicBezTo>
                        <a:pt x="19" y="6"/>
                        <a:pt x="18" y="9"/>
                        <a:pt x="17" y="8"/>
                      </a:cubicBezTo>
                      <a:cubicBezTo>
                        <a:pt x="16" y="8"/>
                        <a:pt x="11" y="5"/>
                        <a:pt x="0" y="5"/>
                      </a:cubicBezTo>
                      <a:cubicBezTo>
                        <a:pt x="0" y="4"/>
                        <a:pt x="0" y="2"/>
                        <a:pt x="1" y="1"/>
                      </a:cubicBezTo>
                      <a:cubicBezTo>
                        <a:pt x="3" y="0"/>
                        <a:pt x="16" y="2"/>
                        <a:pt x="19" y="4"/>
                      </a:cubicBezTo>
                      <a:close/>
                    </a:path>
                  </a:pathLst>
                </a:custGeom>
                <a:solidFill>
                  <a:srgbClr val="754D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5" name="Oval 234"/>
                <p:cNvSpPr>
                  <a:spLocks noChangeArrowheads="1"/>
                </p:cNvSpPr>
                <p:nvPr/>
              </p:nvSpPr>
              <p:spPr bwMode="auto">
                <a:xfrm>
                  <a:off x="16848138" y="7937501"/>
                  <a:ext cx="100012" cy="157163"/>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6" name="Oval 235"/>
                <p:cNvSpPr>
                  <a:spLocks noChangeArrowheads="1"/>
                </p:cNvSpPr>
                <p:nvPr/>
              </p:nvSpPr>
              <p:spPr bwMode="auto">
                <a:xfrm>
                  <a:off x="17218025" y="7926388"/>
                  <a:ext cx="101600" cy="146050"/>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7" name="Freeform 236"/>
                <p:cNvSpPr>
                  <a:spLocks/>
                </p:cNvSpPr>
                <p:nvPr/>
              </p:nvSpPr>
              <p:spPr bwMode="auto">
                <a:xfrm>
                  <a:off x="16870363" y="8331201"/>
                  <a:ext cx="415925" cy="293688"/>
                </a:xfrm>
                <a:custGeom>
                  <a:avLst/>
                  <a:gdLst>
                    <a:gd name="T0" fmla="*/ 0 w 37"/>
                    <a:gd name="T1" fmla="*/ 0 h 26"/>
                    <a:gd name="T2" fmla="*/ 37 w 37"/>
                    <a:gd name="T3" fmla="*/ 0 h 26"/>
                    <a:gd name="T4" fmla="*/ 0 w 37"/>
                    <a:gd name="T5" fmla="*/ 0 h 26"/>
                  </a:gdLst>
                  <a:ahLst/>
                  <a:cxnLst>
                    <a:cxn ang="0">
                      <a:pos x="T0" y="T1"/>
                    </a:cxn>
                    <a:cxn ang="0">
                      <a:pos x="T2" y="T3"/>
                    </a:cxn>
                    <a:cxn ang="0">
                      <a:pos x="T4" y="T5"/>
                    </a:cxn>
                  </a:cxnLst>
                  <a:rect l="0" t="0" r="r" b="b"/>
                  <a:pathLst>
                    <a:path w="37" h="26">
                      <a:moveTo>
                        <a:pt x="0" y="0"/>
                      </a:moveTo>
                      <a:cubicBezTo>
                        <a:pt x="8" y="2"/>
                        <a:pt x="19" y="7"/>
                        <a:pt x="37" y="0"/>
                      </a:cubicBezTo>
                      <a:cubicBezTo>
                        <a:pt x="27" y="24"/>
                        <a:pt x="14" y="2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8" name="Freeform 237"/>
                <p:cNvSpPr>
                  <a:spLocks/>
                </p:cNvSpPr>
                <p:nvPr/>
              </p:nvSpPr>
              <p:spPr bwMode="auto">
                <a:xfrm>
                  <a:off x="16824325" y="8308976"/>
                  <a:ext cx="79375" cy="44450"/>
                </a:xfrm>
                <a:custGeom>
                  <a:avLst/>
                  <a:gdLst>
                    <a:gd name="T0" fmla="*/ 6 w 7"/>
                    <a:gd name="T1" fmla="*/ 1 h 4"/>
                    <a:gd name="T2" fmla="*/ 4 w 7"/>
                    <a:gd name="T3" fmla="*/ 3 h 4"/>
                    <a:gd name="T4" fmla="*/ 1 w 7"/>
                    <a:gd name="T5" fmla="*/ 4 h 4"/>
                    <a:gd name="T6" fmla="*/ 0 w 7"/>
                    <a:gd name="T7" fmla="*/ 4 h 4"/>
                    <a:gd name="T8" fmla="*/ 1 w 7"/>
                    <a:gd name="T9" fmla="*/ 3 h 4"/>
                    <a:gd name="T10" fmla="*/ 3 w 7"/>
                    <a:gd name="T11" fmla="*/ 1 h 4"/>
                    <a:gd name="T12" fmla="*/ 6 w 7"/>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7" h="4">
                      <a:moveTo>
                        <a:pt x="6" y="1"/>
                      </a:moveTo>
                      <a:cubicBezTo>
                        <a:pt x="7" y="1"/>
                        <a:pt x="5" y="2"/>
                        <a:pt x="4" y="3"/>
                      </a:cubicBezTo>
                      <a:cubicBezTo>
                        <a:pt x="3" y="3"/>
                        <a:pt x="2" y="4"/>
                        <a:pt x="1" y="4"/>
                      </a:cubicBezTo>
                      <a:cubicBezTo>
                        <a:pt x="1" y="4"/>
                        <a:pt x="0" y="4"/>
                        <a:pt x="0" y="4"/>
                      </a:cubicBezTo>
                      <a:cubicBezTo>
                        <a:pt x="0" y="3"/>
                        <a:pt x="0" y="3"/>
                        <a:pt x="1" y="3"/>
                      </a:cubicBezTo>
                      <a:cubicBezTo>
                        <a:pt x="1" y="2"/>
                        <a:pt x="2" y="1"/>
                        <a:pt x="3" y="1"/>
                      </a:cubicBezTo>
                      <a:cubicBezTo>
                        <a:pt x="5" y="0"/>
                        <a:pt x="6" y="0"/>
                        <a:pt x="6"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79" name="Freeform 238"/>
                <p:cNvSpPr>
                  <a:spLocks noEditPoints="1"/>
                </p:cNvSpPr>
                <p:nvPr/>
              </p:nvSpPr>
              <p:spPr bwMode="auto">
                <a:xfrm>
                  <a:off x="16656050" y="7915276"/>
                  <a:ext cx="820737" cy="280988"/>
                </a:xfrm>
                <a:custGeom>
                  <a:avLst/>
                  <a:gdLst>
                    <a:gd name="T0" fmla="*/ 26 w 73"/>
                    <a:gd name="T1" fmla="*/ 3 h 25"/>
                    <a:gd name="T2" fmla="*/ 31 w 73"/>
                    <a:gd name="T3" fmla="*/ 9 h 25"/>
                    <a:gd name="T4" fmla="*/ 28 w 73"/>
                    <a:gd name="T5" fmla="*/ 18 h 25"/>
                    <a:gd name="T6" fmla="*/ 15 w 73"/>
                    <a:gd name="T7" fmla="*/ 24 h 25"/>
                    <a:gd name="T8" fmla="*/ 10 w 73"/>
                    <a:gd name="T9" fmla="*/ 23 h 25"/>
                    <a:gd name="T10" fmla="*/ 7 w 73"/>
                    <a:gd name="T11" fmla="*/ 3 h 25"/>
                    <a:gd name="T12" fmla="*/ 15 w 73"/>
                    <a:gd name="T13" fmla="*/ 1 h 25"/>
                    <a:gd name="T14" fmla="*/ 43 w 73"/>
                    <a:gd name="T15" fmla="*/ 5 h 25"/>
                    <a:gd name="T16" fmla="*/ 44 w 73"/>
                    <a:gd name="T17" fmla="*/ 4 h 25"/>
                    <a:gd name="T18" fmla="*/ 67 w 73"/>
                    <a:gd name="T19" fmla="*/ 5 h 25"/>
                    <a:gd name="T20" fmla="*/ 67 w 73"/>
                    <a:gd name="T21" fmla="*/ 18 h 25"/>
                    <a:gd name="T22" fmla="*/ 55 w 73"/>
                    <a:gd name="T23" fmla="*/ 24 h 25"/>
                    <a:gd name="T24" fmla="*/ 47 w 73"/>
                    <a:gd name="T25" fmla="*/ 21 h 25"/>
                    <a:gd name="T26" fmla="*/ 46 w 73"/>
                    <a:gd name="T27" fmla="*/ 20 h 25"/>
                    <a:gd name="T28" fmla="*/ 42 w 73"/>
                    <a:gd name="T29" fmla="*/ 9 h 25"/>
                    <a:gd name="T30" fmla="*/ 0 w 73"/>
                    <a:gd name="T31" fmla="*/ 6 h 25"/>
                    <a:gd name="T32" fmla="*/ 1 w 73"/>
                    <a:gd name="T33" fmla="*/ 7 h 25"/>
                    <a:gd name="T34" fmla="*/ 2 w 73"/>
                    <a:gd name="T35" fmla="*/ 12 h 25"/>
                    <a:gd name="T36" fmla="*/ 5 w 73"/>
                    <a:gd name="T37" fmla="*/ 20 h 25"/>
                    <a:gd name="T38" fmla="*/ 6 w 73"/>
                    <a:gd name="T39" fmla="*/ 22 h 25"/>
                    <a:gd name="T40" fmla="*/ 15 w 73"/>
                    <a:gd name="T41" fmla="*/ 25 h 25"/>
                    <a:gd name="T42" fmla="*/ 33 w 73"/>
                    <a:gd name="T43" fmla="*/ 12 h 25"/>
                    <a:gd name="T44" fmla="*/ 36 w 73"/>
                    <a:gd name="T45" fmla="*/ 8 h 25"/>
                    <a:gd name="T46" fmla="*/ 40 w 73"/>
                    <a:gd name="T47" fmla="*/ 11 h 25"/>
                    <a:gd name="T48" fmla="*/ 48 w 73"/>
                    <a:gd name="T49" fmla="*/ 23 h 25"/>
                    <a:gd name="T50" fmla="*/ 66 w 73"/>
                    <a:gd name="T51" fmla="*/ 23 h 25"/>
                    <a:gd name="T52" fmla="*/ 68 w 73"/>
                    <a:gd name="T53" fmla="*/ 19 h 25"/>
                    <a:gd name="T54" fmla="*/ 73 w 73"/>
                    <a:gd name="T55" fmla="*/ 6 h 25"/>
                    <a:gd name="T56" fmla="*/ 70 w 73"/>
                    <a:gd name="T57" fmla="*/ 1 h 25"/>
                    <a:gd name="T58" fmla="*/ 50 w 73"/>
                    <a:gd name="T59" fmla="*/ 0 h 25"/>
                    <a:gd name="T60" fmla="*/ 37 w 73"/>
                    <a:gd name="T61" fmla="*/ 3 h 25"/>
                    <a:gd name="T62" fmla="*/ 23 w 73"/>
                    <a:gd name="T63" fmla="*/ 0 h 25"/>
                    <a:gd name="T64" fmla="*/ 3 w 73"/>
                    <a:gd name="T6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3" h="25">
                      <a:moveTo>
                        <a:pt x="15" y="1"/>
                      </a:moveTo>
                      <a:cubicBezTo>
                        <a:pt x="19" y="1"/>
                        <a:pt x="23" y="1"/>
                        <a:pt x="26" y="3"/>
                      </a:cubicBezTo>
                      <a:cubicBezTo>
                        <a:pt x="28" y="4"/>
                        <a:pt x="30" y="5"/>
                        <a:pt x="31" y="6"/>
                      </a:cubicBezTo>
                      <a:cubicBezTo>
                        <a:pt x="31" y="7"/>
                        <a:pt x="31" y="8"/>
                        <a:pt x="31" y="9"/>
                      </a:cubicBezTo>
                      <a:cubicBezTo>
                        <a:pt x="31" y="11"/>
                        <a:pt x="30" y="14"/>
                        <a:pt x="30" y="15"/>
                      </a:cubicBezTo>
                      <a:cubicBezTo>
                        <a:pt x="29" y="16"/>
                        <a:pt x="29" y="17"/>
                        <a:pt x="28" y="18"/>
                      </a:cubicBezTo>
                      <a:cubicBezTo>
                        <a:pt x="26" y="21"/>
                        <a:pt x="23" y="24"/>
                        <a:pt x="18" y="24"/>
                      </a:cubicBezTo>
                      <a:cubicBezTo>
                        <a:pt x="15" y="24"/>
                        <a:pt x="15" y="24"/>
                        <a:pt x="15" y="24"/>
                      </a:cubicBezTo>
                      <a:cubicBezTo>
                        <a:pt x="14" y="24"/>
                        <a:pt x="14" y="24"/>
                        <a:pt x="14" y="24"/>
                      </a:cubicBezTo>
                      <a:cubicBezTo>
                        <a:pt x="12" y="24"/>
                        <a:pt x="11" y="23"/>
                        <a:pt x="10" y="23"/>
                      </a:cubicBezTo>
                      <a:cubicBezTo>
                        <a:pt x="8" y="22"/>
                        <a:pt x="6" y="20"/>
                        <a:pt x="5" y="18"/>
                      </a:cubicBezTo>
                      <a:cubicBezTo>
                        <a:pt x="4" y="14"/>
                        <a:pt x="4" y="6"/>
                        <a:pt x="7" y="3"/>
                      </a:cubicBezTo>
                      <a:cubicBezTo>
                        <a:pt x="8" y="3"/>
                        <a:pt x="8" y="3"/>
                        <a:pt x="9" y="2"/>
                      </a:cubicBezTo>
                      <a:cubicBezTo>
                        <a:pt x="10" y="2"/>
                        <a:pt x="13" y="1"/>
                        <a:pt x="15" y="1"/>
                      </a:cubicBezTo>
                      <a:close/>
                      <a:moveTo>
                        <a:pt x="42" y="9"/>
                      </a:moveTo>
                      <a:cubicBezTo>
                        <a:pt x="42" y="7"/>
                        <a:pt x="42" y="7"/>
                        <a:pt x="43" y="5"/>
                      </a:cubicBezTo>
                      <a:cubicBezTo>
                        <a:pt x="43" y="5"/>
                        <a:pt x="43" y="5"/>
                        <a:pt x="44" y="4"/>
                      </a:cubicBezTo>
                      <a:cubicBezTo>
                        <a:pt x="44" y="4"/>
                        <a:pt x="44" y="4"/>
                        <a:pt x="44" y="4"/>
                      </a:cubicBezTo>
                      <a:cubicBezTo>
                        <a:pt x="48" y="2"/>
                        <a:pt x="53" y="2"/>
                        <a:pt x="57" y="2"/>
                      </a:cubicBezTo>
                      <a:cubicBezTo>
                        <a:pt x="61" y="2"/>
                        <a:pt x="66" y="2"/>
                        <a:pt x="67" y="5"/>
                      </a:cubicBezTo>
                      <a:cubicBezTo>
                        <a:pt x="68" y="7"/>
                        <a:pt x="68" y="8"/>
                        <a:pt x="68" y="9"/>
                      </a:cubicBezTo>
                      <a:cubicBezTo>
                        <a:pt x="68" y="12"/>
                        <a:pt x="68" y="16"/>
                        <a:pt x="67" y="18"/>
                      </a:cubicBezTo>
                      <a:cubicBezTo>
                        <a:pt x="66" y="22"/>
                        <a:pt x="63" y="23"/>
                        <a:pt x="59" y="24"/>
                      </a:cubicBezTo>
                      <a:cubicBezTo>
                        <a:pt x="58" y="24"/>
                        <a:pt x="56" y="24"/>
                        <a:pt x="55" y="24"/>
                      </a:cubicBezTo>
                      <a:cubicBezTo>
                        <a:pt x="54" y="24"/>
                        <a:pt x="54" y="24"/>
                        <a:pt x="53" y="24"/>
                      </a:cubicBezTo>
                      <a:cubicBezTo>
                        <a:pt x="51" y="23"/>
                        <a:pt x="49" y="22"/>
                        <a:pt x="47" y="21"/>
                      </a:cubicBezTo>
                      <a:cubicBezTo>
                        <a:pt x="46" y="20"/>
                        <a:pt x="46" y="20"/>
                        <a:pt x="46" y="20"/>
                      </a:cubicBezTo>
                      <a:cubicBezTo>
                        <a:pt x="46" y="20"/>
                        <a:pt x="46" y="20"/>
                        <a:pt x="46" y="20"/>
                      </a:cubicBezTo>
                      <a:cubicBezTo>
                        <a:pt x="44" y="18"/>
                        <a:pt x="43" y="15"/>
                        <a:pt x="42" y="13"/>
                      </a:cubicBezTo>
                      <a:cubicBezTo>
                        <a:pt x="42" y="12"/>
                        <a:pt x="42" y="10"/>
                        <a:pt x="42" y="9"/>
                      </a:cubicBezTo>
                      <a:close/>
                      <a:moveTo>
                        <a:pt x="0" y="3"/>
                      </a:moveTo>
                      <a:cubicBezTo>
                        <a:pt x="0" y="6"/>
                        <a:pt x="0" y="6"/>
                        <a:pt x="0" y="6"/>
                      </a:cubicBezTo>
                      <a:cubicBezTo>
                        <a:pt x="0" y="6"/>
                        <a:pt x="0" y="7"/>
                        <a:pt x="0" y="7"/>
                      </a:cubicBezTo>
                      <a:cubicBezTo>
                        <a:pt x="0" y="7"/>
                        <a:pt x="0" y="7"/>
                        <a:pt x="1" y="7"/>
                      </a:cubicBezTo>
                      <a:cubicBezTo>
                        <a:pt x="2" y="8"/>
                        <a:pt x="2" y="9"/>
                        <a:pt x="2" y="10"/>
                      </a:cubicBezTo>
                      <a:cubicBezTo>
                        <a:pt x="2" y="11"/>
                        <a:pt x="2" y="11"/>
                        <a:pt x="2" y="12"/>
                      </a:cubicBezTo>
                      <a:cubicBezTo>
                        <a:pt x="3" y="13"/>
                        <a:pt x="3" y="14"/>
                        <a:pt x="3" y="15"/>
                      </a:cubicBezTo>
                      <a:cubicBezTo>
                        <a:pt x="4" y="17"/>
                        <a:pt x="4" y="19"/>
                        <a:pt x="5" y="20"/>
                      </a:cubicBezTo>
                      <a:cubicBezTo>
                        <a:pt x="5" y="21"/>
                        <a:pt x="5" y="21"/>
                        <a:pt x="6" y="21"/>
                      </a:cubicBezTo>
                      <a:cubicBezTo>
                        <a:pt x="6" y="22"/>
                        <a:pt x="6" y="22"/>
                        <a:pt x="6" y="22"/>
                      </a:cubicBezTo>
                      <a:cubicBezTo>
                        <a:pt x="7" y="23"/>
                        <a:pt x="7" y="22"/>
                        <a:pt x="8" y="23"/>
                      </a:cubicBezTo>
                      <a:cubicBezTo>
                        <a:pt x="10" y="24"/>
                        <a:pt x="13" y="25"/>
                        <a:pt x="15" y="25"/>
                      </a:cubicBezTo>
                      <a:cubicBezTo>
                        <a:pt x="19" y="25"/>
                        <a:pt x="21" y="25"/>
                        <a:pt x="24" y="23"/>
                      </a:cubicBezTo>
                      <a:cubicBezTo>
                        <a:pt x="29" y="21"/>
                        <a:pt x="31" y="16"/>
                        <a:pt x="33" y="12"/>
                      </a:cubicBezTo>
                      <a:cubicBezTo>
                        <a:pt x="33" y="11"/>
                        <a:pt x="33" y="11"/>
                        <a:pt x="33" y="10"/>
                      </a:cubicBezTo>
                      <a:cubicBezTo>
                        <a:pt x="34" y="9"/>
                        <a:pt x="35" y="8"/>
                        <a:pt x="36" y="8"/>
                      </a:cubicBezTo>
                      <a:cubicBezTo>
                        <a:pt x="37" y="8"/>
                        <a:pt x="39" y="8"/>
                        <a:pt x="39" y="10"/>
                      </a:cubicBezTo>
                      <a:cubicBezTo>
                        <a:pt x="39" y="10"/>
                        <a:pt x="40" y="11"/>
                        <a:pt x="40" y="11"/>
                      </a:cubicBezTo>
                      <a:cubicBezTo>
                        <a:pt x="41" y="14"/>
                        <a:pt x="42" y="17"/>
                        <a:pt x="43" y="19"/>
                      </a:cubicBezTo>
                      <a:cubicBezTo>
                        <a:pt x="45" y="21"/>
                        <a:pt x="46" y="22"/>
                        <a:pt x="48" y="23"/>
                      </a:cubicBezTo>
                      <a:cubicBezTo>
                        <a:pt x="51" y="25"/>
                        <a:pt x="54" y="25"/>
                        <a:pt x="58" y="25"/>
                      </a:cubicBezTo>
                      <a:cubicBezTo>
                        <a:pt x="60" y="25"/>
                        <a:pt x="64" y="24"/>
                        <a:pt x="66" y="23"/>
                      </a:cubicBezTo>
                      <a:cubicBezTo>
                        <a:pt x="67" y="22"/>
                        <a:pt x="66" y="22"/>
                        <a:pt x="67" y="21"/>
                      </a:cubicBezTo>
                      <a:cubicBezTo>
                        <a:pt x="67" y="21"/>
                        <a:pt x="68" y="20"/>
                        <a:pt x="68" y="19"/>
                      </a:cubicBezTo>
                      <a:cubicBezTo>
                        <a:pt x="70" y="15"/>
                        <a:pt x="70" y="10"/>
                        <a:pt x="71" y="9"/>
                      </a:cubicBezTo>
                      <a:cubicBezTo>
                        <a:pt x="72" y="6"/>
                        <a:pt x="73" y="7"/>
                        <a:pt x="73" y="6"/>
                      </a:cubicBezTo>
                      <a:cubicBezTo>
                        <a:pt x="73" y="6"/>
                        <a:pt x="73" y="3"/>
                        <a:pt x="73" y="2"/>
                      </a:cubicBezTo>
                      <a:cubicBezTo>
                        <a:pt x="73" y="2"/>
                        <a:pt x="71" y="2"/>
                        <a:pt x="70" y="1"/>
                      </a:cubicBezTo>
                      <a:cubicBezTo>
                        <a:pt x="62" y="0"/>
                        <a:pt x="62" y="0"/>
                        <a:pt x="62" y="0"/>
                      </a:cubicBezTo>
                      <a:cubicBezTo>
                        <a:pt x="58" y="0"/>
                        <a:pt x="54" y="0"/>
                        <a:pt x="50" y="0"/>
                      </a:cubicBezTo>
                      <a:cubicBezTo>
                        <a:pt x="47" y="1"/>
                        <a:pt x="45" y="1"/>
                        <a:pt x="41" y="2"/>
                      </a:cubicBezTo>
                      <a:cubicBezTo>
                        <a:pt x="40" y="2"/>
                        <a:pt x="39" y="3"/>
                        <a:pt x="37" y="3"/>
                      </a:cubicBezTo>
                      <a:cubicBezTo>
                        <a:pt x="33" y="3"/>
                        <a:pt x="31" y="2"/>
                        <a:pt x="28" y="1"/>
                      </a:cubicBezTo>
                      <a:cubicBezTo>
                        <a:pt x="26" y="1"/>
                        <a:pt x="25" y="1"/>
                        <a:pt x="23" y="0"/>
                      </a:cubicBezTo>
                      <a:cubicBezTo>
                        <a:pt x="19" y="0"/>
                        <a:pt x="16" y="0"/>
                        <a:pt x="12" y="0"/>
                      </a:cubicBezTo>
                      <a:cubicBezTo>
                        <a:pt x="3" y="1"/>
                        <a:pt x="3" y="1"/>
                        <a:pt x="3" y="1"/>
                      </a:cubicBezTo>
                      <a:cubicBezTo>
                        <a:pt x="0" y="1"/>
                        <a:pt x="0" y="1"/>
                        <a:pt x="0" y="3"/>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0" name="Freeform 210"/>
                <p:cNvSpPr>
                  <a:spLocks/>
                </p:cNvSpPr>
                <p:nvPr/>
              </p:nvSpPr>
              <p:spPr bwMode="auto">
                <a:xfrm>
                  <a:off x="15722600" y="10648951"/>
                  <a:ext cx="360362" cy="676275"/>
                </a:xfrm>
                <a:custGeom>
                  <a:avLst/>
                  <a:gdLst>
                    <a:gd name="T0" fmla="*/ 12 w 32"/>
                    <a:gd name="T1" fmla="*/ 0 h 60"/>
                    <a:gd name="T2" fmla="*/ 8 w 32"/>
                    <a:gd name="T3" fmla="*/ 19 h 60"/>
                    <a:gd name="T4" fmla="*/ 2 w 32"/>
                    <a:gd name="T5" fmla="*/ 40 h 60"/>
                    <a:gd name="T6" fmla="*/ 8 w 32"/>
                    <a:gd name="T7" fmla="*/ 54 h 60"/>
                    <a:gd name="T8" fmla="*/ 24 w 32"/>
                    <a:gd name="T9" fmla="*/ 55 h 60"/>
                    <a:gd name="T10" fmla="*/ 24 w 32"/>
                    <a:gd name="T11" fmla="*/ 25 h 60"/>
                    <a:gd name="T12" fmla="*/ 28 w 32"/>
                    <a:gd name="T13" fmla="*/ 39 h 60"/>
                    <a:gd name="T14" fmla="*/ 32 w 32"/>
                    <a:gd name="T15" fmla="*/ 39 h 60"/>
                    <a:gd name="T16" fmla="*/ 31 w 32"/>
                    <a:gd name="T17" fmla="*/ 20 h 60"/>
                    <a:gd name="T18" fmla="*/ 27 w 32"/>
                    <a:gd name="T19" fmla="*/ 12 h 60"/>
                    <a:gd name="T20" fmla="*/ 27 w 32"/>
                    <a:gd name="T21" fmla="*/ 0 h 60"/>
                    <a:gd name="T22" fmla="*/ 12 w 32"/>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 h="60">
                      <a:moveTo>
                        <a:pt x="12" y="0"/>
                      </a:moveTo>
                      <a:cubicBezTo>
                        <a:pt x="13" y="6"/>
                        <a:pt x="10" y="14"/>
                        <a:pt x="8" y="19"/>
                      </a:cubicBezTo>
                      <a:cubicBezTo>
                        <a:pt x="7" y="22"/>
                        <a:pt x="4" y="31"/>
                        <a:pt x="2" y="40"/>
                      </a:cubicBezTo>
                      <a:cubicBezTo>
                        <a:pt x="0" y="49"/>
                        <a:pt x="4" y="52"/>
                        <a:pt x="8" y="54"/>
                      </a:cubicBezTo>
                      <a:cubicBezTo>
                        <a:pt x="11" y="56"/>
                        <a:pt x="18" y="60"/>
                        <a:pt x="24" y="55"/>
                      </a:cubicBezTo>
                      <a:cubicBezTo>
                        <a:pt x="25" y="53"/>
                        <a:pt x="21" y="25"/>
                        <a:pt x="24" y="25"/>
                      </a:cubicBezTo>
                      <a:cubicBezTo>
                        <a:pt x="26" y="26"/>
                        <a:pt x="26" y="39"/>
                        <a:pt x="28" y="39"/>
                      </a:cubicBezTo>
                      <a:cubicBezTo>
                        <a:pt x="31" y="42"/>
                        <a:pt x="32" y="40"/>
                        <a:pt x="32" y="39"/>
                      </a:cubicBezTo>
                      <a:cubicBezTo>
                        <a:pt x="32" y="34"/>
                        <a:pt x="32" y="25"/>
                        <a:pt x="31" y="20"/>
                      </a:cubicBezTo>
                      <a:cubicBezTo>
                        <a:pt x="31" y="15"/>
                        <a:pt x="27" y="16"/>
                        <a:pt x="27" y="12"/>
                      </a:cubicBezTo>
                      <a:cubicBezTo>
                        <a:pt x="26" y="8"/>
                        <a:pt x="27" y="0"/>
                        <a:pt x="27" y="0"/>
                      </a:cubicBezTo>
                      <a:cubicBezTo>
                        <a:pt x="12" y="0"/>
                        <a:pt x="12" y="0"/>
                        <a:pt x="12" y="0"/>
                      </a:cubicBezTo>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1" name="Freeform 211"/>
                <p:cNvSpPr>
                  <a:spLocks noEditPoints="1"/>
                </p:cNvSpPr>
                <p:nvPr/>
              </p:nvSpPr>
              <p:spPr bwMode="auto">
                <a:xfrm>
                  <a:off x="15846425" y="10648951"/>
                  <a:ext cx="179387" cy="101600"/>
                </a:xfrm>
                <a:custGeom>
                  <a:avLst/>
                  <a:gdLst>
                    <a:gd name="T0" fmla="*/ 16 w 16"/>
                    <a:gd name="T1" fmla="*/ 0 h 9"/>
                    <a:gd name="T2" fmla="*/ 16 w 16"/>
                    <a:gd name="T3" fmla="*/ 9 h 9"/>
                    <a:gd name="T4" fmla="*/ 16 w 16"/>
                    <a:gd name="T5" fmla="*/ 9 h 9"/>
                    <a:gd name="T6" fmla="*/ 16 w 16"/>
                    <a:gd name="T7" fmla="*/ 0 h 9"/>
                    <a:gd name="T8" fmla="*/ 16 w 16"/>
                    <a:gd name="T9" fmla="*/ 0 h 9"/>
                    <a:gd name="T10" fmla="*/ 16 w 16"/>
                    <a:gd name="T11" fmla="*/ 0 h 9"/>
                    <a:gd name="T12" fmla="*/ 16 w 16"/>
                    <a:gd name="T13" fmla="*/ 0 h 9"/>
                    <a:gd name="T14" fmla="*/ 1 w 16"/>
                    <a:gd name="T15" fmla="*/ 0 h 9"/>
                    <a:gd name="T16" fmla="*/ 0 w 16"/>
                    <a:gd name="T17" fmla="*/ 8 h 9"/>
                    <a:gd name="T18" fmla="*/ 0 w 16"/>
                    <a:gd name="T19" fmla="*/ 8 h 9"/>
                    <a:gd name="T20" fmla="*/ 1 w 1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9">
                      <a:moveTo>
                        <a:pt x="16" y="0"/>
                      </a:moveTo>
                      <a:cubicBezTo>
                        <a:pt x="16" y="0"/>
                        <a:pt x="16" y="5"/>
                        <a:pt x="16" y="9"/>
                      </a:cubicBezTo>
                      <a:cubicBezTo>
                        <a:pt x="16" y="9"/>
                        <a:pt x="16" y="9"/>
                        <a:pt x="16" y="9"/>
                      </a:cubicBezTo>
                      <a:cubicBezTo>
                        <a:pt x="16" y="5"/>
                        <a:pt x="16" y="0"/>
                        <a:pt x="16" y="0"/>
                      </a:cubicBezTo>
                      <a:moveTo>
                        <a:pt x="16" y="0"/>
                      </a:moveTo>
                      <a:cubicBezTo>
                        <a:pt x="16" y="0"/>
                        <a:pt x="16" y="0"/>
                        <a:pt x="16" y="0"/>
                      </a:cubicBezTo>
                      <a:cubicBezTo>
                        <a:pt x="16" y="0"/>
                        <a:pt x="16" y="0"/>
                        <a:pt x="16" y="0"/>
                      </a:cubicBezTo>
                      <a:moveTo>
                        <a:pt x="1" y="0"/>
                      </a:moveTo>
                      <a:cubicBezTo>
                        <a:pt x="2" y="2"/>
                        <a:pt x="1" y="5"/>
                        <a:pt x="0" y="8"/>
                      </a:cubicBezTo>
                      <a:cubicBezTo>
                        <a:pt x="0" y="8"/>
                        <a:pt x="0" y="8"/>
                        <a:pt x="0" y="8"/>
                      </a:cubicBezTo>
                      <a:cubicBezTo>
                        <a:pt x="1" y="5"/>
                        <a:pt x="2" y="2"/>
                        <a:pt x="1" y="0"/>
                      </a:cubicBezTo>
                    </a:path>
                  </a:pathLst>
                </a:custGeom>
                <a:solidFill>
                  <a:srgbClr val="D4C3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2" name="Freeform 212"/>
                <p:cNvSpPr>
                  <a:spLocks/>
                </p:cNvSpPr>
                <p:nvPr/>
              </p:nvSpPr>
              <p:spPr bwMode="auto">
                <a:xfrm>
                  <a:off x="15846425" y="10648951"/>
                  <a:ext cx="179387" cy="101600"/>
                </a:xfrm>
                <a:custGeom>
                  <a:avLst/>
                  <a:gdLst>
                    <a:gd name="T0" fmla="*/ 1 w 16"/>
                    <a:gd name="T1" fmla="*/ 0 h 9"/>
                    <a:gd name="T2" fmla="*/ 1 w 16"/>
                    <a:gd name="T3" fmla="*/ 0 h 9"/>
                    <a:gd name="T4" fmla="*/ 0 w 16"/>
                    <a:gd name="T5" fmla="*/ 8 h 9"/>
                    <a:gd name="T6" fmla="*/ 4 w 16"/>
                    <a:gd name="T7" fmla="*/ 8 h 9"/>
                    <a:gd name="T8" fmla="*/ 16 w 16"/>
                    <a:gd name="T9" fmla="*/ 9 h 9"/>
                    <a:gd name="T10" fmla="*/ 16 w 16"/>
                    <a:gd name="T11" fmla="*/ 0 h 9"/>
                    <a:gd name="T12" fmla="*/ 16 w 16"/>
                    <a:gd name="T13" fmla="*/ 0 h 9"/>
                    <a:gd name="T14" fmla="*/ 16 w 16"/>
                    <a:gd name="T15" fmla="*/ 0 h 9"/>
                    <a:gd name="T16" fmla="*/ 16 w 16"/>
                    <a:gd name="T17" fmla="*/ 0 h 9"/>
                    <a:gd name="T18" fmla="*/ 1 w 1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9">
                      <a:moveTo>
                        <a:pt x="1" y="0"/>
                      </a:moveTo>
                      <a:cubicBezTo>
                        <a:pt x="1" y="0"/>
                        <a:pt x="1" y="0"/>
                        <a:pt x="1" y="0"/>
                      </a:cubicBezTo>
                      <a:cubicBezTo>
                        <a:pt x="2" y="2"/>
                        <a:pt x="1" y="5"/>
                        <a:pt x="0" y="8"/>
                      </a:cubicBezTo>
                      <a:cubicBezTo>
                        <a:pt x="2" y="8"/>
                        <a:pt x="3" y="8"/>
                        <a:pt x="4" y="8"/>
                      </a:cubicBezTo>
                      <a:cubicBezTo>
                        <a:pt x="9" y="8"/>
                        <a:pt x="13" y="8"/>
                        <a:pt x="16" y="9"/>
                      </a:cubicBezTo>
                      <a:cubicBezTo>
                        <a:pt x="16" y="5"/>
                        <a:pt x="16" y="0"/>
                        <a:pt x="16" y="0"/>
                      </a:cubicBezTo>
                      <a:cubicBezTo>
                        <a:pt x="16" y="0"/>
                        <a:pt x="16" y="0"/>
                        <a:pt x="16" y="0"/>
                      </a:cubicBezTo>
                      <a:cubicBezTo>
                        <a:pt x="16" y="0"/>
                        <a:pt x="16" y="0"/>
                        <a:pt x="16" y="0"/>
                      </a:cubicBezTo>
                      <a:cubicBezTo>
                        <a:pt x="16" y="0"/>
                        <a:pt x="16" y="0"/>
                        <a:pt x="16" y="0"/>
                      </a:cubicBezTo>
                      <a:cubicBezTo>
                        <a:pt x="1" y="0"/>
                        <a:pt x="1" y="0"/>
                        <a:pt x="1" y="0"/>
                      </a:cubicBezTo>
                    </a:path>
                  </a:pathLst>
                </a:custGeom>
                <a:solidFill>
                  <a:srgbClr val="D5B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3" name="Freeform 213"/>
                <p:cNvSpPr>
                  <a:spLocks/>
                </p:cNvSpPr>
                <p:nvPr/>
              </p:nvSpPr>
              <p:spPr bwMode="auto">
                <a:xfrm>
                  <a:off x="15890875" y="11009313"/>
                  <a:ext cx="22225" cy="280988"/>
                </a:xfrm>
                <a:custGeom>
                  <a:avLst/>
                  <a:gdLst>
                    <a:gd name="T0" fmla="*/ 2 w 2"/>
                    <a:gd name="T1" fmla="*/ 25 h 25"/>
                    <a:gd name="T2" fmla="*/ 2 w 2"/>
                    <a:gd name="T3" fmla="*/ 24 h 25"/>
                    <a:gd name="T4" fmla="*/ 2 w 2"/>
                    <a:gd name="T5" fmla="*/ 21 h 25"/>
                    <a:gd name="T6" fmla="*/ 2 w 2"/>
                    <a:gd name="T7" fmla="*/ 12 h 25"/>
                    <a:gd name="T8" fmla="*/ 2 w 2"/>
                    <a:gd name="T9" fmla="*/ 0 h 25"/>
                    <a:gd name="T10" fmla="*/ 0 w 2"/>
                    <a:gd name="T11" fmla="*/ 12 h 25"/>
                    <a:gd name="T12" fmla="*/ 1 w 2"/>
                    <a:gd name="T13" fmla="*/ 21 h 25"/>
                    <a:gd name="T14" fmla="*/ 2 w 2"/>
                    <a:gd name="T15" fmla="*/ 24 h 25"/>
                    <a:gd name="T16" fmla="*/ 2 w 2"/>
                    <a:gd name="T1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25">
                      <a:moveTo>
                        <a:pt x="2" y="25"/>
                      </a:moveTo>
                      <a:cubicBezTo>
                        <a:pt x="2" y="25"/>
                        <a:pt x="2" y="24"/>
                        <a:pt x="2" y="24"/>
                      </a:cubicBezTo>
                      <a:cubicBezTo>
                        <a:pt x="2" y="23"/>
                        <a:pt x="2" y="22"/>
                        <a:pt x="2" y="21"/>
                      </a:cubicBezTo>
                      <a:cubicBezTo>
                        <a:pt x="2" y="19"/>
                        <a:pt x="2" y="16"/>
                        <a:pt x="2" y="12"/>
                      </a:cubicBezTo>
                      <a:cubicBezTo>
                        <a:pt x="2" y="5"/>
                        <a:pt x="2" y="0"/>
                        <a:pt x="2" y="0"/>
                      </a:cubicBezTo>
                      <a:cubicBezTo>
                        <a:pt x="1" y="0"/>
                        <a:pt x="0" y="5"/>
                        <a:pt x="0" y="12"/>
                      </a:cubicBezTo>
                      <a:cubicBezTo>
                        <a:pt x="0" y="16"/>
                        <a:pt x="1" y="19"/>
                        <a:pt x="1" y="21"/>
                      </a:cubicBezTo>
                      <a:cubicBezTo>
                        <a:pt x="1" y="22"/>
                        <a:pt x="2" y="23"/>
                        <a:pt x="2" y="24"/>
                      </a:cubicBezTo>
                      <a:cubicBezTo>
                        <a:pt x="2" y="25"/>
                        <a:pt x="2" y="25"/>
                        <a:pt x="2" y="25"/>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4" name="Freeform 214"/>
                <p:cNvSpPr>
                  <a:spLocks/>
                </p:cNvSpPr>
                <p:nvPr/>
              </p:nvSpPr>
              <p:spPr bwMode="auto">
                <a:xfrm>
                  <a:off x="15824200" y="11009313"/>
                  <a:ext cx="33337" cy="258763"/>
                </a:xfrm>
                <a:custGeom>
                  <a:avLst/>
                  <a:gdLst>
                    <a:gd name="T0" fmla="*/ 3 w 3"/>
                    <a:gd name="T1" fmla="*/ 23 h 23"/>
                    <a:gd name="T2" fmla="*/ 2 w 3"/>
                    <a:gd name="T3" fmla="*/ 20 h 23"/>
                    <a:gd name="T4" fmla="*/ 2 w 3"/>
                    <a:gd name="T5" fmla="*/ 11 h 23"/>
                    <a:gd name="T6" fmla="*/ 3 w 3"/>
                    <a:gd name="T7" fmla="*/ 3 h 23"/>
                    <a:gd name="T8" fmla="*/ 3 w 3"/>
                    <a:gd name="T9" fmla="*/ 0 h 23"/>
                    <a:gd name="T10" fmla="*/ 2 w 3"/>
                    <a:gd name="T11" fmla="*/ 3 h 23"/>
                    <a:gd name="T12" fmla="*/ 1 w 3"/>
                    <a:gd name="T13" fmla="*/ 11 h 23"/>
                    <a:gd name="T14" fmla="*/ 1 w 3"/>
                    <a:gd name="T15" fmla="*/ 20 h 23"/>
                    <a:gd name="T16" fmla="*/ 3 w 3"/>
                    <a:gd name="T17"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3">
                      <a:moveTo>
                        <a:pt x="3" y="23"/>
                      </a:moveTo>
                      <a:cubicBezTo>
                        <a:pt x="3" y="23"/>
                        <a:pt x="2" y="22"/>
                        <a:pt x="2" y="20"/>
                      </a:cubicBezTo>
                      <a:cubicBezTo>
                        <a:pt x="2" y="18"/>
                        <a:pt x="2" y="15"/>
                        <a:pt x="2" y="11"/>
                      </a:cubicBezTo>
                      <a:cubicBezTo>
                        <a:pt x="3" y="8"/>
                        <a:pt x="3" y="5"/>
                        <a:pt x="3" y="3"/>
                      </a:cubicBezTo>
                      <a:cubicBezTo>
                        <a:pt x="3" y="1"/>
                        <a:pt x="3" y="0"/>
                        <a:pt x="3" y="0"/>
                      </a:cubicBezTo>
                      <a:cubicBezTo>
                        <a:pt x="3" y="0"/>
                        <a:pt x="2" y="1"/>
                        <a:pt x="2" y="3"/>
                      </a:cubicBezTo>
                      <a:cubicBezTo>
                        <a:pt x="1" y="5"/>
                        <a:pt x="1" y="8"/>
                        <a:pt x="1" y="11"/>
                      </a:cubicBezTo>
                      <a:cubicBezTo>
                        <a:pt x="0" y="15"/>
                        <a:pt x="1" y="18"/>
                        <a:pt x="1" y="20"/>
                      </a:cubicBezTo>
                      <a:cubicBezTo>
                        <a:pt x="2" y="22"/>
                        <a:pt x="2" y="23"/>
                        <a:pt x="3" y="2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5" name="Freeform 215"/>
                <p:cNvSpPr>
                  <a:spLocks/>
                </p:cNvSpPr>
                <p:nvPr/>
              </p:nvSpPr>
              <p:spPr bwMode="auto">
                <a:xfrm>
                  <a:off x="15767050" y="10998201"/>
                  <a:ext cx="46037" cy="236538"/>
                </a:xfrm>
                <a:custGeom>
                  <a:avLst/>
                  <a:gdLst>
                    <a:gd name="T0" fmla="*/ 2 w 4"/>
                    <a:gd name="T1" fmla="*/ 21 h 21"/>
                    <a:gd name="T2" fmla="*/ 2 w 4"/>
                    <a:gd name="T3" fmla="*/ 18 h 21"/>
                    <a:gd name="T4" fmla="*/ 3 w 4"/>
                    <a:gd name="T5" fmla="*/ 11 h 21"/>
                    <a:gd name="T6" fmla="*/ 4 w 4"/>
                    <a:gd name="T7" fmla="*/ 3 h 21"/>
                    <a:gd name="T8" fmla="*/ 4 w 4"/>
                    <a:gd name="T9" fmla="*/ 0 h 21"/>
                    <a:gd name="T10" fmla="*/ 3 w 4"/>
                    <a:gd name="T11" fmla="*/ 3 h 21"/>
                    <a:gd name="T12" fmla="*/ 1 w 4"/>
                    <a:gd name="T13" fmla="*/ 10 h 21"/>
                    <a:gd name="T14" fmla="*/ 1 w 4"/>
                    <a:gd name="T15" fmla="*/ 18 h 21"/>
                    <a:gd name="T16" fmla="*/ 2 w 4"/>
                    <a:gd name="T17"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21">
                      <a:moveTo>
                        <a:pt x="2" y="21"/>
                      </a:moveTo>
                      <a:cubicBezTo>
                        <a:pt x="2" y="21"/>
                        <a:pt x="2" y="20"/>
                        <a:pt x="2" y="18"/>
                      </a:cubicBezTo>
                      <a:cubicBezTo>
                        <a:pt x="2" y="16"/>
                        <a:pt x="2" y="14"/>
                        <a:pt x="3" y="11"/>
                      </a:cubicBezTo>
                      <a:cubicBezTo>
                        <a:pt x="3" y="8"/>
                        <a:pt x="4" y="5"/>
                        <a:pt x="4" y="3"/>
                      </a:cubicBezTo>
                      <a:cubicBezTo>
                        <a:pt x="4" y="1"/>
                        <a:pt x="4" y="0"/>
                        <a:pt x="4" y="0"/>
                      </a:cubicBezTo>
                      <a:cubicBezTo>
                        <a:pt x="4" y="0"/>
                        <a:pt x="3" y="1"/>
                        <a:pt x="3" y="3"/>
                      </a:cubicBezTo>
                      <a:cubicBezTo>
                        <a:pt x="2" y="5"/>
                        <a:pt x="1" y="7"/>
                        <a:pt x="1" y="10"/>
                      </a:cubicBezTo>
                      <a:cubicBezTo>
                        <a:pt x="0" y="13"/>
                        <a:pt x="0" y="16"/>
                        <a:pt x="1" y="18"/>
                      </a:cubicBezTo>
                      <a:cubicBezTo>
                        <a:pt x="1" y="20"/>
                        <a:pt x="2" y="21"/>
                        <a:pt x="2" y="2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nvGrpSpPr>
              <p:cNvPr id="386" name="กลุ่ม 1439"/>
              <p:cNvGrpSpPr/>
              <p:nvPr/>
            </p:nvGrpSpPr>
            <p:grpSpPr>
              <a:xfrm flipH="1">
                <a:off x="4570655" y="2559682"/>
                <a:ext cx="597522" cy="1801439"/>
                <a:chOff x="13539788" y="7183438"/>
                <a:chExt cx="2138362" cy="6446838"/>
              </a:xfrm>
            </p:grpSpPr>
            <p:sp>
              <p:nvSpPr>
                <p:cNvPr id="387" name="Freeform 273"/>
                <p:cNvSpPr>
                  <a:spLocks/>
                </p:cNvSpPr>
                <p:nvPr/>
              </p:nvSpPr>
              <p:spPr bwMode="auto">
                <a:xfrm>
                  <a:off x="15238413" y="9142413"/>
                  <a:ext cx="439737" cy="1023938"/>
                </a:xfrm>
                <a:custGeom>
                  <a:avLst/>
                  <a:gdLst>
                    <a:gd name="T0" fmla="*/ 6 w 39"/>
                    <a:gd name="T1" fmla="*/ 0 h 91"/>
                    <a:gd name="T2" fmla="*/ 16 w 39"/>
                    <a:gd name="T3" fmla="*/ 19 h 91"/>
                    <a:gd name="T4" fmla="*/ 35 w 39"/>
                    <a:gd name="T5" fmla="*/ 91 h 91"/>
                    <a:gd name="T6" fmla="*/ 8 w 39"/>
                    <a:gd name="T7" fmla="*/ 72 h 91"/>
                    <a:gd name="T8" fmla="*/ 6 w 39"/>
                    <a:gd name="T9" fmla="*/ 0 h 91"/>
                  </a:gdLst>
                  <a:ahLst/>
                  <a:cxnLst>
                    <a:cxn ang="0">
                      <a:pos x="T0" y="T1"/>
                    </a:cxn>
                    <a:cxn ang="0">
                      <a:pos x="T2" y="T3"/>
                    </a:cxn>
                    <a:cxn ang="0">
                      <a:pos x="T4" y="T5"/>
                    </a:cxn>
                    <a:cxn ang="0">
                      <a:pos x="T6" y="T7"/>
                    </a:cxn>
                    <a:cxn ang="0">
                      <a:pos x="T8" y="T9"/>
                    </a:cxn>
                  </a:cxnLst>
                  <a:rect l="0" t="0" r="r" b="b"/>
                  <a:pathLst>
                    <a:path w="39" h="91">
                      <a:moveTo>
                        <a:pt x="6" y="0"/>
                      </a:moveTo>
                      <a:cubicBezTo>
                        <a:pt x="7" y="2"/>
                        <a:pt x="13" y="10"/>
                        <a:pt x="16" y="19"/>
                      </a:cubicBezTo>
                      <a:cubicBezTo>
                        <a:pt x="25" y="43"/>
                        <a:pt x="39" y="83"/>
                        <a:pt x="35" y="91"/>
                      </a:cubicBezTo>
                      <a:cubicBezTo>
                        <a:pt x="21" y="91"/>
                        <a:pt x="8" y="72"/>
                        <a:pt x="8" y="72"/>
                      </a:cubicBezTo>
                      <a:cubicBezTo>
                        <a:pt x="8" y="72"/>
                        <a:pt x="0" y="0"/>
                        <a:pt x="6" y="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nvGrpSpPr>
                <p:cNvPr id="388" name="กลุ่ม 1441"/>
                <p:cNvGrpSpPr/>
                <p:nvPr/>
              </p:nvGrpSpPr>
              <p:grpSpPr>
                <a:xfrm>
                  <a:off x="13539788" y="7183438"/>
                  <a:ext cx="2114549" cy="6446838"/>
                  <a:chOff x="13539788" y="7183438"/>
                  <a:chExt cx="2114549" cy="6446838"/>
                </a:xfrm>
              </p:grpSpPr>
              <p:sp>
                <p:nvSpPr>
                  <p:cNvPr id="389" name="Freeform 239"/>
                  <p:cNvSpPr>
                    <a:spLocks/>
                  </p:cNvSpPr>
                  <p:nvPr/>
                </p:nvSpPr>
                <p:spPr bwMode="auto">
                  <a:xfrm>
                    <a:off x="14508163" y="8477251"/>
                    <a:ext cx="427037" cy="731838"/>
                  </a:xfrm>
                  <a:custGeom>
                    <a:avLst/>
                    <a:gdLst>
                      <a:gd name="T0" fmla="*/ 269 w 269"/>
                      <a:gd name="T1" fmla="*/ 461 h 461"/>
                      <a:gd name="T2" fmla="*/ 0 w 269"/>
                      <a:gd name="T3" fmla="*/ 461 h 461"/>
                      <a:gd name="T4" fmla="*/ 42 w 269"/>
                      <a:gd name="T5" fmla="*/ 0 h 461"/>
                      <a:gd name="T6" fmla="*/ 233 w 269"/>
                      <a:gd name="T7" fmla="*/ 0 h 461"/>
                      <a:gd name="T8" fmla="*/ 269 w 269"/>
                      <a:gd name="T9" fmla="*/ 461 h 461"/>
                    </a:gdLst>
                    <a:ahLst/>
                    <a:cxnLst>
                      <a:cxn ang="0">
                        <a:pos x="T0" y="T1"/>
                      </a:cxn>
                      <a:cxn ang="0">
                        <a:pos x="T2" y="T3"/>
                      </a:cxn>
                      <a:cxn ang="0">
                        <a:pos x="T4" y="T5"/>
                      </a:cxn>
                      <a:cxn ang="0">
                        <a:pos x="T6" y="T7"/>
                      </a:cxn>
                      <a:cxn ang="0">
                        <a:pos x="T8" y="T9"/>
                      </a:cxn>
                    </a:cxnLst>
                    <a:rect l="0" t="0" r="r" b="b"/>
                    <a:pathLst>
                      <a:path w="269" h="461">
                        <a:moveTo>
                          <a:pt x="269" y="461"/>
                        </a:moveTo>
                        <a:lnTo>
                          <a:pt x="0" y="461"/>
                        </a:lnTo>
                        <a:lnTo>
                          <a:pt x="42" y="0"/>
                        </a:lnTo>
                        <a:lnTo>
                          <a:pt x="233" y="0"/>
                        </a:lnTo>
                        <a:lnTo>
                          <a:pt x="269" y="461"/>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0" name="Freeform 240"/>
                  <p:cNvSpPr>
                    <a:spLocks/>
                  </p:cNvSpPr>
                  <p:nvPr/>
                </p:nvSpPr>
                <p:spPr bwMode="auto">
                  <a:xfrm>
                    <a:off x="14508163" y="8477251"/>
                    <a:ext cx="427037" cy="731838"/>
                  </a:xfrm>
                  <a:custGeom>
                    <a:avLst/>
                    <a:gdLst>
                      <a:gd name="T0" fmla="*/ 269 w 269"/>
                      <a:gd name="T1" fmla="*/ 461 h 461"/>
                      <a:gd name="T2" fmla="*/ 0 w 269"/>
                      <a:gd name="T3" fmla="*/ 461 h 461"/>
                      <a:gd name="T4" fmla="*/ 42 w 269"/>
                      <a:gd name="T5" fmla="*/ 0 h 461"/>
                      <a:gd name="T6" fmla="*/ 233 w 269"/>
                      <a:gd name="T7" fmla="*/ 0 h 461"/>
                      <a:gd name="T8" fmla="*/ 269 w 269"/>
                      <a:gd name="T9" fmla="*/ 461 h 461"/>
                    </a:gdLst>
                    <a:ahLst/>
                    <a:cxnLst>
                      <a:cxn ang="0">
                        <a:pos x="T0" y="T1"/>
                      </a:cxn>
                      <a:cxn ang="0">
                        <a:pos x="T2" y="T3"/>
                      </a:cxn>
                      <a:cxn ang="0">
                        <a:pos x="T4" y="T5"/>
                      </a:cxn>
                      <a:cxn ang="0">
                        <a:pos x="T6" y="T7"/>
                      </a:cxn>
                      <a:cxn ang="0">
                        <a:pos x="T8" y="T9"/>
                      </a:cxn>
                    </a:cxnLst>
                    <a:rect l="0" t="0" r="r" b="b"/>
                    <a:pathLst>
                      <a:path w="269" h="461">
                        <a:moveTo>
                          <a:pt x="269" y="461"/>
                        </a:moveTo>
                        <a:lnTo>
                          <a:pt x="0" y="461"/>
                        </a:lnTo>
                        <a:lnTo>
                          <a:pt x="42" y="0"/>
                        </a:lnTo>
                        <a:lnTo>
                          <a:pt x="233" y="0"/>
                        </a:lnTo>
                        <a:lnTo>
                          <a:pt x="269" y="4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1" name="Rectangle 241"/>
                  <p:cNvSpPr>
                    <a:spLocks noChangeArrowheads="1"/>
                  </p:cNvSpPr>
                  <p:nvPr/>
                </p:nvSpPr>
                <p:spPr bwMode="auto">
                  <a:xfrm>
                    <a:off x="14878050" y="8545513"/>
                    <a:ext cx="23812" cy="269875"/>
                  </a:xfrm>
                  <a:prstGeom prst="rect">
                    <a:avLst/>
                  </a:prstGeom>
                  <a:solidFill>
                    <a:srgbClr val="FAD3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2" name="Freeform 242"/>
                  <p:cNvSpPr>
                    <a:spLocks/>
                  </p:cNvSpPr>
                  <p:nvPr/>
                </p:nvSpPr>
                <p:spPr bwMode="auto">
                  <a:xfrm>
                    <a:off x="14552613" y="8545513"/>
                    <a:ext cx="349250" cy="382588"/>
                  </a:xfrm>
                  <a:custGeom>
                    <a:avLst/>
                    <a:gdLst>
                      <a:gd name="T0" fmla="*/ 29 w 31"/>
                      <a:gd name="T1" fmla="*/ 0 h 34"/>
                      <a:gd name="T2" fmla="*/ 2 w 31"/>
                      <a:gd name="T3" fmla="*/ 0 h 34"/>
                      <a:gd name="T4" fmla="*/ 0 w 31"/>
                      <a:gd name="T5" fmla="*/ 24 h 34"/>
                      <a:gd name="T6" fmla="*/ 10 w 31"/>
                      <a:gd name="T7" fmla="*/ 30 h 34"/>
                      <a:gd name="T8" fmla="*/ 21 w 31"/>
                      <a:gd name="T9" fmla="*/ 34 h 34"/>
                      <a:gd name="T10" fmla="*/ 23 w 31"/>
                      <a:gd name="T11" fmla="*/ 33 h 34"/>
                      <a:gd name="T12" fmla="*/ 31 w 31"/>
                      <a:gd name="T13" fmla="*/ 24 h 34"/>
                      <a:gd name="T14" fmla="*/ 29 w 31"/>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29" y="0"/>
                        </a:moveTo>
                        <a:cubicBezTo>
                          <a:pt x="2" y="0"/>
                          <a:pt x="2" y="0"/>
                          <a:pt x="2" y="0"/>
                        </a:cubicBezTo>
                        <a:cubicBezTo>
                          <a:pt x="0" y="24"/>
                          <a:pt x="0" y="24"/>
                          <a:pt x="0" y="24"/>
                        </a:cubicBezTo>
                        <a:cubicBezTo>
                          <a:pt x="2" y="25"/>
                          <a:pt x="6" y="28"/>
                          <a:pt x="10" y="30"/>
                        </a:cubicBezTo>
                        <a:cubicBezTo>
                          <a:pt x="13" y="32"/>
                          <a:pt x="17" y="34"/>
                          <a:pt x="21" y="34"/>
                        </a:cubicBezTo>
                        <a:cubicBezTo>
                          <a:pt x="21" y="34"/>
                          <a:pt x="22" y="34"/>
                          <a:pt x="23" y="33"/>
                        </a:cubicBezTo>
                        <a:cubicBezTo>
                          <a:pt x="26" y="33"/>
                          <a:pt x="31" y="28"/>
                          <a:pt x="31" y="24"/>
                        </a:cubicBezTo>
                        <a:cubicBezTo>
                          <a:pt x="29" y="0"/>
                          <a:pt x="29" y="0"/>
                          <a:pt x="29" y="0"/>
                        </a:cubicBezTo>
                      </a:path>
                    </a:pathLst>
                  </a:custGeom>
                  <a:solidFill>
                    <a:srgbClr val="F2B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3" name="Freeform 243"/>
                  <p:cNvSpPr>
                    <a:spLocks/>
                  </p:cNvSpPr>
                  <p:nvPr/>
                </p:nvSpPr>
                <p:spPr bwMode="auto">
                  <a:xfrm>
                    <a:off x="14709775" y="13225463"/>
                    <a:ext cx="641350" cy="404813"/>
                  </a:xfrm>
                  <a:custGeom>
                    <a:avLst/>
                    <a:gdLst>
                      <a:gd name="T0" fmla="*/ 1 w 57"/>
                      <a:gd name="T1" fmla="*/ 0 h 36"/>
                      <a:gd name="T2" fmla="*/ 1 w 57"/>
                      <a:gd name="T3" fmla="*/ 22 h 36"/>
                      <a:gd name="T4" fmla="*/ 57 w 57"/>
                      <a:gd name="T5" fmla="*/ 30 h 36"/>
                      <a:gd name="T6" fmla="*/ 24 w 57"/>
                      <a:gd name="T7" fmla="*/ 2 h 36"/>
                      <a:gd name="T8" fmla="*/ 1 w 57"/>
                      <a:gd name="T9" fmla="*/ 0 h 36"/>
                    </a:gdLst>
                    <a:ahLst/>
                    <a:cxnLst>
                      <a:cxn ang="0">
                        <a:pos x="T0" y="T1"/>
                      </a:cxn>
                      <a:cxn ang="0">
                        <a:pos x="T2" y="T3"/>
                      </a:cxn>
                      <a:cxn ang="0">
                        <a:pos x="T4" y="T5"/>
                      </a:cxn>
                      <a:cxn ang="0">
                        <a:pos x="T6" y="T7"/>
                      </a:cxn>
                      <a:cxn ang="0">
                        <a:pos x="T8" y="T9"/>
                      </a:cxn>
                    </a:cxnLst>
                    <a:rect l="0" t="0" r="r" b="b"/>
                    <a:pathLst>
                      <a:path w="57" h="36">
                        <a:moveTo>
                          <a:pt x="1" y="0"/>
                        </a:moveTo>
                        <a:cubicBezTo>
                          <a:pt x="0" y="10"/>
                          <a:pt x="0" y="19"/>
                          <a:pt x="1" y="22"/>
                        </a:cubicBezTo>
                        <a:cubicBezTo>
                          <a:pt x="12" y="28"/>
                          <a:pt x="42" y="36"/>
                          <a:pt x="57" y="30"/>
                        </a:cubicBezTo>
                        <a:cubicBezTo>
                          <a:pt x="56" y="16"/>
                          <a:pt x="28" y="25"/>
                          <a:pt x="24" y="2"/>
                        </a:cubicBezTo>
                        <a:cubicBezTo>
                          <a:pt x="17" y="0"/>
                          <a:pt x="1" y="0"/>
                          <a:pt x="1"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4" name="Freeform 244"/>
                  <p:cNvSpPr>
                    <a:spLocks/>
                  </p:cNvSpPr>
                  <p:nvPr/>
                </p:nvSpPr>
                <p:spPr bwMode="auto">
                  <a:xfrm>
                    <a:off x="13539788" y="13203238"/>
                    <a:ext cx="641350" cy="404813"/>
                  </a:xfrm>
                  <a:custGeom>
                    <a:avLst/>
                    <a:gdLst>
                      <a:gd name="T0" fmla="*/ 56 w 57"/>
                      <a:gd name="T1" fmla="*/ 0 h 36"/>
                      <a:gd name="T2" fmla="*/ 56 w 57"/>
                      <a:gd name="T3" fmla="*/ 23 h 36"/>
                      <a:gd name="T4" fmla="*/ 0 w 57"/>
                      <a:gd name="T5" fmla="*/ 31 h 36"/>
                      <a:gd name="T6" fmla="*/ 33 w 57"/>
                      <a:gd name="T7" fmla="*/ 3 h 36"/>
                      <a:gd name="T8" fmla="*/ 56 w 57"/>
                      <a:gd name="T9" fmla="*/ 0 h 36"/>
                    </a:gdLst>
                    <a:ahLst/>
                    <a:cxnLst>
                      <a:cxn ang="0">
                        <a:pos x="T0" y="T1"/>
                      </a:cxn>
                      <a:cxn ang="0">
                        <a:pos x="T2" y="T3"/>
                      </a:cxn>
                      <a:cxn ang="0">
                        <a:pos x="T4" y="T5"/>
                      </a:cxn>
                      <a:cxn ang="0">
                        <a:pos x="T6" y="T7"/>
                      </a:cxn>
                      <a:cxn ang="0">
                        <a:pos x="T8" y="T9"/>
                      </a:cxn>
                    </a:cxnLst>
                    <a:rect l="0" t="0" r="r" b="b"/>
                    <a:pathLst>
                      <a:path w="57" h="36">
                        <a:moveTo>
                          <a:pt x="56" y="0"/>
                        </a:moveTo>
                        <a:cubicBezTo>
                          <a:pt x="57" y="11"/>
                          <a:pt x="57" y="20"/>
                          <a:pt x="56" y="23"/>
                        </a:cubicBezTo>
                        <a:cubicBezTo>
                          <a:pt x="45" y="29"/>
                          <a:pt x="15" y="36"/>
                          <a:pt x="0" y="31"/>
                        </a:cubicBezTo>
                        <a:cubicBezTo>
                          <a:pt x="1" y="16"/>
                          <a:pt x="28" y="26"/>
                          <a:pt x="33" y="3"/>
                        </a:cubicBezTo>
                        <a:cubicBezTo>
                          <a:pt x="40" y="1"/>
                          <a:pt x="56" y="0"/>
                          <a:pt x="56" y="0"/>
                        </a:cubicBezTo>
                        <a:close/>
                      </a:path>
                    </a:pathLst>
                  </a:custGeom>
                  <a:solidFill>
                    <a:srgbClr val="3E25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5" name="Freeform 245"/>
                  <p:cNvSpPr>
                    <a:spLocks/>
                  </p:cNvSpPr>
                  <p:nvPr/>
                </p:nvSpPr>
                <p:spPr bwMode="auto">
                  <a:xfrm>
                    <a:off x="13922375" y="10829926"/>
                    <a:ext cx="1282700" cy="2508250"/>
                  </a:xfrm>
                  <a:custGeom>
                    <a:avLst/>
                    <a:gdLst>
                      <a:gd name="T0" fmla="*/ 114 w 114"/>
                      <a:gd name="T1" fmla="*/ 12 h 223"/>
                      <a:gd name="T2" fmla="*/ 94 w 114"/>
                      <a:gd name="T3" fmla="*/ 215 h 223"/>
                      <a:gd name="T4" fmla="*/ 71 w 114"/>
                      <a:gd name="T5" fmla="*/ 215 h 223"/>
                      <a:gd name="T6" fmla="*/ 78 w 114"/>
                      <a:gd name="T7" fmla="*/ 36 h 223"/>
                      <a:gd name="T8" fmla="*/ 60 w 114"/>
                      <a:gd name="T9" fmla="*/ 36 h 223"/>
                      <a:gd name="T10" fmla="*/ 22 w 114"/>
                      <a:gd name="T11" fmla="*/ 217 h 223"/>
                      <a:gd name="T12" fmla="*/ 0 w 114"/>
                      <a:gd name="T13" fmla="*/ 218 h 223"/>
                      <a:gd name="T14" fmla="*/ 26 w 114"/>
                      <a:gd name="T15" fmla="*/ 10 h 223"/>
                      <a:gd name="T16" fmla="*/ 114 w 114"/>
                      <a:gd name="T17" fmla="*/ 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223">
                        <a:moveTo>
                          <a:pt x="114" y="12"/>
                        </a:moveTo>
                        <a:cubicBezTo>
                          <a:pt x="113" y="37"/>
                          <a:pt x="98" y="165"/>
                          <a:pt x="94" y="215"/>
                        </a:cubicBezTo>
                        <a:cubicBezTo>
                          <a:pt x="84" y="220"/>
                          <a:pt x="71" y="215"/>
                          <a:pt x="71" y="215"/>
                        </a:cubicBezTo>
                        <a:cubicBezTo>
                          <a:pt x="72" y="181"/>
                          <a:pt x="81" y="50"/>
                          <a:pt x="78" y="36"/>
                        </a:cubicBezTo>
                        <a:cubicBezTo>
                          <a:pt x="71" y="33"/>
                          <a:pt x="60" y="36"/>
                          <a:pt x="60" y="36"/>
                        </a:cubicBezTo>
                        <a:cubicBezTo>
                          <a:pt x="55" y="46"/>
                          <a:pt x="26" y="205"/>
                          <a:pt x="22" y="217"/>
                        </a:cubicBezTo>
                        <a:cubicBezTo>
                          <a:pt x="9" y="223"/>
                          <a:pt x="0" y="218"/>
                          <a:pt x="0" y="218"/>
                        </a:cubicBezTo>
                        <a:cubicBezTo>
                          <a:pt x="8" y="188"/>
                          <a:pt x="24" y="20"/>
                          <a:pt x="26" y="10"/>
                        </a:cubicBezTo>
                        <a:cubicBezTo>
                          <a:pt x="39" y="0"/>
                          <a:pt x="110" y="10"/>
                          <a:pt x="114" y="12"/>
                        </a:cubicBez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6" name="Freeform 246"/>
                  <p:cNvSpPr>
                    <a:spLocks/>
                  </p:cNvSpPr>
                  <p:nvPr/>
                </p:nvSpPr>
                <p:spPr bwMode="auto">
                  <a:xfrm>
                    <a:off x="14046200" y="8983663"/>
                    <a:ext cx="1349375" cy="2047875"/>
                  </a:xfrm>
                  <a:custGeom>
                    <a:avLst/>
                    <a:gdLst>
                      <a:gd name="T0" fmla="*/ 20 w 120"/>
                      <a:gd name="T1" fmla="*/ 12 h 182"/>
                      <a:gd name="T2" fmla="*/ 20 w 120"/>
                      <a:gd name="T3" fmla="*/ 11 h 182"/>
                      <a:gd name="T4" fmla="*/ 32 w 120"/>
                      <a:gd name="T5" fmla="*/ 1 h 182"/>
                      <a:gd name="T6" fmla="*/ 61 w 120"/>
                      <a:gd name="T7" fmla="*/ 14 h 182"/>
                      <a:gd name="T8" fmla="*/ 88 w 120"/>
                      <a:gd name="T9" fmla="*/ 0 h 182"/>
                      <a:gd name="T10" fmla="*/ 101 w 120"/>
                      <a:gd name="T11" fmla="*/ 6 h 182"/>
                      <a:gd name="T12" fmla="*/ 101 w 120"/>
                      <a:gd name="T13" fmla="*/ 7 h 182"/>
                      <a:gd name="T14" fmla="*/ 113 w 120"/>
                      <a:gd name="T15" fmla="*/ 16 h 182"/>
                      <a:gd name="T16" fmla="*/ 111 w 120"/>
                      <a:gd name="T17" fmla="*/ 59 h 182"/>
                      <a:gd name="T18" fmla="*/ 106 w 120"/>
                      <a:gd name="T19" fmla="*/ 101 h 182"/>
                      <a:gd name="T20" fmla="*/ 108 w 120"/>
                      <a:gd name="T21" fmla="*/ 161 h 182"/>
                      <a:gd name="T22" fmla="*/ 105 w 120"/>
                      <a:gd name="T23" fmla="*/ 179 h 182"/>
                      <a:gd name="T24" fmla="*/ 89 w 120"/>
                      <a:gd name="T25" fmla="*/ 181 h 182"/>
                      <a:gd name="T26" fmla="*/ 82 w 120"/>
                      <a:gd name="T27" fmla="*/ 181 h 182"/>
                      <a:gd name="T28" fmla="*/ 56 w 120"/>
                      <a:gd name="T29" fmla="*/ 181 h 182"/>
                      <a:gd name="T30" fmla="*/ 9 w 120"/>
                      <a:gd name="T31" fmla="*/ 177 h 182"/>
                      <a:gd name="T32" fmla="*/ 5 w 120"/>
                      <a:gd name="T33" fmla="*/ 156 h 182"/>
                      <a:gd name="T34" fmla="*/ 5 w 120"/>
                      <a:gd name="T35" fmla="*/ 115 h 182"/>
                      <a:gd name="T36" fmla="*/ 3 w 120"/>
                      <a:gd name="T37" fmla="*/ 74 h 182"/>
                      <a:gd name="T38" fmla="*/ 9 w 120"/>
                      <a:gd name="T39" fmla="*/ 25 h 182"/>
                      <a:gd name="T40" fmla="*/ 20 w 120"/>
                      <a:gd name="T41" fmla="*/ 1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 h="182">
                        <a:moveTo>
                          <a:pt x="20" y="12"/>
                        </a:moveTo>
                        <a:cubicBezTo>
                          <a:pt x="20" y="12"/>
                          <a:pt x="20" y="11"/>
                          <a:pt x="20" y="11"/>
                        </a:cubicBezTo>
                        <a:cubicBezTo>
                          <a:pt x="21" y="10"/>
                          <a:pt x="32" y="1"/>
                          <a:pt x="32" y="1"/>
                        </a:cubicBezTo>
                        <a:cubicBezTo>
                          <a:pt x="32" y="1"/>
                          <a:pt x="55" y="13"/>
                          <a:pt x="61" y="14"/>
                        </a:cubicBezTo>
                        <a:cubicBezTo>
                          <a:pt x="68" y="14"/>
                          <a:pt x="88" y="0"/>
                          <a:pt x="88" y="0"/>
                        </a:cubicBezTo>
                        <a:cubicBezTo>
                          <a:pt x="92" y="3"/>
                          <a:pt x="101" y="6"/>
                          <a:pt x="101" y="6"/>
                        </a:cubicBezTo>
                        <a:cubicBezTo>
                          <a:pt x="101" y="7"/>
                          <a:pt x="101" y="7"/>
                          <a:pt x="101" y="7"/>
                        </a:cubicBezTo>
                        <a:cubicBezTo>
                          <a:pt x="106" y="9"/>
                          <a:pt x="110" y="12"/>
                          <a:pt x="113" y="16"/>
                        </a:cubicBezTo>
                        <a:cubicBezTo>
                          <a:pt x="120" y="27"/>
                          <a:pt x="114" y="52"/>
                          <a:pt x="111" y="59"/>
                        </a:cubicBezTo>
                        <a:cubicBezTo>
                          <a:pt x="109" y="67"/>
                          <a:pt x="107" y="93"/>
                          <a:pt x="106" y="101"/>
                        </a:cubicBezTo>
                        <a:cubicBezTo>
                          <a:pt x="106" y="104"/>
                          <a:pt x="108" y="138"/>
                          <a:pt x="108" y="161"/>
                        </a:cubicBezTo>
                        <a:cubicBezTo>
                          <a:pt x="108" y="165"/>
                          <a:pt x="109" y="176"/>
                          <a:pt x="105" y="179"/>
                        </a:cubicBezTo>
                        <a:cubicBezTo>
                          <a:pt x="102" y="182"/>
                          <a:pt x="95" y="181"/>
                          <a:pt x="89" y="181"/>
                        </a:cubicBezTo>
                        <a:cubicBezTo>
                          <a:pt x="86" y="181"/>
                          <a:pt x="84" y="181"/>
                          <a:pt x="82" y="181"/>
                        </a:cubicBezTo>
                        <a:cubicBezTo>
                          <a:pt x="74" y="181"/>
                          <a:pt x="65" y="181"/>
                          <a:pt x="56" y="181"/>
                        </a:cubicBezTo>
                        <a:cubicBezTo>
                          <a:pt x="41" y="181"/>
                          <a:pt x="24" y="181"/>
                          <a:pt x="9" y="177"/>
                        </a:cubicBezTo>
                        <a:cubicBezTo>
                          <a:pt x="4" y="175"/>
                          <a:pt x="5" y="160"/>
                          <a:pt x="5" y="156"/>
                        </a:cubicBezTo>
                        <a:cubicBezTo>
                          <a:pt x="5" y="143"/>
                          <a:pt x="6" y="129"/>
                          <a:pt x="5" y="115"/>
                        </a:cubicBezTo>
                        <a:cubicBezTo>
                          <a:pt x="5" y="102"/>
                          <a:pt x="3" y="88"/>
                          <a:pt x="3" y="74"/>
                        </a:cubicBezTo>
                        <a:cubicBezTo>
                          <a:pt x="4" y="59"/>
                          <a:pt x="0" y="39"/>
                          <a:pt x="9" y="25"/>
                        </a:cubicBezTo>
                        <a:cubicBezTo>
                          <a:pt x="13" y="19"/>
                          <a:pt x="18" y="14"/>
                          <a:pt x="20"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7" name="Freeform 247"/>
                  <p:cNvSpPr>
                    <a:spLocks/>
                  </p:cNvSpPr>
                  <p:nvPr/>
                </p:nvSpPr>
                <p:spPr bwMode="auto">
                  <a:xfrm>
                    <a:off x="14541500" y="9344026"/>
                    <a:ext cx="336550" cy="1643063"/>
                  </a:xfrm>
                  <a:custGeom>
                    <a:avLst/>
                    <a:gdLst>
                      <a:gd name="T0" fmla="*/ 19 w 30"/>
                      <a:gd name="T1" fmla="*/ 0 h 146"/>
                      <a:gd name="T2" fmla="*/ 29 w 30"/>
                      <a:gd name="T3" fmla="*/ 127 h 146"/>
                      <a:gd name="T4" fmla="*/ 13 w 30"/>
                      <a:gd name="T5" fmla="*/ 145 h 146"/>
                      <a:gd name="T6" fmla="*/ 0 w 30"/>
                      <a:gd name="T7" fmla="*/ 127 h 146"/>
                      <a:gd name="T8" fmla="*/ 13 w 30"/>
                      <a:gd name="T9" fmla="*/ 0 h 146"/>
                      <a:gd name="T10" fmla="*/ 19 w 30"/>
                      <a:gd name="T11" fmla="*/ 0 h 146"/>
                    </a:gdLst>
                    <a:ahLst/>
                    <a:cxnLst>
                      <a:cxn ang="0">
                        <a:pos x="T0" y="T1"/>
                      </a:cxn>
                      <a:cxn ang="0">
                        <a:pos x="T2" y="T3"/>
                      </a:cxn>
                      <a:cxn ang="0">
                        <a:pos x="T4" y="T5"/>
                      </a:cxn>
                      <a:cxn ang="0">
                        <a:pos x="T6" y="T7"/>
                      </a:cxn>
                      <a:cxn ang="0">
                        <a:pos x="T8" y="T9"/>
                      </a:cxn>
                      <a:cxn ang="0">
                        <a:pos x="T10" y="T11"/>
                      </a:cxn>
                    </a:cxnLst>
                    <a:rect l="0" t="0" r="r" b="b"/>
                    <a:pathLst>
                      <a:path w="30" h="146">
                        <a:moveTo>
                          <a:pt x="19" y="0"/>
                        </a:moveTo>
                        <a:cubicBezTo>
                          <a:pt x="21" y="15"/>
                          <a:pt x="30" y="124"/>
                          <a:pt x="29" y="127"/>
                        </a:cubicBezTo>
                        <a:cubicBezTo>
                          <a:pt x="28" y="129"/>
                          <a:pt x="13" y="146"/>
                          <a:pt x="13" y="145"/>
                        </a:cubicBezTo>
                        <a:cubicBezTo>
                          <a:pt x="12" y="144"/>
                          <a:pt x="0" y="130"/>
                          <a:pt x="0" y="127"/>
                        </a:cubicBezTo>
                        <a:cubicBezTo>
                          <a:pt x="0" y="124"/>
                          <a:pt x="13" y="0"/>
                          <a:pt x="13" y="0"/>
                        </a:cubicBezTo>
                        <a:lnTo>
                          <a:pt x="19" y="0"/>
                        </a:lnTo>
                        <a:close/>
                      </a:path>
                    </a:pathLst>
                  </a:custGeom>
                  <a:solidFill>
                    <a:srgbClr val="DB42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99" name="Freeform 248"/>
                  <p:cNvSpPr>
                    <a:spLocks/>
                  </p:cNvSpPr>
                  <p:nvPr/>
                </p:nvSpPr>
                <p:spPr bwMode="auto">
                  <a:xfrm>
                    <a:off x="14597063" y="9142413"/>
                    <a:ext cx="269875" cy="269875"/>
                  </a:xfrm>
                  <a:custGeom>
                    <a:avLst/>
                    <a:gdLst>
                      <a:gd name="T0" fmla="*/ 24 w 24"/>
                      <a:gd name="T1" fmla="*/ 10 h 24"/>
                      <a:gd name="T2" fmla="*/ 15 w 24"/>
                      <a:gd name="T3" fmla="*/ 23 h 24"/>
                      <a:gd name="T4" fmla="*/ 7 w 24"/>
                      <a:gd name="T5" fmla="*/ 23 h 24"/>
                      <a:gd name="T6" fmla="*/ 0 w 24"/>
                      <a:gd name="T7" fmla="*/ 11 h 24"/>
                      <a:gd name="T8" fmla="*/ 12 w 24"/>
                      <a:gd name="T9" fmla="*/ 0 h 24"/>
                      <a:gd name="T10" fmla="*/ 24 w 24"/>
                      <a:gd name="T11" fmla="*/ 10 h 24"/>
                    </a:gdLst>
                    <a:ahLst/>
                    <a:cxnLst>
                      <a:cxn ang="0">
                        <a:pos x="T0" y="T1"/>
                      </a:cxn>
                      <a:cxn ang="0">
                        <a:pos x="T2" y="T3"/>
                      </a:cxn>
                      <a:cxn ang="0">
                        <a:pos x="T4" y="T5"/>
                      </a:cxn>
                      <a:cxn ang="0">
                        <a:pos x="T6" y="T7"/>
                      </a:cxn>
                      <a:cxn ang="0">
                        <a:pos x="T8" y="T9"/>
                      </a:cxn>
                      <a:cxn ang="0">
                        <a:pos x="T10" y="T11"/>
                      </a:cxn>
                    </a:cxnLst>
                    <a:rect l="0" t="0" r="r" b="b"/>
                    <a:pathLst>
                      <a:path w="24" h="24">
                        <a:moveTo>
                          <a:pt x="24" y="10"/>
                        </a:moveTo>
                        <a:cubicBezTo>
                          <a:pt x="21" y="13"/>
                          <a:pt x="17" y="22"/>
                          <a:pt x="15" y="23"/>
                        </a:cubicBezTo>
                        <a:cubicBezTo>
                          <a:pt x="14" y="24"/>
                          <a:pt x="8" y="24"/>
                          <a:pt x="7" y="23"/>
                        </a:cubicBezTo>
                        <a:cubicBezTo>
                          <a:pt x="6" y="22"/>
                          <a:pt x="0" y="11"/>
                          <a:pt x="0" y="11"/>
                        </a:cubicBezTo>
                        <a:cubicBezTo>
                          <a:pt x="12" y="0"/>
                          <a:pt x="12" y="0"/>
                          <a:pt x="12" y="0"/>
                        </a:cubicBezTo>
                        <a:cubicBezTo>
                          <a:pt x="12" y="0"/>
                          <a:pt x="22" y="9"/>
                          <a:pt x="24" y="10"/>
                        </a:cubicBezTo>
                        <a:close/>
                      </a:path>
                    </a:pathLst>
                  </a:custGeom>
                  <a:solidFill>
                    <a:srgbClr val="C632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0" name="Freeform 249"/>
                  <p:cNvSpPr>
                    <a:spLocks/>
                  </p:cNvSpPr>
                  <p:nvPr/>
                </p:nvSpPr>
                <p:spPr bwMode="auto">
                  <a:xfrm>
                    <a:off x="14023975" y="9007476"/>
                    <a:ext cx="1395412" cy="2070100"/>
                  </a:xfrm>
                  <a:custGeom>
                    <a:avLst/>
                    <a:gdLst>
                      <a:gd name="T0" fmla="*/ 4 w 124"/>
                      <a:gd name="T1" fmla="*/ 74 h 184"/>
                      <a:gd name="T2" fmla="*/ 10 w 124"/>
                      <a:gd name="T3" fmla="*/ 24 h 184"/>
                      <a:gd name="T4" fmla="*/ 21 w 124"/>
                      <a:gd name="T5" fmla="*/ 10 h 184"/>
                      <a:gd name="T6" fmla="*/ 21 w 124"/>
                      <a:gd name="T7" fmla="*/ 10 h 184"/>
                      <a:gd name="T8" fmla="*/ 31 w 124"/>
                      <a:gd name="T9" fmla="*/ 1 h 184"/>
                      <a:gd name="T10" fmla="*/ 35 w 124"/>
                      <a:gd name="T11" fmla="*/ 56 h 184"/>
                      <a:gd name="T12" fmla="*/ 43 w 124"/>
                      <a:gd name="T13" fmla="*/ 99 h 184"/>
                      <a:gd name="T14" fmla="*/ 61 w 124"/>
                      <a:gd name="T15" fmla="*/ 143 h 184"/>
                      <a:gd name="T16" fmla="*/ 75 w 124"/>
                      <a:gd name="T17" fmla="*/ 116 h 184"/>
                      <a:gd name="T18" fmla="*/ 88 w 124"/>
                      <a:gd name="T19" fmla="*/ 65 h 184"/>
                      <a:gd name="T20" fmla="*/ 94 w 124"/>
                      <a:gd name="T21" fmla="*/ 0 h 184"/>
                      <a:gd name="T22" fmla="*/ 104 w 124"/>
                      <a:gd name="T23" fmla="*/ 5 h 184"/>
                      <a:gd name="T24" fmla="*/ 104 w 124"/>
                      <a:gd name="T25" fmla="*/ 5 h 184"/>
                      <a:gd name="T26" fmla="*/ 116 w 124"/>
                      <a:gd name="T27" fmla="*/ 14 h 184"/>
                      <a:gd name="T28" fmla="*/ 115 w 124"/>
                      <a:gd name="T29" fmla="*/ 59 h 184"/>
                      <a:gd name="T30" fmla="*/ 109 w 124"/>
                      <a:gd name="T31" fmla="*/ 102 h 184"/>
                      <a:gd name="T32" fmla="*/ 112 w 124"/>
                      <a:gd name="T33" fmla="*/ 163 h 184"/>
                      <a:gd name="T34" fmla="*/ 108 w 124"/>
                      <a:gd name="T35" fmla="*/ 182 h 184"/>
                      <a:gd name="T36" fmla="*/ 91 w 124"/>
                      <a:gd name="T37" fmla="*/ 184 h 184"/>
                      <a:gd name="T38" fmla="*/ 85 w 124"/>
                      <a:gd name="T39" fmla="*/ 183 h 184"/>
                      <a:gd name="T40" fmla="*/ 58 w 124"/>
                      <a:gd name="T41" fmla="*/ 184 h 184"/>
                      <a:gd name="T42" fmla="*/ 10 w 124"/>
                      <a:gd name="T43" fmla="*/ 179 h 184"/>
                      <a:gd name="T44" fmla="*/ 6 w 124"/>
                      <a:gd name="T45" fmla="*/ 158 h 184"/>
                      <a:gd name="T46" fmla="*/ 6 w 124"/>
                      <a:gd name="T47" fmla="*/ 116 h 184"/>
                      <a:gd name="T48" fmla="*/ 4 w 124"/>
                      <a:gd name="T49" fmla="*/ 7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184">
                        <a:moveTo>
                          <a:pt x="4" y="74"/>
                        </a:moveTo>
                        <a:cubicBezTo>
                          <a:pt x="4" y="59"/>
                          <a:pt x="0" y="38"/>
                          <a:pt x="10" y="24"/>
                        </a:cubicBezTo>
                        <a:cubicBezTo>
                          <a:pt x="14" y="17"/>
                          <a:pt x="19" y="13"/>
                          <a:pt x="21" y="10"/>
                        </a:cubicBezTo>
                        <a:cubicBezTo>
                          <a:pt x="21" y="10"/>
                          <a:pt x="21" y="10"/>
                          <a:pt x="21" y="10"/>
                        </a:cubicBezTo>
                        <a:cubicBezTo>
                          <a:pt x="22" y="9"/>
                          <a:pt x="28" y="4"/>
                          <a:pt x="31" y="1"/>
                        </a:cubicBezTo>
                        <a:cubicBezTo>
                          <a:pt x="32" y="14"/>
                          <a:pt x="33" y="34"/>
                          <a:pt x="35" y="56"/>
                        </a:cubicBezTo>
                        <a:cubicBezTo>
                          <a:pt x="37" y="70"/>
                          <a:pt x="40" y="85"/>
                          <a:pt x="43" y="99"/>
                        </a:cubicBezTo>
                        <a:cubicBezTo>
                          <a:pt x="44" y="106"/>
                          <a:pt x="48" y="147"/>
                          <a:pt x="61" y="143"/>
                        </a:cubicBezTo>
                        <a:cubicBezTo>
                          <a:pt x="68" y="141"/>
                          <a:pt x="73" y="123"/>
                          <a:pt x="75" y="116"/>
                        </a:cubicBezTo>
                        <a:cubicBezTo>
                          <a:pt x="81" y="100"/>
                          <a:pt x="85" y="82"/>
                          <a:pt x="88" y="65"/>
                        </a:cubicBezTo>
                        <a:cubicBezTo>
                          <a:pt x="92" y="38"/>
                          <a:pt x="94" y="12"/>
                          <a:pt x="94" y="0"/>
                        </a:cubicBezTo>
                        <a:cubicBezTo>
                          <a:pt x="99" y="3"/>
                          <a:pt x="104" y="5"/>
                          <a:pt x="104" y="5"/>
                        </a:cubicBezTo>
                        <a:cubicBezTo>
                          <a:pt x="104" y="5"/>
                          <a:pt x="104" y="5"/>
                          <a:pt x="104" y="5"/>
                        </a:cubicBezTo>
                        <a:cubicBezTo>
                          <a:pt x="110" y="7"/>
                          <a:pt x="113" y="10"/>
                          <a:pt x="116" y="14"/>
                        </a:cubicBezTo>
                        <a:cubicBezTo>
                          <a:pt x="124" y="26"/>
                          <a:pt x="118" y="51"/>
                          <a:pt x="115" y="59"/>
                        </a:cubicBezTo>
                        <a:cubicBezTo>
                          <a:pt x="112" y="67"/>
                          <a:pt x="110" y="93"/>
                          <a:pt x="109" y="102"/>
                        </a:cubicBezTo>
                        <a:cubicBezTo>
                          <a:pt x="109" y="105"/>
                          <a:pt x="111" y="140"/>
                          <a:pt x="112" y="163"/>
                        </a:cubicBezTo>
                        <a:cubicBezTo>
                          <a:pt x="112" y="167"/>
                          <a:pt x="112" y="179"/>
                          <a:pt x="108" y="182"/>
                        </a:cubicBezTo>
                        <a:cubicBezTo>
                          <a:pt x="106" y="184"/>
                          <a:pt x="98" y="184"/>
                          <a:pt x="91" y="184"/>
                        </a:cubicBezTo>
                        <a:cubicBezTo>
                          <a:pt x="89" y="184"/>
                          <a:pt x="86" y="183"/>
                          <a:pt x="85" y="183"/>
                        </a:cubicBezTo>
                        <a:cubicBezTo>
                          <a:pt x="76" y="184"/>
                          <a:pt x="67" y="184"/>
                          <a:pt x="58" y="184"/>
                        </a:cubicBezTo>
                        <a:cubicBezTo>
                          <a:pt x="42" y="184"/>
                          <a:pt x="25" y="184"/>
                          <a:pt x="10" y="179"/>
                        </a:cubicBezTo>
                        <a:cubicBezTo>
                          <a:pt x="5" y="178"/>
                          <a:pt x="6" y="162"/>
                          <a:pt x="6" y="158"/>
                        </a:cubicBezTo>
                        <a:cubicBezTo>
                          <a:pt x="6" y="145"/>
                          <a:pt x="7" y="130"/>
                          <a:pt x="6" y="116"/>
                        </a:cubicBezTo>
                        <a:cubicBezTo>
                          <a:pt x="5" y="102"/>
                          <a:pt x="4" y="88"/>
                          <a:pt x="4" y="74"/>
                        </a:cubicBezTo>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1" name="Freeform 250"/>
                  <p:cNvSpPr>
                    <a:spLocks/>
                  </p:cNvSpPr>
                  <p:nvPr/>
                </p:nvSpPr>
                <p:spPr bwMode="auto">
                  <a:xfrm>
                    <a:off x="14384338" y="8905876"/>
                    <a:ext cx="685800" cy="471488"/>
                  </a:xfrm>
                  <a:custGeom>
                    <a:avLst/>
                    <a:gdLst>
                      <a:gd name="T0" fmla="*/ 48 w 61"/>
                      <a:gd name="T1" fmla="*/ 0 h 42"/>
                      <a:gd name="T2" fmla="*/ 61 w 61"/>
                      <a:gd name="T3" fmla="*/ 8 h 42"/>
                      <a:gd name="T4" fmla="*/ 45 w 61"/>
                      <a:gd name="T5" fmla="*/ 42 h 42"/>
                      <a:gd name="T6" fmla="*/ 31 w 61"/>
                      <a:gd name="T7" fmla="*/ 24 h 42"/>
                      <a:gd name="T8" fmla="*/ 16 w 61"/>
                      <a:gd name="T9" fmla="*/ 39 h 42"/>
                      <a:gd name="T10" fmla="*/ 0 w 61"/>
                      <a:gd name="T11" fmla="*/ 9 h 42"/>
                      <a:gd name="T12" fmla="*/ 12 w 61"/>
                      <a:gd name="T13" fmla="*/ 0 h 42"/>
                      <a:gd name="T14" fmla="*/ 31 w 61"/>
                      <a:gd name="T15" fmla="*/ 21 h 42"/>
                      <a:gd name="T16" fmla="*/ 48 w 6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42">
                        <a:moveTo>
                          <a:pt x="48" y="0"/>
                        </a:moveTo>
                        <a:cubicBezTo>
                          <a:pt x="51" y="2"/>
                          <a:pt x="61" y="7"/>
                          <a:pt x="61" y="8"/>
                        </a:cubicBezTo>
                        <a:cubicBezTo>
                          <a:pt x="61" y="9"/>
                          <a:pt x="51" y="38"/>
                          <a:pt x="45" y="42"/>
                        </a:cubicBezTo>
                        <a:cubicBezTo>
                          <a:pt x="36" y="32"/>
                          <a:pt x="31" y="24"/>
                          <a:pt x="31" y="24"/>
                        </a:cubicBezTo>
                        <a:cubicBezTo>
                          <a:pt x="16" y="39"/>
                          <a:pt x="16" y="39"/>
                          <a:pt x="16" y="39"/>
                        </a:cubicBezTo>
                        <a:cubicBezTo>
                          <a:pt x="1" y="25"/>
                          <a:pt x="0" y="10"/>
                          <a:pt x="0" y="9"/>
                        </a:cubicBezTo>
                        <a:cubicBezTo>
                          <a:pt x="0" y="9"/>
                          <a:pt x="11" y="2"/>
                          <a:pt x="12" y="0"/>
                        </a:cubicBezTo>
                        <a:cubicBezTo>
                          <a:pt x="19" y="11"/>
                          <a:pt x="31" y="21"/>
                          <a:pt x="31" y="21"/>
                        </a:cubicBezTo>
                        <a:cubicBezTo>
                          <a:pt x="31" y="21"/>
                          <a:pt x="46" y="6"/>
                          <a:pt x="48" y="0"/>
                        </a:cubicBezTo>
                        <a:close/>
                      </a:path>
                    </a:pathLst>
                  </a:custGeom>
                  <a:solidFill>
                    <a:srgbClr val="E8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2" name="Freeform 251"/>
                  <p:cNvSpPr>
                    <a:spLocks/>
                  </p:cNvSpPr>
                  <p:nvPr/>
                </p:nvSpPr>
                <p:spPr bwMode="auto">
                  <a:xfrm>
                    <a:off x="15047913" y="7926388"/>
                    <a:ext cx="201612" cy="461963"/>
                  </a:xfrm>
                  <a:custGeom>
                    <a:avLst/>
                    <a:gdLst>
                      <a:gd name="T0" fmla="*/ 3 w 18"/>
                      <a:gd name="T1" fmla="*/ 11 h 41"/>
                      <a:gd name="T2" fmla="*/ 17 w 18"/>
                      <a:gd name="T3" fmla="*/ 17 h 41"/>
                      <a:gd name="T4" fmla="*/ 0 w 18"/>
                      <a:gd name="T5" fmla="*/ 24 h 41"/>
                      <a:gd name="T6" fmla="*/ 3 w 18"/>
                      <a:gd name="T7" fmla="*/ 11 h 41"/>
                    </a:gdLst>
                    <a:ahLst/>
                    <a:cxnLst>
                      <a:cxn ang="0">
                        <a:pos x="T0" y="T1"/>
                      </a:cxn>
                      <a:cxn ang="0">
                        <a:pos x="T2" y="T3"/>
                      </a:cxn>
                      <a:cxn ang="0">
                        <a:pos x="T4" y="T5"/>
                      </a:cxn>
                      <a:cxn ang="0">
                        <a:pos x="T6" y="T7"/>
                      </a:cxn>
                    </a:cxnLst>
                    <a:rect l="0" t="0" r="r" b="b"/>
                    <a:pathLst>
                      <a:path w="18" h="41">
                        <a:moveTo>
                          <a:pt x="3" y="11"/>
                        </a:moveTo>
                        <a:cubicBezTo>
                          <a:pt x="8" y="0"/>
                          <a:pt x="18" y="4"/>
                          <a:pt x="17" y="17"/>
                        </a:cubicBezTo>
                        <a:cubicBezTo>
                          <a:pt x="16" y="31"/>
                          <a:pt x="8" y="41"/>
                          <a:pt x="0" y="24"/>
                        </a:cubicBezTo>
                        <a:cubicBezTo>
                          <a:pt x="3" y="14"/>
                          <a:pt x="3" y="11"/>
                          <a:pt x="3"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3" name="Freeform 252"/>
                  <p:cNvSpPr>
                    <a:spLocks/>
                  </p:cNvSpPr>
                  <p:nvPr/>
                </p:nvSpPr>
                <p:spPr bwMode="auto">
                  <a:xfrm>
                    <a:off x="15103475" y="7543801"/>
                    <a:ext cx="112712" cy="641350"/>
                  </a:xfrm>
                  <a:custGeom>
                    <a:avLst/>
                    <a:gdLst>
                      <a:gd name="T0" fmla="*/ 6 w 10"/>
                      <a:gd name="T1" fmla="*/ 0 h 57"/>
                      <a:gd name="T2" fmla="*/ 1 w 10"/>
                      <a:gd name="T3" fmla="*/ 1 h 57"/>
                      <a:gd name="T4" fmla="*/ 0 w 10"/>
                      <a:gd name="T5" fmla="*/ 6 h 57"/>
                      <a:gd name="T6" fmla="*/ 2 w 10"/>
                      <a:gd name="T7" fmla="*/ 57 h 57"/>
                      <a:gd name="T8" fmla="*/ 5 w 10"/>
                      <a:gd name="T9" fmla="*/ 55 h 57"/>
                      <a:gd name="T10" fmla="*/ 6 w 10"/>
                      <a:gd name="T11" fmla="*/ 49 h 57"/>
                      <a:gd name="T12" fmla="*/ 6 w 10"/>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0" h="57">
                        <a:moveTo>
                          <a:pt x="6" y="0"/>
                        </a:moveTo>
                        <a:cubicBezTo>
                          <a:pt x="1" y="1"/>
                          <a:pt x="1" y="1"/>
                          <a:pt x="1" y="1"/>
                        </a:cubicBezTo>
                        <a:cubicBezTo>
                          <a:pt x="0" y="6"/>
                          <a:pt x="0" y="6"/>
                          <a:pt x="0" y="6"/>
                        </a:cubicBezTo>
                        <a:cubicBezTo>
                          <a:pt x="4" y="21"/>
                          <a:pt x="2" y="57"/>
                          <a:pt x="2" y="57"/>
                        </a:cubicBezTo>
                        <a:cubicBezTo>
                          <a:pt x="2" y="57"/>
                          <a:pt x="5" y="56"/>
                          <a:pt x="5" y="55"/>
                        </a:cubicBezTo>
                        <a:cubicBezTo>
                          <a:pt x="5" y="55"/>
                          <a:pt x="6" y="52"/>
                          <a:pt x="6" y="49"/>
                        </a:cubicBezTo>
                        <a:cubicBezTo>
                          <a:pt x="10" y="31"/>
                          <a:pt x="6" y="0"/>
                          <a:pt x="6" y="0"/>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4" name="Freeform 253"/>
                  <p:cNvSpPr>
                    <a:spLocks/>
                  </p:cNvSpPr>
                  <p:nvPr/>
                </p:nvSpPr>
                <p:spPr bwMode="auto">
                  <a:xfrm>
                    <a:off x="14236700" y="7342188"/>
                    <a:ext cx="935037" cy="1552575"/>
                  </a:xfrm>
                  <a:custGeom>
                    <a:avLst/>
                    <a:gdLst>
                      <a:gd name="T0" fmla="*/ 77 w 83"/>
                      <a:gd name="T1" fmla="*/ 22 h 138"/>
                      <a:gd name="T2" fmla="*/ 81 w 83"/>
                      <a:gd name="T3" fmla="*/ 113 h 138"/>
                      <a:gd name="T4" fmla="*/ 11 w 83"/>
                      <a:gd name="T5" fmla="*/ 118 h 138"/>
                      <a:gd name="T6" fmla="*/ 6 w 83"/>
                      <a:gd name="T7" fmla="*/ 25 h 138"/>
                      <a:gd name="T8" fmla="*/ 77 w 83"/>
                      <a:gd name="T9" fmla="*/ 22 h 138"/>
                    </a:gdLst>
                    <a:ahLst/>
                    <a:cxnLst>
                      <a:cxn ang="0">
                        <a:pos x="T0" y="T1"/>
                      </a:cxn>
                      <a:cxn ang="0">
                        <a:pos x="T2" y="T3"/>
                      </a:cxn>
                      <a:cxn ang="0">
                        <a:pos x="T4" y="T5"/>
                      </a:cxn>
                      <a:cxn ang="0">
                        <a:pos x="T6" y="T7"/>
                      </a:cxn>
                      <a:cxn ang="0">
                        <a:pos x="T8" y="T9"/>
                      </a:cxn>
                    </a:cxnLst>
                    <a:rect l="0" t="0" r="r" b="b"/>
                    <a:pathLst>
                      <a:path w="83" h="138">
                        <a:moveTo>
                          <a:pt x="77" y="22"/>
                        </a:moveTo>
                        <a:cubicBezTo>
                          <a:pt x="83" y="40"/>
                          <a:pt x="78" y="62"/>
                          <a:pt x="81" y="113"/>
                        </a:cubicBezTo>
                        <a:cubicBezTo>
                          <a:pt x="81" y="121"/>
                          <a:pt x="42" y="138"/>
                          <a:pt x="11" y="118"/>
                        </a:cubicBezTo>
                        <a:cubicBezTo>
                          <a:pt x="8" y="114"/>
                          <a:pt x="0" y="35"/>
                          <a:pt x="6" y="25"/>
                        </a:cubicBezTo>
                        <a:cubicBezTo>
                          <a:pt x="13" y="16"/>
                          <a:pt x="57" y="0"/>
                          <a:pt x="77"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5" name="Freeform 254"/>
                  <p:cNvSpPr>
                    <a:spLocks/>
                  </p:cNvSpPr>
                  <p:nvPr/>
                </p:nvSpPr>
                <p:spPr bwMode="auto">
                  <a:xfrm>
                    <a:off x="14114463" y="7937501"/>
                    <a:ext cx="201612" cy="495300"/>
                  </a:xfrm>
                  <a:custGeom>
                    <a:avLst/>
                    <a:gdLst>
                      <a:gd name="T0" fmla="*/ 15 w 18"/>
                      <a:gd name="T1" fmla="*/ 11 h 44"/>
                      <a:gd name="T2" fmla="*/ 1 w 18"/>
                      <a:gd name="T3" fmla="*/ 18 h 44"/>
                      <a:gd name="T4" fmla="*/ 18 w 18"/>
                      <a:gd name="T5" fmla="*/ 29 h 44"/>
                      <a:gd name="T6" fmla="*/ 15 w 18"/>
                      <a:gd name="T7" fmla="*/ 11 h 44"/>
                    </a:gdLst>
                    <a:ahLst/>
                    <a:cxnLst>
                      <a:cxn ang="0">
                        <a:pos x="T0" y="T1"/>
                      </a:cxn>
                      <a:cxn ang="0">
                        <a:pos x="T2" y="T3"/>
                      </a:cxn>
                      <a:cxn ang="0">
                        <a:pos x="T4" y="T5"/>
                      </a:cxn>
                      <a:cxn ang="0">
                        <a:pos x="T6" y="T7"/>
                      </a:cxn>
                    </a:cxnLst>
                    <a:rect l="0" t="0" r="r" b="b"/>
                    <a:pathLst>
                      <a:path w="18" h="44">
                        <a:moveTo>
                          <a:pt x="15" y="11"/>
                        </a:moveTo>
                        <a:cubicBezTo>
                          <a:pt x="10" y="0"/>
                          <a:pt x="0" y="5"/>
                          <a:pt x="1" y="18"/>
                        </a:cubicBezTo>
                        <a:cubicBezTo>
                          <a:pt x="2" y="31"/>
                          <a:pt x="15" y="44"/>
                          <a:pt x="18" y="29"/>
                        </a:cubicBezTo>
                        <a:cubicBezTo>
                          <a:pt x="16" y="19"/>
                          <a:pt x="15" y="11"/>
                          <a:pt x="15"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6" name="Freeform 255"/>
                  <p:cNvSpPr>
                    <a:spLocks/>
                  </p:cNvSpPr>
                  <p:nvPr/>
                </p:nvSpPr>
                <p:spPr bwMode="auto">
                  <a:xfrm>
                    <a:off x="14395450" y="7735888"/>
                    <a:ext cx="269875" cy="236538"/>
                  </a:xfrm>
                  <a:custGeom>
                    <a:avLst/>
                    <a:gdLst>
                      <a:gd name="T0" fmla="*/ 3 w 24"/>
                      <a:gd name="T1" fmla="*/ 21 h 21"/>
                      <a:gd name="T2" fmla="*/ 21 w 24"/>
                      <a:gd name="T3" fmla="*/ 9 h 21"/>
                      <a:gd name="T4" fmla="*/ 21 w 24"/>
                      <a:gd name="T5" fmla="*/ 16 h 21"/>
                      <a:gd name="T6" fmla="*/ 3 w 24"/>
                      <a:gd name="T7" fmla="*/ 21 h 21"/>
                    </a:gdLst>
                    <a:ahLst/>
                    <a:cxnLst>
                      <a:cxn ang="0">
                        <a:pos x="T0" y="T1"/>
                      </a:cxn>
                      <a:cxn ang="0">
                        <a:pos x="T2" y="T3"/>
                      </a:cxn>
                      <a:cxn ang="0">
                        <a:pos x="T4" y="T5"/>
                      </a:cxn>
                      <a:cxn ang="0">
                        <a:pos x="T6" y="T7"/>
                      </a:cxn>
                    </a:cxnLst>
                    <a:rect l="0" t="0" r="r" b="b"/>
                    <a:pathLst>
                      <a:path w="24" h="21">
                        <a:moveTo>
                          <a:pt x="3" y="21"/>
                        </a:moveTo>
                        <a:cubicBezTo>
                          <a:pt x="0" y="12"/>
                          <a:pt x="14" y="0"/>
                          <a:pt x="21" y="9"/>
                        </a:cubicBezTo>
                        <a:cubicBezTo>
                          <a:pt x="23" y="14"/>
                          <a:pt x="24" y="16"/>
                          <a:pt x="21" y="16"/>
                        </a:cubicBezTo>
                        <a:cubicBezTo>
                          <a:pt x="19" y="15"/>
                          <a:pt x="13" y="14"/>
                          <a:pt x="3" y="21"/>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7" name="Freeform 256"/>
                  <p:cNvSpPr>
                    <a:spLocks/>
                  </p:cNvSpPr>
                  <p:nvPr/>
                </p:nvSpPr>
                <p:spPr bwMode="auto">
                  <a:xfrm>
                    <a:off x="14844713" y="7700963"/>
                    <a:ext cx="269875" cy="247650"/>
                  </a:xfrm>
                  <a:custGeom>
                    <a:avLst/>
                    <a:gdLst>
                      <a:gd name="T0" fmla="*/ 21 w 24"/>
                      <a:gd name="T1" fmla="*/ 22 h 22"/>
                      <a:gd name="T2" fmla="*/ 3 w 24"/>
                      <a:gd name="T3" fmla="*/ 10 h 22"/>
                      <a:gd name="T4" fmla="*/ 3 w 24"/>
                      <a:gd name="T5" fmla="*/ 17 h 22"/>
                      <a:gd name="T6" fmla="*/ 21 w 24"/>
                      <a:gd name="T7" fmla="*/ 22 h 22"/>
                    </a:gdLst>
                    <a:ahLst/>
                    <a:cxnLst>
                      <a:cxn ang="0">
                        <a:pos x="T0" y="T1"/>
                      </a:cxn>
                      <a:cxn ang="0">
                        <a:pos x="T2" y="T3"/>
                      </a:cxn>
                      <a:cxn ang="0">
                        <a:pos x="T4" y="T5"/>
                      </a:cxn>
                      <a:cxn ang="0">
                        <a:pos x="T6" y="T7"/>
                      </a:cxn>
                    </a:cxnLst>
                    <a:rect l="0" t="0" r="r" b="b"/>
                    <a:pathLst>
                      <a:path w="24" h="22">
                        <a:moveTo>
                          <a:pt x="21" y="22"/>
                        </a:moveTo>
                        <a:cubicBezTo>
                          <a:pt x="24" y="12"/>
                          <a:pt x="9" y="0"/>
                          <a:pt x="3" y="10"/>
                        </a:cubicBezTo>
                        <a:cubicBezTo>
                          <a:pt x="1" y="16"/>
                          <a:pt x="0" y="18"/>
                          <a:pt x="3" y="17"/>
                        </a:cubicBezTo>
                        <a:cubicBezTo>
                          <a:pt x="5" y="16"/>
                          <a:pt x="11" y="15"/>
                          <a:pt x="21" y="22"/>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8" name="Freeform 257"/>
                  <p:cNvSpPr>
                    <a:spLocks/>
                  </p:cNvSpPr>
                  <p:nvPr/>
                </p:nvSpPr>
                <p:spPr bwMode="auto">
                  <a:xfrm>
                    <a:off x="14170025" y="8083551"/>
                    <a:ext cx="90487" cy="169863"/>
                  </a:xfrm>
                  <a:custGeom>
                    <a:avLst/>
                    <a:gdLst>
                      <a:gd name="T0" fmla="*/ 8 w 8"/>
                      <a:gd name="T1" fmla="*/ 14 h 15"/>
                      <a:gd name="T2" fmla="*/ 7 w 8"/>
                      <a:gd name="T3" fmla="*/ 15 h 15"/>
                      <a:gd name="T4" fmla="*/ 4 w 8"/>
                      <a:gd name="T5" fmla="*/ 13 h 15"/>
                      <a:gd name="T6" fmla="*/ 3 w 8"/>
                      <a:gd name="T7" fmla="*/ 9 h 15"/>
                      <a:gd name="T8" fmla="*/ 4 w 8"/>
                      <a:gd name="T9" fmla="*/ 7 h 15"/>
                      <a:gd name="T10" fmla="*/ 5 w 8"/>
                      <a:gd name="T11" fmla="*/ 6 h 15"/>
                      <a:gd name="T12" fmla="*/ 5 w 8"/>
                      <a:gd name="T13" fmla="*/ 6 h 15"/>
                      <a:gd name="T14" fmla="*/ 5 w 8"/>
                      <a:gd name="T15" fmla="*/ 6 h 15"/>
                      <a:gd name="T16" fmla="*/ 5 w 8"/>
                      <a:gd name="T17" fmla="*/ 6 h 15"/>
                      <a:gd name="T18" fmla="*/ 3 w 8"/>
                      <a:gd name="T19" fmla="*/ 2 h 15"/>
                      <a:gd name="T20" fmla="*/ 2 w 8"/>
                      <a:gd name="T21" fmla="*/ 2 h 15"/>
                      <a:gd name="T22" fmla="*/ 2 w 8"/>
                      <a:gd name="T23" fmla="*/ 2 h 15"/>
                      <a:gd name="T24" fmla="*/ 1 w 8"/>
                      <a:gd name="T25" fmla="*/ 4 h 15"/>
                      <a:gd name="T26" fmla="*/ 1 w 8"/>
                      <a:gd name="T27" fmla="*/ 5 h 15"/>
                      <a:gd name="T28" fmla="*/ 0 w 8"/>
                      <a:gd name="T29" fmla="*/ 4 h 15"/>
                      <a:gd name="T30" fmla="*/ 0 w 8"/>
                      <a:gd name="T31" fmla="*/ 3 h 15"/>
                      <a:gd name="T32" fmla="*/ 0 w 8"/>
                      <a:gd name="T33" fmla="*/ 2 h 15"/>
                      <a:gd name="T34" fmla="*/ 1 w 8"/>
                      <a:gd name="T35" fmla="*/ 1 h 15"/>
                      <a:gd name="T36" fmla="*/ 2 w 8"/>
                      <a:gd name="T37" fmla="*/ 0 h 15"/>
                      <a:gd name="T38" fmla="*/ 5 w 8"/>
                      <a:gd name="T39" fmla="*/ 1 h 15"/>
                      <a:gd name="T40" fmla="*/ 7 w 8"/>
                      <a:gd name="T41" fmla="*/ 6 h 15"/>
                      <a:gd name="T42" fmla="*/ 7 w 8"/>
                      <a:gd name="T43" fmla="*/ 6 h 15"/>
                      <a:gd name="T44" fmla="*/ 7 w 8"/>
                      <a:gd name="T45" fmla="*/ 7 h 15"/>
                      <a:gd name="T46" fmla="*/ 7 w 8"/>
                      <a:gd name="T47" fmla="*/ 8 h 15"/>
                      <a:gd name="T48" fmla="*/ 7 w 8"/>
                      <a:gd name="T49" fmla="*/ 8 h 15"/>
                      <a:gd name="T50" fmla="*/ 7 w 8"/>
                      <a:gd name="T51" fmla="*/ 8 h 15"/>
                      <a:gd name="T52" fmla="*/ 6 w 8"/>
                      <a:gd name="T53" fmla="*/ 8 h 15"/>
                      <a:gd name="T54" fmla="*/ 6 w 8"/>
                      <a:gd name="T55" fmla="*/ 8 h 15"/>
                      <a:gd name="T56" fmla="*/ 6 w 8"/>
                      <a:gd name="T57" fmla="*/ 8 h 15"/>
                      <a:gd name="T58" fmla="*/ 6 w 8"/>
                      <a:gd name="T59" fmla="*/ 8 h 15"/>
                      <a:gd name="T60" fmla="*/ 5 w 8"/>
                      <a:gd name="T61" fmla="*/ 10 h 15"/>
                      <a:gd name="T62" fmla="*/ 5 w 8"/>
                      <a:gd name="T63" fmla="*/ 12 h 15"/>
                      <a:gd name="T64" fmla="*/ 8 w 8"/>
                      <a:gd name="T6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5">
                        <a:moveTo>
                          <a:pt x="8" y="14"/>
                        </a:moveTo>
                        <a:cubicBezTo>
                          <a:pt x="8" y="15"/>
                          <a:pt x="7" y="15"/>
                          <a:pt x="7" y="15"/>
                        </a:cubicBezTo>
                        <a:cubicBezTo>
                          <a:pt x="6" y="14"/>
                          <a:pt x="5" y="14"/>
                          <a:pt x="4" y="13"/>
                        </a:cubicBezTo>
                        <a:cubicBezTo>
                          <a:pt x="3" y="12"/>
                          <a:pt x="3" y="11"/>
                          <a:pt x="3" y="9"/>
                        </a:cubicBezTo>
                        <a:cubicBezTo>
                          <a:pt x="3" y="8"/>
                          <a:pt x="4" y="7"/>
                          <a:pt x="4" y="7"/>
                        </a:cubicBezTo>
                        <a:cubicBezTo>
                          <a:pt x="5" y="6"/>
                          <a:pt x="5" y="6"/>
                          <a:pt x="5" y="6"/>
                        </a:cubicBezTo>
                        <a:cubicBezTo>
                          <a:pt x="5" y="6"/>
                          <a:pt x="5" y="6"/>
                          <a:pt x="5" y="6"/>
                        </a:cubicBezTo>
                        <a:cubicBezTo>
                          <a:pt x="5" y="6"/>
                          <a:pt x="5" y="6"/>
                          <a:pt x="5" y="6"/>
                        </a:cubicBezTo>
                        <a:cubicBezTo>
                          <a:pt x="5" y="6"/>
                          <a:pt x="5" y="6"/>
                          <a:pt x="5" y="6"/>
                        </a:cubicBezTo>
                        <a:cubicBezTo>
                          <a:pt x="5" y="5"/>
                          <a:pt x="4" y="3"/>
                          <a:pt x="3" y="2"/>
                        </a:cubicBezTo>
                        <a:cubicBezTo>
                          <a:pt x="3" y="2"/>
                          <a:pt x="2" y="2"/>
                          <a:pt x="2" y="2"/>
                        </a:cubicBezTo>
                        <a:cubicBezTo>
                          <a:pt x="2" y="2"/>
                          <a:pt x="2" y="2"/>
                          <a:pt x="2" y="2"/>
                        </a:cubicBezTo>
                        <a:cubicBezTo>
                          <a:pt x="1" y="3"/>
                          <a:pt x="1" y="4"/>
                          <a:pt x="1" y="4"/>
                        </a:cubicBezTo>
                        <a:cubicBezTo>
                          <a:pt x="1" y="5"/>
                          <a:pt x="1" y="5"/>
                          <a:pt x="1" y="5"/>
                        </a:cubicBezTo>
                        <a:cubicBezTo>
                          <a:pt x="0" y="5"/>
                          <a:pt x="0" y="5"/>
                          <a:pt x="0" y="4"/>
                        </a:cubicBezTo>
                        <a:cubicBezTo>
                          <a:pt x="0" y="4"/>
                          <a:pt x="0" y="4"/>
                          <a:pt x="0" y="3"/>
                        </a:cubicBezTo>
                        <a:cubicBezTo>
                          <a:pt x="0" y="3"/>
                          <a:pt x="0" y="2"/>
                          <a:pt x="0" y="2"/>
                        </a:cubicBezTo>
                        <a:cubicBezTo>
                          <a:pt x="0" y="1"/>
                          <a:pt x="1" y="1"/>
                          <a:pt x="1" y="1"/>
                        </a:cubicBezTo>
                        <a:cubicBezTo>
                          <a:pt x="1" y="0"/>
                          <a:pt x="2" y="0"/>
                          <a:pt x="2" y="0"/>
                        </a:cubicBezTo>
                        <a:cubicBezTo>
                          <a:pt x="3" y="0"/>
                          <a:pt x="4" y="1"/>
                          <a:pt x="5" y="1"/>
                        </a:cubicBezTo>
                        <a:cubicBezTo>
                          <a:pt x="6" y="2"/>
                          <a:pt x="6" y="4"/>
                          <a:pt x="7" y="6"/>
                        </a:cubicBezTo>
                        <a:cubicBezTo>
                          <a:pt x="7" y="6"/>
                          <a:pt x="7" y="6"/>
                          <a:pt x="7" y="6"/>
                        </a:cubicBezTo>
                        <a:cubicBezTo>
                          <a:pt x="7" y="7"/>
                          <a:pt x="7" y="7"/>
                          <a:pt x="7" y="7"/>
                        </a:cubicBezTo>
                        <a:cubicBezTo>
                          <a:pt x="7" y="8"/>
                          <a:pt x="7" y="8"/>
                          <a:pt x="7" y="8"/>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5" y="9"/>
                          <a:pt x="5" y="9"/>
                          <a:pt x="5" y="10"/>
                        </a:cubicBezTo>
                        <a:cubicBezTo>
                          <a:pt x="4" y="11"/>
                          <a:pt x="5" y="12"/>
                          <a:pt x="5" y="12"/>
                        </a:cubicBezTo>
                        <a:cubicBezTo>
                          <a:pt x="6" y="14"/>
                          <a:pt x="8" y="14"/>
                          <a:pt x="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9" name="Freeform 258"/>
                  <p:cNvSpPr>
                    <a:spLocks/>
                  </p:cNvSpPr>
                  <p:nvPr/>
                </p:nvSpPr>
                <p:spPr bwMode="auto">
                  <a:xfrm>
                    <a:off x="14720888" y="8107363"/>
                    <a:ext cx="134937" cy="234950"/>
                  </a:xfrm>
                  <a:custGeom>
                    <a:avLst/>
                    <a:gdLst>
                      <a:gd name="T0" fmla="*/ 0 w 12"/>
                      <a:gd name="T1" fmla="*/ 0 h 21"/>
                      <a:gd name="T2" fmla="*/ 5 w 12"/>
                      <a:gd name="T3" fmla="*/ 3 h 21"/>
                      <a:gd name="T4" fmla="*/ 8 w 12"/>
                      <a:gd name="T5" fmla="*/ 7 h 21"/>
                      <a:gd name="T6" fmla="*/ 12 w 12"/>
                      <a:gd name="T7" fmla="*/ 12 h 21"/>
                      <a:gd name="T8" fmla="*/ 12 w 12"/>
                      <a:gd name="T9" fmla="*/ 16 h 21"/>
                      <a:gd name="T10" fmla="*/ 11 w 12"/>
                      <a:gd name="T11" fmla="*/ 19 h 21"/>
                      <a:gd name="T12" fmla="*/ 8 w 12"/>
                      <a:gd name="T13" fmla="*/ 20 h 21"/>
                      <a:gd name="T14" fmla="*/ 6 w 12"/>
                      <a:gd name="T15" fmla="*/ 21 h 21"/>
                      <a:gd name="T16" fmla="*/ 5 w 12"/>
                      <a:gd name="T17" fmla="*/ 21 h 21"/>
                      <a:gd name="T18" fmla="*/ 4 w 12"/>
                      <a:gd name="T19" fmla="*/ 21 h 21"/>
                      <a:gd name="T20" fmla="*/ 3 w 12"/>
                      <a:gd name="T21" fmla="*/ 21 h 21"/>
                      <a:gd name="T22" fmla="*/ 1 w 12"/>
                      <a:gd name="T23" fmla="*/ 21 h 21"/>
                      <a:gd name="T24" fmla="*/ 0 w 12"/>
                      <a:gd name="T25" fmla="*/ 20 h 21"/>
                      <a:gd name="T26" fmla="*/ 1 w 12"/>
                      <a:gd name="T27" fmla="*/ 20 h 21"/>
                      <a:gd name="T28" fmla="*/ 3 w 12"/>
                      <a:gd name="T29" fmla="*/ 20 h 21"/>
                      <a:gd name="T30" fmla="*/ 5 w 12"/>
                      <a:gd name="T31" fmla="*/ 19 h 21"/>
                      <a:gd name="T32" fmla="*/ 6 w 12"/>
                      <a:gd name="T33" fmla="*/ 19 h 21"/>
                      <a:gd name="T34" fmla="*/ 7 w 12"/>
                      <a:gd name="T35" fmla="*/ 18 h 21"/>
                      <a:gd name="T36" fmla="*/ 9 w 12"/>
                      <a:gd name="T37" fmla="*/ 17 h 21"/>
                      <a:gd name="T38" fmla="*/ 9 w 12"/>
                      <a:gd name="T39" fmla="*/ 15 h 21"/>
                      <a:gd name="T40" fmla="*/ 9 w 12"/>
                      <a:gd name="T41" fmla="*/ 13 h 21"/>
                      <a:gd name="T42" fmla="*/ 6 w 12"/>
                      <a:gd name="T43" fmla="*/ 8 h 21"/>
                      <a:gd name="T44" fmla="*/ 3 w 12"/>
                      <a:gd name="T45" fmla="*/ 4 h 21"/>
                      <a:gd name="T46" fmla="*/ 0 w 12"/>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1">
                        <a:moveTo>
                          <a:pt x="0" y="0"/>
                        </a:moveTo>
                        <a:cubicBezTo>
                          <a:pt x="0" y="0"/>
                          <a:pt x="2" y="1"/>
                          <a:pt x="5" y="3"/>
                        </a:cubicBezTo>
                        <a:cubicBezTo>
                          <a:pt x="6" y="4"/>
                          <a:pt x="7" y="5"/>
                          <a:pt x="8" y="7"/>
                        </a:cubicBezTo>
                        <a:cubicBezTo>
                          <a:pt x="9" y="8"/>
                          <a:pt x="11" y="10"/>
                          <a:pt x="12" y="12"/>
                        </a:cubicBezTo>
                        <a:cubicBezTo>
                          <a:pt x="12" y="13"/>
                          <a:pt x="12" y="14"/>
                          <a:pt x="12" y="16"/>
                        </a:cubicBezTo>
                        <a:cubicBezTo>
                          <a:pt x="12" y="17"/>
                          <a:pt x="11" y="18"/>
                          <a:pt x="11" y="19"/>
                        </a:cubicBezTo>
                        <a:cubicBezTo>
                          <a:pt x="10" y="20"/>
                          <a:pt x="9" y="20"/>
                          <a:pt x="8" y="20"/>
                        </a:cubicBezTo>
                        <a:cubicBezTo>
                          <a:pt x="7" y="21"/>
                          <a:pt x="7" y="21"/>
                          <a:pt x="6" y="21"/>
                        </a:cubicBezTo>
                        <a:cubicBezTo>
                          <a:pt x="6" y="21"/>
                          <a:pt x="5" y="21"/>
                          <a:pt x="5" y="21"/>
                        </a:cubicBezTo>
                        <a:cubicBezTo>
                          <a:pt x="5" y="21"/>
                          <a:pt x="4" y="21"/>
                          <a:pt x="4" y="21"/>
                        </a:cubicBezTo>
                        <a:cubicBezTo>
                          <a:pt x="4" y="21"/>
                          <a:pt x="3" y="21"/>
                          <a:pt x="3" y="21"/>
                        </a:cubicBezTo>
                        <a:cubicBezTo>
                          <a:pt x="2" y="21"/>
                          <a:pt x="2" y="21"/>
                          <a:pt x="1" y="21"/>
                        </a:cubicBezTo>
                        <a:cubicBezTo>
                          <a:pt x="0" y="20"/>
                          <a:pt x="0" y="20"/>
                          <a:pt x="0" y="20"/>
                        </a:cubicBezTo>
                        <a:cubicBezTo>
                          <a:pt x="0" y="20"/>
                          <a:pt x="0" y="20"/>
                          <a:pt x="1" y="20"/>
                        </a:cubicBezTo>
                        <a:cubicBezTo>
                          <a:pt x="2" y="20"/>
                          <a:pt x="2" y="20"/>
                          <a:pt x="3" y="20"/>
                        </a:cubicBezTo>
                        <a:cubicBezTo>
                          <a:pt x="3" y="20"/>
                          <a:pt x="4" y="19"/>
                          <a:pt x="5" y="19"/>
                        </a:cubicBezTo>
                        <a:cubicBezTo>
                          <a:pt x="5" y="19"/>
                          <a:pt x="5" y="19"/>
                          <a:pt x="6" y="19"/>
                        </a:cubicBezTo>
                        <a:cubicBezTo>
                          <a:pt x="6" y="19"/>
                          <a:pt x="7" y="19"/>
                          <a:pt x="7" y="18"/>
                        </a:cubicBezTo>
                        <a:cubicBezTo>
                          <a:pt x="8" y="18"/>
                          <a:pt x="8" y="18"/>
                          <a:pt x="9" y="17"/>
                        </a:cubicBezTo>
                        <a:cubicBezTo>
                          <a:pt x="9" y="17"/>
                          <a:pt x="9" y="16"/>
                          <a:pt x="9" y="15"/>
                        </a:cubicBezTo>
                        <a:cubicBezTo>
                          <a:pt x="9" y="15"/>
                          <a:pt x="9" y="14"/>
                          <a:pt x="9" y="13"/>
                        </a:cubicBezTo>
                        <a:cubicBezTo>
                          <a:pt x="8" y="11"/>
                          <a:pt x="7" y="10"/>
                          <a:pt x="6" y="8"/>
                        </a:cubicBezTo>
                        <a:cubicBezTo>
                          <a:pt x="5" y="7"/>
                          <a:pt x="4" y="5"/>
                          <a:pt x="3" y="4"/>
                        </a:cubicBezTo>
                        <a:cubicBezTo>
                          <a:pt x="2" y="2"/>
                          <a:pt x="0" y="0"/>
                          <a:pt x="0"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0" name="Freeform 259"/>
                  <p:cNvSpPr>
                    <a:spLocks/>
                  </p:cNvSpPr>
                  <p:nvPr/>
                </p:nvSpPr>
                <p:spPr bwMode="auto">
                  <a:xfrm>
                    <a:off x="14090650" y="7183438"/>
                    <a:ext cx="1204912" cy="1035050"/>
                  </a:xfrm>
                  <a:custGeom>
                    <a:avLst/>
                    <a:gdLst>
                      <a:gd name="T0" fmla="*/ 107 w 107"/>
                      <a:gd name="T1" fmla="*/ 27 h 92"/>
                      <a:gd name="T2" fmla="*/ 94 w 107"/>
                      <a:gd name="T3" fmla="*/ 14 h 92"/>
                      <a:gd name="T4" fmla="*/ 89 w 107"/>
                      <a:gd name="T5" fmla="*/ 15 h 92"/>
                      <a:gd name="T6" fmla="*/ 76 w 107"/>
                      <a:gd name="T7" fmla="*/ 4 h 92"/>
                      <a:gd name="T8" fmla="*/ 66 w 107"/>
                      <a:gd name="T9" fmla="*/ 9 h 92"/>
                      <a:gd name="T10" fmla="*/ 56 w 107"/>
                      <a:gd name="T11" fmla="*/ 6 h 92"/>
                      <a:gd name="T12" fmla="*/ 51 w 107"/>
                      <a:gd name="T13" fmla="*/ 7 h 92"/>
                      <a:gd name="T14" fmla="*/ 36 w 107"/>
                      <a:gd name="T15" fmla="*/ 0 h 92"/>
                      <a:gd name="T16" fmla="*/ 17 w 107"/>
                      <a:gd name="T17" fmla="*/ 15 h 92"/>
                      <a:gd name="T18" fmla="*/ 7 w 107"/>
                      <a:gd name="T19" fmla="*/ 28 h 92"/>
                      <a:gd name="T20" fmla="*/ 8 w 107"/>
                      <a:gd name="T21" fmla="*/ 34 h 92"/>
                      <a:gd name="T22" fmla="*/ 0 w 107"/>
                      <a:gd name="T23" fmla="*/ 46 h 92"/>
                      <a:gd name="T24" fmla="*/ 5 w 107"/>
                      <a:gd name="T25" fmla="*/ 56 h 92"/>
                      <a:gd name="T26" fmla="*/ 4 w 107"/>
                      <a:gd name="T27" fmla="*/ 60 h 92"/>
                      <a:gd name="T28" fmla="*/ 11 w 107"/>
                      <a:gd name="T29" fmla="*/ 68 h 92"/>
                      <a:gd name="T30" fmla="*/ 15 w 107"/>
                      <a:gd name="T31" fmla="*/ 76 h 92"/>
                      <a:gd name="T32" fmla="*/ 19 w 107"/>
                      <a:gd name="T33" fmla="*/ 91 h 92"/>
                      <a:gd name="T34" fmla="*/ 23 w 107"/>
                      <a:gd name="T35" fmla="*/ 91 h 92"/>
                      <a:gd name="T36" fmla="*/ 21 w 107"/>
                      <a:gd name="T37" fmla="*/ 75 h 92"/>
                      <a:gd name="T38" fmla="*/ 23 w 107"/>
                      <a:gd name="T39" fmla="*/ 67 h 92"/>
                      <a:gd name="T40" fmla="*/ 25 w 107"/>
                      <a:gd name="T41" fmla="*/ 59 h 92"/>
                      <a:gd name="T42" fmla="*/ 29 w 107"/>
                      <a:gd name="T43" fmla="*/ 51 h 92"/>
                      <a:gd name="T44" fmla="*/ 27 w 107"/>
                      <a:gd name="T45" fmla="*/ 44 h 92"/>
                      <a:gd name="T46" fmla="*/ 58 w 107"/>
                      <a:gd name="T47" fmla="*/ 46 h 92"/>
                      <a:gd name="T48" fmla="*/ 68 w 107"/>
                      <a:gd name="T49" fmla="*/ 50 h 92"/>
                      <a:gd name="T50" fmla="*/ 80 w 107"/>
                      <a:gd name="T51" fmla="*/ 42 h 92"/>
                      <a:gd name="T52" fmla="*/ 87 w 107"/>
                      <a:gd name="T53" fmla="*/ 38 h 92"/>
                      <a:gd name="T54" fmla="*/ 92 w 107"/>
                      <a:gd name="T55" fmla="*/ 39 h 92"/>
                      <a:gd name="T56" fmla="*/ 92 w 107"/>
                      <a:gd name="T57" fmla="*/ 40 h 92"/>
                      <a:gd name="T58" fmla="*/ 95 w 107"/>
                      <a:gd name="T59" fmla="*/ 44 h 92"/>
                      <a:gd name="T60" fmla="*/ 94 w 107"/>
                      <a:gd name="T61" fmla="*/ 48 h 92"/>
                      <a:gd name="T62" fmla="*/ 97 w 107"/>
                      <a:gd name="T63" fmla="*/ 54 h 92"/>
                      <a:gd name="T64" fmla="*/ 102 w 107"/>
                      <a:gd name="T65" fmla="*/ 49 h 92"/>
                      <a:gd name="T66" fmla="*/ 99 w 107"/>
                      <a:gd name="T67" fmla="*/ 43 h 92"/>
                      <a:gd name="T68" fmla="*/ 101 w 107"/>
                      <a:gd name="T69" fmla="*/ 40 h 92"/>
                      <a:gd name="T70" fmla="*/ 101 w 107"/>
                      <a:gd name="T71" fmla="*/ 38 h 92"/>
                      <a:gd name="T72" fmla="*/ 107 w 107"/>
                      <a:gd name="T73" fmla="*/ 2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7" h="92">
                        <a:moveTo>
                          <a:pt x="107" y="27"/>
                        </a:moveTo>
                        <a:cubicBezTo>
                          <a:pt x="107" y="19"/>
                          <a:pt x="101" y="14"/>
                          <a:pt x="94" y="14"/>
                        </a:cubicBezTo>
                        <a:cubicBezTo>
                          <a:pt x="92" y="14"/>
                          <a:pt x="90" y="14"/>
                          <a:pt x="89" y="15"/>
                        </a:cubicBezTo>
                        <a:cubicBezTo>
                          <a:pt x="88" y="9"/>
                          <a:pt x="82" y="4"/>
                          <a:pt x="76" y="4"/>
                        </a:cubicBezTo>
                        <a:cubicBezTo>
                          <a:pt x="72" y="4"/>
                          <a:pt x="68" y="6"/>
                          <a:pt x="66" y="9"/>
                        </a:cubicBezTo>
                        <a:cubicBezTo>
                          <a:pt x="63" y="7"/>
                          <a:pt x="60" y="6"/>
                          <a:pt x="56" y="6"/>
                        </a:cubicBezTo>
                        <a:cubicBezTo>
                          <a:pt x="54" y="6"/>
                          <a:pt x="52" y="6"/>
                          <a:pt x="51" y="7"/>
                        </a:cubicBezTo>
                        <a:cubicBezTo>
                          <a:pt x="47" y="3"/>
                          <a:pt x="42" y="0"/>
                          <a:pt x="36" y="0"/>
                        </a:cubicBezTo>
                        <a:cubicBezTo>
                          <a:pt x="27" y="0"/>
                          <a:pt x="19" y="7"/>
                          <a:pt x="17" y="15"/>
                        </a:cubicBezTo>
                        <a:cubicBezTo>
                          <a:pt x="11" y="16"/>
                          <a:pt x="7" y="21"/>
                          <a:pt x="7" y="28"/>
                        </a:cubicBezTo>
                        <a:cubicBezTo>
                          <a:pt x="7" y="30"/>
                          <a:pt x="7" y="32"/>
                          <a:pt x="8" y="34"/>
                        </a:cubicBezTo>
                        <a:cubicBezTo>
                          <a:pt x="3" y="36"/>
                          <a:pt x="0" y="40"/>
                          <a:pt x="0" y="46"/>
                        </a:cubicBezTo>
                        <a:cubicBezTo>
                          <a:pt x="0" y="50"/>
                          <a:pt x="2" y="54"/>
                          <a:pt x="5" y="56"/>
                        </a:cubicBezTo>
                        <a:cubicBezTo>
                          <a:pt x="5" y="57"/>
                          <a:pt x="4" y="59"/>
                          <a:pt x="4" y="60"/>
                        </a:cubicBezTo>
                        <a:cubicBezTo>
                          <a:pt x="4" y="64"/>
                          <a:pt x="7" y="68"/>
                          <a:pt x="11" y="68"/>
                        </a:cubicBezTo>
                        <a:cubicBezTo>
                          <a:pt x="13" y="72"/>
                          <a:pt x="14" y="75"/>
                          <a:pt x="15" y="76"/>
                        </a:cubicBezTo>
                        <a:cubicBezTo>
                          <a:pt x="17" y="80"/>
                          <a:pt x="19" y="91"/>
                          <a:pt x="19" y="91"/>
                        </a:cubicBezTo>
                        <a:cubicBezTo>
                          <a:pt x="19" y="91"/>
                          <a:pt x="22" y="92"/>
                          <a:pt x="23" y="91"/>
                        </a:cubicBezTo>
                        <a:cubicBezTo>
                          <a:pt x="24" y="90"/>
                          <a:pt x="23" y="80"/>
                          <a:pt x="21" y="75"/>
                        </a:cubicBezTo>
                        <a:cubicBezTo>
                          <a:pt x="21" y="73"/>
                          <a:pt x="22" y="70"/>
                          <a:pt x="23" y="67"/>
                        </a:cubicBezTo>
                        <a:cubicBezTo>
                          <a:pt x="23" y="66"/>
                          <a:pt x="24" y="63"/>
                          <a:pt x="25" y="59"/>
                        </a:cubicBezTo>
                        <a:cubicBezTo>
                          <a:pt x="27" y="57"/>
                          <a:pt x="29" y="54"/>
                          <a:pt x="29" y="51"/>
                        </a:cubicBezTo>
                        <a:cubicBezTo>
                          <a:pt x="29" y="48"/>
                          <a:pt x="28" y="46"/>
                          <a:pt x="27" y="44"/>
                        </a:cubicBezTo>
                        <a:cubicBezTo>
                          <a:pt x="36" y="47"/>
                          <a:pt x="50" y="50"/>
                          <a:pt x="58" y="46"/>
                        </a:cubicBezTo>
                        <a:cubicBezTo>
                          <a:pt x="60" y="49"/>
                          <a:pt x="64" y="50"/>
                          <a:pt x="68" y="50"/>
                        </a:cubicBezTo>
                        <a:cubicBezTo>
                          <a:pt x="73" y="50"/>
                          <a:pt x="78" y="47"/>
                          <a:pt x="80" y="42"/>
                        </a:cubicBezTo>
                        <a:cubicBezTo>
                          <a:pt x="82" y="41"/>
                          <a:pt x="85" y="40"/>
                          <a:pt x="87" y="38"/>
                        </a:cubicBezTo>
                        <a:cubicBezTo>
                          <a:pt x="89" y="38"/>
                          <a:pt x="90" y="39"/>
                          <a:pt x="92" y="39"/>
                        </a:cubicBezTo>
                        <a:cubicBezTo>
                          <a:pt x="92" y="40"/>
                          <a:pt x="92" y="40"/>
                          <a:pt x="92" y="40"/>
                        </a:cubicBezTo>
                        <a:cubicBezTo>
                          <a:pt x="92" y="42"/>
                          <a:pt x="93" y="44"/>
                          <a:pt x="95" y="44"/>
                        </a:cubicBezTo>
                        <a:cubicBezTo>
                          <a:pt x="94" y="45"/>
                          <a:pt x="94" y="46"/>
                          <a:pt x="94" y="48"/>
                        </a:cubicBezTo>
                        <a:cubicBezTo>
                          <a:pt x="93" y="51"/>
                          <a:pt x="95" y="54"/>
                          <a:pt x="97" y="54"/>
                        </a:cubicBezTo>
                        <a:cubicBezTo>
                          <a:pt x="100" y="54"/>
                          <a:pt x="102" y="52"/>
                          <a:pt x="102" y="49"/>
                        </a:cubicBezTo>
                        <a:cubicBezTo>
                          <a:pt x="103" y="46"/>
                          <a:pt x="101" y="44"/>
                          <a:pt x="99" y="43"/>
                        </a:cubicBezTo>
                        <a:cubicBezTo>
                          <a:pt x="100" y="42"/>
                          <a:pt x="101" y="41"/>
                          <a:pt x="101" y="40"/>
                        </a:cubicBezTo>
                        <a:cubicBezTo>
                          <a:pt x="101" y="39"/>
                          <a:pt x="101" y="38"/>
                          <a:pt x="101" y="38"/>
                        </a:cubicBezTo>
                        <a:cubicBezTo>
                          <a:pt x="105" y="36"/>
                          <a:pt x="107" y="31"/>
                          <a:pt x="107" y="27"/>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1" name="Freeform 260"/>
                  <p:cNvSpPr>
                    <a:spLocks/>
                  </p:cNvSpPr>
                  <p:nvPr/>
                </p:nvSpPr>
                <p:spPr bwMode="auto">
                  <a:xfrm>
                    <a:off x="14766925" y="8523288"/>
                    <a:ext cx="146050" cy="101600"/>
                  </a:xfrm>
                  <a:custGeom>
                    <a:avLst/>
                    <a:gdLst>
                      <a:gd name="T0" fmla="*/ 8 w 13"/>
                      <a:gd name="T1" fmla="*/ 2 h 9"/>
                      <a:gd name="T2" fmla="*/ 1 w 13"/>
                      <a:gd name="T3" fmla="*/ 4 h 9"/>
                      <a:gd name="T4" fmla="*/ 13 w 13"/>
                      <a:gd name="T5" fmla="*/ 0 h 9"/>
                      <a:gd name="T6" fmla="*/ 8 w 13"/>
                      <a:gd name="T7" fmla="*/ 2 h 9"/>
                    </a:gdLst>
                    <a:ahLst/>
                    <a:cxnLst>
                      <a:cxn ang="0">
                        <a:pos x="T0" y="T1"/>
                      </a:cxn>
                      <a:cxn ang="0">
                        <a:pos x="T2" y="T3"/>
                      </a:cxn>
                      <a:cxn ang="0">
                        <a:pos x="T4" y="T5"/>
                      </a:cxn>
                      <a:cxn ang="0">
                        <a:pos x="T6" y="T7"/>
                      </a:cxn>
                    </a:cxnLst>
                    <a:rect l="0" t="0" r="r" b="b"/>
                    <a:pathLst>
                      <a:path w="13" h="9">
                        <a:moveTo>
                          <a:pt x="8" y="2"/>
                        </a:moveTo>
                        <a:cubicBezTo>
                          <a:pt x="4" y="4"/>
                          <a:pt x="0" y="3"/>
                          <a:pt x="1" y="4"/>
                        </a:cubicBezTo>
                        <a:cubicBezTo>
                          <a:pt x="7" y="9"/>
                          <a:pt x="13" y="2"/>
                          <a:pt x="13" y="0"/>
                        </a:cubicBezTo>
                        <a:cubicBezTo>
                          <a:pt x="13" y="0"/>
                          <a:pt x="11" y="0"/>
                          <a:pt x="8" y="2"/>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2" name="Freeform 261"/>
                  <p:cNvSpPr>
                    <a:spLocks/>
                  </p:cNvSpPr>
                  <p:nvPr/>
                </p:nvSpPr>
                <p:spPr bwMode="auto">
                  <a:xfrm>
                    <a:off x="14585950" y="8410576"/>
                    <a:ext cx="349250" cy="157163"/>
                  </a:xfrm>
                  <a:custGeom>
                    <a:avLst/>
                    <a:gdLst>
                      <a:gd name="T0" fmla="*/ 2 w 31"/>
                      <a:gd name="T1" fmla="*/ 1 h 14"/>
                      <a:gd name="T2" fmla="*/ 29 w 31"/>
                      <a:gd name="T3" fmla="*/ 7 h 14"/>
                      <a:gd name="T4" fmla="*/ 28 w 31"/>
                      <a:gd name="T5" fmla="*/ 0 h 14"/>
                      <a:gd name="T6" fmla="*/ 2 w 31"/>
                      <a:gd name="T7" fmla="*/ 1 h 14"/>
                    </a:gdLst>
                    <a:ahLst/>
                    <a:cxnLst>
                      <a:cxn ang="0">
                        <a:pos x="T0" y="T1"/>
                      </a:cxn>
                      <a:cxn ang="0">
                        <a:pos x="T2" y="T3"/>
                      </a:cxn>
                      <a:cxn ang="0">
                        <a:pos x="T4" y="T5"/>
                      </a:cxn>
                      <a:cxn ang="0">
                        <a:pos x="T6" y="T7"/>
                      </a:cxn>
                    </a:cxnLst>
                    <a:rect l="0" t="0" r="r" b="b"/>
                    <a:pathLst>
                      <a:path w="31" h="14">
                        <a:moveTo>
                          <a:pt x="2" y="1"/>
                        </a:moveTo>
                        <a:cubicBezTo>
                          <a:pt x="0" y="11"/>
                          <a:pt x="12" y="14"/>
                          <a:pt x="29" y="7"/>
                        </a:cubicBezTo>
                        <a:cubicBezTo>
                          <a:pt x="31" y="6"/>
                          <a:pt x="27" y="2"/>
                          <a:pt x="28" y="0"/>
                        </a:cubicBezTo>
                        <a:cubicBezTo>
                          <a:pt x="20" y="1"/>
                          <a:pt x="8" y="3"/>
                          <a:pt x="2" y="1"/>
                        </a:cubicBezTo>
                        <a:close/>
                      </a:path>
                    </a:pathLst>
                  </a:custGeom>
                  <a:solidFill>
                    <a:srgbClr val="0C0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3" name="Freeform 262"/>
                  <p:cNvSpPr>
                    <a:spLocks/>
                  </p:cNvSpPr>
                  <p:nvPr/>
                </p:nvSpPr>
                <p:spPr bwMode="auto">
                  <a:xfrm>
                    <a:off x="14608175" y="8410576"/>
                    <a:ext cx="315912" cy="101600"/>
                  </a:xfrm>
                  <a:custGeom>
                    <a:avLst/>
                    <a:gdLst>
                      <a:gd name="T0" fmla="*/ 11 w 28"/>
                      <a:gd name="T1" fmla="*/ 3 h 9"/>
                      <a:gd name="T2" fmla="*/ 0 w 28"/>
                      <a:gd name="T3" fmla="*/ 2 h 9"/>
                      <a:gd name="T4" fmla="*/ 28 w 28"/>
                      <a:gd name="T5" fmla="*/ 2 h 9"/>
                      <a:gd name="T6" fmla="*/ 28 w 28"/>
                      <a:gd name="T7" fmla="*/ 0 h 9"/>
                      <a:gd name="T8" fmla="*/ 11 w 28"/>
                      <a:gd name="T9" fmla="*/ 3 h 9"/>
                    </a:gdLst>
                    <a:ahLst/>
                    <a:cxnLst>
                      <a:cxn ang="0">
                        <a:pos x="T0" y="T1"/>
                      </a:cxn>
                      <a:cxn ang="0">
                        <a:pos x="T2" y="T3"/>
                      </a:cxn>
                      <a:cxn ang="0">
                        <a:pos x="T4" y="T5"/>
                      </a:cxn>
                      <a:cxn ang="0">
                        <a:pos x="T6" y="T7"/>
                      </a:cxn>
                      <a:cxn ang="0">
                        <a:pos x="T8" y="T9"/>
                      </a:cxn>
                    </a:cxnLst>
                    <a:rect l="0" t="0" r="r" b="b"/>
                    <a:pathLst>
                      <a:path w="28" h="9">
                        <a:moveTo>
                          <a:pt x="11" y="3"/>
                        </a:moveTo>
                        <a:cubicBezTo>
                          <a:pt x="0" y="2"/>
                          <a:pt x="0" y="2"/>
                          <a:pt x="0" y="2"/>
                        </a:cubicBezTo>
                        <a:cubicBezTo>
                          <a:pt x="1" y="9"/>
                          <a:pt x="28" y="4"/>
                          <a:pt x="28" y="2"/>
                        </a:cubicBezTo>
                        <a:cubicBezTo>
                          <a:pt x="28" y="1"/>
                          <a:pt x="28" y="2"/>
                          <a:pt x="28" y="0"/>
                        </a:cubicBezTo>
                        <a:lnTo>
                          <a:pt x="11" y="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4" name="Freeform 263"/>
                  <p:cNvSpPr>
                    <a:spLocks/>
                  </p:cNvSpPr>
                  <p:nvPr/>
                </p:nvSpPr>
                <p:spPr bwMode="auto">
                  <a:xfrm>
                    <a:off x="14563725" y="8320088"/>
                    <a:ext cx="371475" cy="134938"/>
                  </a:xfrm>
                  <a:custGeom>
                    <a:avLst/>
                    <a:gdLst>
                      <a:gd name="T0" fmla="*/ 32 w 33"/>
                      <a:gd name="T1" fmla="*/ 8 h 12"/>
                      <a:gd name="T2" fmla="*/ 19 w 33"/>
                      <a:gd name="T3" fmla="*/ 11 h 12"/>
                      <a:gd name="T4" fmla="*/ 11 w 33"/>
                      <a:gd name="T5" fmla="*/ 12 h 12"/>
                      <a:gd name="T6" fmla="*/ 8 w 33"/>
                      <a:gd name="T7" fmla="*/ 11 h 12"/>
                      <a:gd name="T8" fmla="*/ 5 w 33"/>
                      <a:gd name="T9" fmla="*/ 11 h 12"/>
                      <a:gd name="T10" fmla="*/ 1 w 33"/>
                      <a:gd name="T11" fmla="*/ 8 h 12"/>
                      <a:gd name="T12" fmla="*/ 0 w 33"/>
                      <a:gd name="T13" fmla="*/ 3 h 12"/>
                      <a:gd name="T14" fmla="*/ 0 w 33"/>
                      <a:gd name="T15" fmla="*/ 1 h 12"/>
                      <a:gd name="T16" fmla="*/ 0 w 33"/>
                      <a:gd name="T17" fmla="*/ 0 h 12"/>
                      <a:gd name="T18" fmla="*/ 1 w 33"/>
                      <a:gd name="T19" fmla="*/ 1 h 12"/>
                      <a:gd name="T20" fmla="*/ 2 w 33"/>
                      <a:gd name="T21" fmla="*/ 2 h 12"/>
                      <a:gd name="T22" fmla="*/ 3 w 33"/>
                      <a:gd name="T23" fmla="*/ 7 h 12"/>
                      <a:gd name="T24" fmla="*/ 6 w 33"/>
                      <a:gd name="T25" fmla="*/ 9 h 12"/>
                      <a:gd name="T26" fmla="*/ 8 w 33"/>
                      <a:gd name="T27" fmla="*/ 10 h 12"/>
                      <a:gd name="T28" fmla="*/ 19 w 33"/>
                      <a:gd name="T29" fmla="*/ 9 h 12"/>
                      <a:gd name="T30" fmla="*/ 31 w 33"/>
                      <a:gd name="T31" fmla="*/ 6 h 12"/>
                      <a:gd name="T32" fmla="*/ 33 w 33"/>
                      <a:gd name="T33" fmla="*/ 7 h 12"/>
                      <a:gd name="T34" fmla="*/ 32 w 33"/>
                      <a:gd name="T35"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12">
                        <a:moveTo>
                          <a:pt x="32" y="8"/>
                        </a:moveTo>
                        <a:cubicBezTo>
                          <a:pt x="28" y="10"/>
                          <a:pt x="23" y="11"/>
                          <a:pt x="19" y="11"/>
                        </a:cubicBezTo>
                        <a:cubicBezTo>
                          <a:pt x="16" y="12"/>
                          <a:pt x="13" y="12"/>
                          <a:pt x="11" y="12"/>
                        </a:cubicBezTo>
                        <a:cubicBezTo>
                          <a:pt x="10" y="12"/>
                          <a:pt x="8" y="11"/>
                          <a:pt x="8" y="11"/>
                        </a:cubicBezTo>
                        <a:cubicBezTo>
                          <a:pt x="7" y="11"/>
                          <a:pt x="6" y="11"/>
                          <a:pt x="5" y="11"/>
                        </a:cubicBezTo>
                        <a:cubicBezTo>
                          <a:pt x="4" y="10"/>
                          <a:pt x="2" y="9"/>
                          <a:pt x="1" y="8"/>
                        </a:cubicBezTo>
                        <a:cubicBezTo>
                          <a:pt x="0" y="6"/>
                          <a:pt x="0" y="5"/>
                          <a:pt x="0" y="3"/>
                        </a:cubicBezTo>
                        <a:cubicBezTo>
                          <a:pt x="0" y="2"/>
                          <a:pt x="0" y="1"/>
                          <a:pt x="0" y="1"/>
                        </a:cubicBezTo>
                        <a:cubicBezTo>
                          <a:pt x="0" y="0"/>
                          <a:pt x="0" y="0"/>
                          <a:pt x="0" y="0"/>
                        </a:cubicBezTo>
                        <a:cubicBezTo>
                          <a:pt x="1" y="0"/>
                          <a:pt x="1" y="0"/>
                          <a:pt x="1" y="1"/>
                        </a:cubicBezTo>
                        <a:cubicBezTo>
                          <a:pt x="1" y="1"/>
                          <a:pt x="1" y="2"/>
                          <a:pt x="2" y="2"/>
                        </a:cubicBezTo>
                        <a:cubicBezTo>
                          <a:pt x="2" y="4"/>
                          <a:pt x="2" y="5"/>
                          <a:pt x="3" y="7"/>
                        </a:cubicBezTo>
                        <a:cubicBezTo>
                          <a:pt x="4" y="8"/>
                          <a:pt x="5" y="9"/>
                          <a:pt x="6" y="9"/>
                        </a:cubicBezTo>
                        <a:cubicBezTo>
                          <a:pt x="6" y="9"/>
                          <a:pt x="7" y="9"/>
                          <a:pt x="8" y="10"/>
                        </a:cubicBezTo>
                        <a:cubicBezTo>
                          <a:pt x="10" y="10"/>
                          <a:pt x="14" y="10"/>
                          <a:pt x="19" y="9"/>
                        </a:cubicBezTo>
                        <a:cubicBezTo>
                          <a:pt x="23" y="9"/>
                          <a:pt x="28" y="8"/>
                          <a:pt x="31" y="6"/>
                        </a:cubicBezTo>
                        <a:cubicBezTo>
                          <a:pt x="32" y="6"/>
                          <a:pt x="32" y="6"/>
                          <a:pt x="33" y="7"/>
                        </a:cubicBezTo>
                        <a:cubicBezTo>
                          <a:pt x="33" y="7"/>
                          <a:pt x="33" y="8"/>
                          <a:pt x="32" y="8"/>
                        </a:cubicBezTo>
                        <a:close/>
                      </a:path>
                    </a:pathLst>
                  </a:custGeom>
                  <a:solidFill>
                    <a:srgbClr val="A585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5" name="Freeform 264"/>
                  <p:cNvSpPr>
                    <a:spLocks/>
                  </p:cNvSpPr>
                  <p:nvPr/>
                </p:nvSpPr>
                <p:spPr bwMode="auto">
                  <a:xfrm>
                    <a:off x="14508163" y="8005763"/>
                    <a:ext cx="146050" cy="123825"/>
                  </a:xfrm>
                  <a:custGeom>
                    <a:avLst/>
                    <a:gdLst>
                      <a:gd name="T0" fmla="*/ 0 w 13"/>
                      <a:gd name="T1" fmla="*/ 11 h 11"/>
                      <a:gd name="T2" fmla="*/ 0 w 13"/>
                      <a:gd name="T3" fmla="*/ 7 h 11"/>
                      <a:gd name="T4" fmla="*/ 2 w 13"/>
                      <a:gd name="T5" fmla="*/ 4 h 11"/>
                      <a:gd name="T6" fmla="*/ 6 w 13"/>
                      <a:gd name="T7" fmla="*/ 1 h 11"/>
                      <a:gd name="T8" fmla="*/ 9 w 13"/>
                      <a:gd name="T9" fmla="*/ 1 h 11"/>
                      <a:gd name="T10" fmla="*/ 12 w 13"/>
                      <a:gd name="T11" fmla="*/ 3 h 11"/>
                      <a:gd name="T12" fmla="*/ 13 w 13"/>
                      <a:gd name="T13" fmla="*/ 7 h 11"/>
                      <a:gd name="T14" fmla="*/ 11 w 13"/>
                      <a:gd name="T15" fmla="*/ 10 h 11"/>
                      <a:gd name="T16" fmla="*/ 10 w 13"/>
                      <a:gd name="T17" fmla="*/ 7 h 11"/>
                      <a:gd name="T18" fmla="*/ 9 w 13"/>
                      <a:gd name="T19" fmla="*/ 5 h 11"/>
                      <a:gd name="T20" fmla="*/ 8 w 13"/>
                      <a:gd name="T21" fmla="*/ 4 h 11"/>
                      <a:gd name="T22" fmla="*/ 7 w 13"/>
                      <a:gd name="T23" fmla="*/ 4 h 11"/>
                      <a:gd name="T24" fmla="*/ 5 w 13"/>
                      <a:gd name="T25" fmla="*/ 6 h 11"/>
                      <a:gd name="T26" fmla="*/ 3 w 13"/>
                      <a:gd name="T27" fmla="*/ 9 h 11"/>
                      <a:gd name="T28" fmla="*/ 0 w 13"/>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1">
                        <a:moveTo>
                          <a:pt x="0" y="11"/>
                        </a:moveTo>
                        <a:cubicBezTo>
                          <a:pt x="0" y="11"/>
                          <a:pt x="0" y="9"/>
                          <a:pt x="0" y="7"/>
                        </a:cubicBezTo>
                        <a:cubicBezTo>
                          <a:pt x="1" y="6"/>
                          <a:pt x="1" y="5"/>
                          <a:pt x="2" y="4"/>
                        </a:cubicBezTo>
                        <a:cubicBezTo>
                          <a:pt x="3" y="3"/>
                          <a:pt x="4" y="2"/>
                          <a:pt x="6" y="1"/>
                        </a:cubicBezTo>
                        <a:cubicBezTo>
                          <a:pt x="7" y="1"/>
                          <a:pt x="8" y="0"/>
                          <a:pt x="9" y="1"/>
                        </a:cubicBezTo>
                        <a:cubicBezTo>
                          <a:pt x="10" y="1"/>
                          <a:pt x="11" y="2"/>
                          <a:pt x="12" y="3"/>
                        </a:cubicBezTo>
                        <a:cubicBezTo>
                          <a:pt x="12" y="4"/>
                          <a:pt x="13" y="6"/>
                          <a:pt x="13" y="7"/>
                        </a:cubicBezTo>
                        <a:cubicBezTo>
                          <a:pt x="13" y="9"/>
                          <a:pt x="12" y="10"/>
                          <a:pt x="11" y="10"/>
                        </a:cubicBezTo>
                        <a:cubicBezTo>
                          <a:pt x="11" y="10"/>
                          <a:pt x="11" y="9"/>
                          <a:pt x="10" y="7"/>
                        </a:cubicBezTo>
                        <a:cubicBezTo>
                          <a:pt x="10" y="6"/>
                          <a:pt x="9" y="5"/>
                          <a:pt x="9" y="5"/>
                        </a:cubicBezTo>
                        <a:cubicBezTo>
                          <a:pt x="9" y="4"/>
                          <a:pt x="8" y="4"/>
                          <a:pt x="8" y="4"/>
                        </a:cubicBezTo>
                        <a:cubicBezTo>
                          <a:pt x="8" y="4"/>
                          <a:pt x="8" y="4"/>
                          <a:pt x="7" y="4"/>
                        </a:cubicBezTo>
                        <a:cubicBezTo>
                          <a:pt x="6" y="5"/>
                          <a:pt x="6" y="5"/>
                          <a:pt x="5" y="6"/>
                        </a:cubicBezTo>
                        <a:cubicBezTo>
                          <a:pt x="4" y="7"/>
                          <a:pt x="3" y="8"/>
                          <a:pt x="3" y="9"/>
                        </a:cubicBezTo>
                        <a:cubicBezTo>
                          <a:pt x="1" y="10"/>
                          <a:pt x="0" y="11"/>
                          <a:pt x="0" y="11"/>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6" name="Freeform 265"/>
                  <p:cNvSpPr>
                    <a:spLocks/>
                  </p:cNvSpPr>
                  <p:nvPr/>
                </p:nvSpPr>
                <p:spPr bwMode="auto">
                  <a:xfrm>
                    <a:off x="14855825" y="7994651"/>
                    <a:ext cx="146050" cy="112713"/>
                  </a:xfrm>
                  <a:custGeom>
                    <a:avLst/>
                    <a:gdLst>
                      <a:gd name="T0" fmla="*/ 0 w 13"/>
                      <a:gd name="T1" fmla="*/ 9 h 10"/>
                      <a:gd name="T2" fmla="*/ 1 w 13"/>
                      <a:gd name="T3" fmla="*/ 6 h 10"/>
                      <a:gd name="T4" fmla="*/ 3 w 13"/>
                      <a:gd name="T5" fmla="*/ 3 h 10"/>
                      <a:gd name="T6" fmla="*/ 7 w 13"/>
                      <a:gd name="T7" fmla="*/ 0 h 10"/>
                      <a:gd name="T8" fmla="*/ 11 w 13"/>
                      <a:gd name="T9" fmla="*/ 0 h 10"/>
                      <a:gd name="T10" fmla="*/ 13 w 13"/>
                      <a:gd name="T11" fmla="*/ 2 h 10"/>
                      <a:gd name="T12" fmla="*/ 13 w 13"/>
                      <a:gd name="T13" fmla="*/ 6 h 10"/>
                      <a:gd name="T14" fmla="*/ 12 w 13"/>
                      <a:gd name="T15" fmla="*/ 10 h 10"/>
                      <a:gd name="T16" fmla="*/ 11 w 13"/>
                      <a:gd name="T17" fmla="*/ 7 h 10"/>
                      <a:gd name="T18" fmla="*/ 10 w 13"/>
                      <a:gd name="T19" fmla="*/ 4 h 10"/>
                      <a:gd name="T20" fmla="*/ 9 w 13"/>
                      <a:gd name="T21" fmla="*/ 4 h 10"/>
                      <a:gd name="T22" fmla="*/ 8 w 13"/>
                      <a:gd name="T23" fmla="*/ 4 h 10"/>
                      <a:gd name="T24" fmla="*/ 6 w 13"/>
                      <a:gd name="T25" fmla="*/ 5 h 10"/>
                      <a:gd name="T26" fmla="*/ 3 w 13"/>
                      <a:gd name="T27" fmla="*/ 8 h 10"/>
                      <a:gd name="T28" fmla="*/ 0 w 13"/>
                      <a:gd name="T2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10">
                        <a:moveTo>
                          <a:pt x="0" y="9"/>
                        </a:moveTo>
                        <a:cubicBezTo>
                          <a:pt x="0" y="9"/>
                          <a:pt x="0" y="8"/>
                          <a:pt x="1" y="6"/>
                        </a:cubicBezTo>
                        <a:cubicBezTo>
                          <a:pt x="2" y="5"/>
                          <a:pt x="2" y="4"/>
                          <a:pt x="3" y="3"/>
                        </a:cubicBezTo>
                        <a:cubicBezTo>
                          <a:pt x="4" y="2"/>
                          <a:pt x="5" y="1"/>
                          <a:pt x="7" y="0"/>
                        </a:cubicBezTo>
                        <a:cubicBezTo>
                          <a:pt x="8" y="0"/>
                          <a:pt x="9" y="0"/>
                          <a:pt x="11" y="0"/>
                        </a:cubicBezTo>
                        <a:cubicBezTo>
                          <a:pt x="12" y="1"/>
                          <a:pt x="12" y="2"/>
                          <a:pt x="13" y="2"/>
                        </a:cubicBezTo>
                        <a:cubicBezTo>
                          <a:pt x="13" y="4"/>
                          <a:pt x="13" y="5"/>
                          <a:pt x="13" y="6"/>
                        </a:cubicBezTo>
                        <a:cubicBezTo>
                          <a:pt x="13" y="9"/>
                          <a:pt x="12" y="10"/>
                          <a:pt x="12" y="10"/>
                        </a:cubicBezTo>
                        <a:cubicBezTo>
                          <a:pt x="11" y="10"/>
                          <a:pt x="11" y="8"/>
                          <a:pt x="11" y="7"/>
                        </a:cubicBezTo>
                        <a:cubicBezTo>
                          <a:pt x="11" y="6"/>
                          <a:pt x="10" y="5"/>
                          <a:pt x="10" y="4"/>
                        </a:cubicBezTo>
                        <a:cubicBezTo>
                          <a:pt x="10" y="4"/>
                          <a:pt x="9" y="4"/>
                          <a:pt x="9" y="4"/>
                        </a:cubicBezTo>
                        <a:cubicBezTo>
                          <a:pt x="9" y="3"/>
                          <a:pt x="9" y="3"/>
                          <a:pt x="8" y="4"/>
                        </a:cubicBezTo>
                        <a:cubicBezTo>
                          <a:pt x="7" y="4"/>
                          <a:pt x="6" y="5"/>
                          <a:pt x="6" y="5"/>
                        </a:cubicBezTo>
                        <a:cubicBezTo>
                          <a:pt x="5" y="6"/>
                          <a:pt x="4" y="7"/>
                          <a:pt x="3" y="8"/>
                        </a:cubicBezTo>
                        <a:cubicBezTo>
                          <a:pt x="2" y="9"/>
                          <a:pt x="1" y="10"/>
                          <a:pt x="0" y="9"/>
                        </a:cubicBezTo>
                        <a:close/>
                      </a:path>
                    </a:pathLst>
                  </a:cu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7" name="Freeform 266"/>
                  <p:cNvSpPr>
                    <a:spLocks/>
                  </p:cNvSpPr>
                  <p:nvPr/>
                </p:nvSpPr>
                <p:spPr bwMode="auto">
                  <a:xfrm>
                    <a:off x="13776325" y="9153526"/>
                    <a:ext cx="517525" cy="1012825"/>
                  </a:xfrm>
                  <a:custGeom>
                    <a:avLst/>
                    <a:gdLst>
                      <a:gd name="T0" fmla="*/ 40 w 46"/>
                      <a:gd name="T1" fmla="*/ 0 h 90"/>
                      <a:gd name="T2" fmla="*/ 25 w 46"/>
                      <a:gd name="T3" fmla="*/ 18 h 90"/>
                      <a:gd name="T4" fmla="*/ 4 w 46"/>
                      <a:gd name="T5" fmla="*/ 90 h 90"/>
                      <a:gd name="T6" fmla="*/ 36 w 46"/>
                      <a:gd name="T7" fmla="*/ 73 h 90"/>
                      <a:gd name="T8" fmla="*/ 40 w 46"/>
                      <a:gd name="T9" fmla="*/ 0 h 90"/>
                    </a:gdLst>
                    <a:ahLst/>
                    <a:cxnLst>
                      <a:cxn ang="0">
                        <a:pos x="T0" y="T1"/>
                      </a:cxn>
                      <a:cxn ang="0">
                        <a:pos x="T2" y="T3"/>
                      </a:cxn>
                      <a:cxn ang="0">
                        <a:pos x="T4" y="T5"/>
                      </a:cxn>
                      <a:cxn ang="0">
                        <a:pos x="T6" y="T7"/>
                      </a:cxn>
                      <a:cxn ang="0">
                        <a:pos x="T8" y="T9"/>
                      </a:cxn>
                    </a:cxnLst>
                    <a:rect l="0" t="0" r="r" b="b"/>
                    <a:pathLst>
                      <a:path w="46" h="90">
                        <a:moveTo>
                          <a:pt x="40" y="0"/>
                        </a:moveTo>
                        <a:cubicBezTo>
                          <a:pt x="39" y="3"/>
                          <a:pt x="32" y="5"/>
                          <a:pt x="25" y="18"/>
                        </a:cubicBezTo>
                        <a:cubicBezTo>
                          <a:pt x="14" y="42"/>
                          <a:pt x="0" y="83"/>
                          <a:pt x="4" y="90"/>
                        </a:cubicBezTo>
                        <a:cubicBezTo>
                          <a:pt x="18" y="90"/>
                          <a:pt x="36" y="73"/>
                          <a:pt x="36" y="73"/>
                        </a:cubicBezTo>
                        <a:cubicBezTo>
                          <a:pt x="36" y="73"/>
                          <a:pt x="46" y="0"/>
                          <a:pt x="40" y="0"/>
                        </a:cubicBezTo>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8" name="Freeform 267"/>
                  <p:cNvSpPr>
                    <a:spLocks/>
                  </p:cNvSpPr>
                  <p:nvPr/>
                </p:nvSpPr>
                <p:spPr bwMode="auto">
                  <a:xfrm>
                    <a:off x="14935200" y="9704388"/>
                    <a:ext cx="550862" cy="303213"/>
                  </a:xfrm>
                  <a:custGeom>
                    <a:avLst/>
                    <a:gdLst>
                      <a:gd name="T0" fmla="*/ 0 w 49"/>
                      <a:gd name="T1" fmla="*/ 9 h 27"/>
                      <a:gd name="T2" fmla="*/ 25 w 49"/>
                      <a:gd name="T3" fmla="*/ 2 h 27"/>
                      <a:gd name="T4" fmla="*/ 42 w 49"/>
                      <a:gd name="T5" fmla="*/ 2 h 27"/>
                      <a:gd name="T6" fmla="*/ 43 w 49"/>
                      <a:gd name="T7" fmla="*/ 22 h 27"/>
                      <a:gd name="T8" fmla="*/ 3 w 49"/>
                      <a:gd name="T9" fmla="*/ 27 h 27"/>
                      <a:gd name="T10" fmla="*/ 0 w 49"/>
                      <a:gd name="T11" fmla="*/ 9 h 27"/>
                    </a:gdLst>
                    <a:ahLst/>
                    <a:cxnLst>
                      <a:cxn ang="0">
                        <a:pos x="T0" y="T1"/>
                      </a:cxn>
                      <a:cxn ang="0">
                        <a:pos x="T2" y="T3"/>
                      </a:cxn>
                      <a:cxn ang="0">
                        <a:pos x="T4" y="T5"/>
                      </a:cxn>
                      <a:cxn ang="0">
                        <a:pos x="T6" y="T7"/>
                      </a:cxn>
                      <a:cxn ang="0">
                        <a:pos x="T8" y="T9"/>
                      </a:cxn>
                      <a:cxn ang="0">
                        <a:pos x="T10" y="T11"/>
                      </a:cxn>
                    </a:cxnLst>
                    <a:rect l="0" t="0" r="r" b="b"/>
                    <a:pathLst>
                      <a:path w="49" h="27">
                        <a:moveTo>
                          <a:pt x="0" y="9"/>
                        </a:moveTo>
                        <a:cubicBezTo>
                          <a:pt x="7" y="6"/>
                          <a:pt x="18" y="3"/>
                          <a:pt x="25" y="2"/>
                        </a:cubicBezTo>
                        <a:cubicBezTo>
                          <a:pt x="32" y="1"/>
                          <a:pt x="40" y="0"/>
                          <a:pt x="42" y="2"/>
                        </a:cubicBezTo>
                        <a:cubicBezTo>
                          <a:pt x="45" y="5"/>
                          <a:pt x="49" y="18"/>
                          <a:pt x="43" y="22"/>
                        </a:cubicBezTo>
                        <a:cubicBezTo>
                          <a:pt x="36" y="26"/>
                          <a:pt x="8" y="23"/>
                          <a:pt x="3" y="27"/>
                        </a:cubicBezTo>
                        <a:cubicBezTo>
                          <a:pt x="0" y="26"/>
                          <a:pt x="0" y="9"/>
                          <a:pt x="0" y="9"/>
                        </a:cubicBezTo>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9" name="Freeform 268"/>
                  <p:cNvSpPr>
                    <a:spLocks/>
                  </p:cNvSpPr>
                  <p:nvPr/>
                </p:nvSpPr>
                <p:spPr bwMode="auto">
                  <a:xfrm>
                    <a:off x="15271750" y="9715501"/>
                    <a:ext cx="180975" cy="258763"/>
                  </a:xfrm>
                  <a:custGeom>
                    <a:avLst/>
                    <a:gdLst>
                      <a:gd name="T0" fmla="*/ 7 w 16"/>
                      <a:gd name="T1" fmla="*/ 0 h 23"/>
                      <a:gd name="T2" fmla="*/ 0 w 16"/>
                      <a:gd name="T3" fmla="*/ 1 h 23"/>
                      <a:gd name="T4" fmla="*/ 3 w 16"/>
                      <a:gd name="T5" fmla="*/ 23 h 23"/>
                      <a:gd name="T6" fmla="*/ 13 w 16"/>
                      <a:gd name="T7" fmla="*/ 21 h 23"/>
                      <a:gd name="T8" fmla="*/ 16 w 16"/>
                      <a:gd name="T9" fmla="*/ 14 h 23"/>
                      <a:gd name="T10" fmla="*/ 12 w 16"/>
                      <a:gd name="T11" fmla="*/ 1 h 23"/>
                      <a:gd name="T12" fmla="*/ 12 w 16"/>
                      <a:gd name="T13" fmla="*/ 1 h 23"/>
                      <a:gd name="T14" fmla="*/ 7 w 16"/>
                      <a:gd name="T15" fmla="*/ 0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3">
                        <a:moveTo>
                          <a:pt x="7" y="0"/>
                        </a:moveTo>
                        <a:cubicBezTo>
                          <a:pt x="5" y="0"/>
                          <a:pt x="3" y="0"/>
                          <a:pt x="0" y="1"/>
                        </a:cubicBezTo>
                        <a:cubicBezTo>
                          <a:pt x="2" y="12"/>
                          <a:pt x="3" y="21"/>
                          <a:pt x="3" y="23"/>
                        </a:cubicBezTo>
                        <a:cubicBezTo>
                          <a:pt x="7" y="23"/>
                          <a:pt x="11" y="22"/>
                          <a:pt x="13" y="21"/>
                        </a:cubicBezTo>
                        <a:cubicBezTo>
                          <a:pt x="15" y="20"/>
                          <a:pt x="16" y="17"/>
                          <a:pt x="16" y="14"/>
                        </a:cubicBezTo>
                        <a:cubicBezTo>
                          <a:pt x="16" y="9"/>
                          <a:pt x="14" y="3"/>
                          <a:pt x="12" y="1"/>
                        </a:cubicBezTo>
                        <a:cubicBezTo>
                          <a:pt x="12" y="1"/>
                          <a:pt x="12" y="1"/>
                          <a:pt x="12" y="1"/>
                        </a:cubicBezTo>
                        <a:cubicBezTo>
                          <a:pt x="11" y="0"/>
                          <a:pt x="10" y="0"/>
                          <a:pt x="7" y="0"/>
                        </a:cubicBezTo>
                      </a:path>
                    </a:pathLst>
                  </a:custGeom>
                  <a:solidFill>
                    <a:srgbClr val="D5B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0" name="Freeform 269"/>
                  <p:cNvSpPr>
                    <a:spLocks/>
                  </p:cNvSpPr>
                  <p:nvPr/>
                </p:nvSpPr>
                <p:spPr bwMode="auto">
                  <a:xfrm>
                    <a:off x="15160625" y="9759951"/>
                    <a:ext cx="280987" cy="46038"/>
                  </a:xfrm>
                  <a:custGeom>
                    <a:avLst/>
                    <a:gdLst>
                      <a:gd name="T0" fmla="*/ 1 w 25"/>
                      <a:gd name="T1" fmla="*/ 3 h 4"/>
                      <a:gd name="T2" fmla="*/ 12 w 25"/>
                      <a:gd name="T3" fmla="*/ 1 h 4"/>
                      <a:gd name="T4" fmla="*/ 21 w 25"/>
                      <a:gd name="T5" fmla="*/ 0 h 4"/>
                      <a:gd name="T6" fmla="*/ 25 w 25"/>
                      <a:gd name="T7" fmla="*/ 1 h 4"/>
                      <a:gd name="T8" fmla="*/ 21 w 25"/>
                      <a:gd name="T9" fmla="*/ 2 h 4"/>
                      <a:gd name="T10" fmla="*/ 13 w 25"/>
                      <a:gd name="T11" fmla="*/ 3 h 4"/>
                      <a:gd name="T12" fmla="*/ 1 w 2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25" h="4">
                        <a:moveTo>
                          <a:pt x="1" y="3"/>
                        </a:moveTo>
                        <a:cubicBezTo>
                          <a:pt x="0" y="3"/>
                          <a:pt x="6" y="2"/>
                          <a:pt x="12" y="1"/>
                        </a:cubicBezTo>
                        <a:cubicBezTo>
                          <a:pt x="16" y="1"/>
                          <a:pt x="19" y="0"/>
                          <a:pt x="21" y="0"/>
                        </a:cubicBezTo>
                        <a:cubicBezTo>
                          <a:pt x="23" y="0"/>
                          <a:pt x="25" y="1"/>
                          <a:pt x="25" y="1"/>
                        </a:cubicBezTo>
                        <a:cubicBezTo>
                          <a:pt x="25" y="1"/>
                          <a:pt x="23" y="1"/>
                          <a:pt x="21" y="2"/>
                        </a:cubicBezTo>
                        <a:cubicBezTo>
                          <a:pt x="19" y="2"/>
                          <a:pt x="16" y="2"/>
                          <a:pt x="13" y="3"/>
                        </a:cubicBezTo>
                        <a:cubicBezTo>
                          <a:pt x="6" y="4"/>
                          <a:pt x="1" y="4"/>
                          <a:pt x="1" y="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1" name="Freeform 270"/>
                  <p:cNvSpPr>
                    <a:spLocks/>
                  </p:cNvSpPr>
                  <p:nvPr/>
                </p:nvSpPr>
                <p:spPr bwMode="auto">
                  <a:xfrm>
                    <a:off x="15205075" y="9817101"/>
                    <a:ext cx="247650" cy="22225"/>
                  </a:xfrm>
                  <a:custGeom>
                    <a:avLst/>
                    <a:gdLst>
                      <a:gd name="T0" fmla="*/ 0 w 22"/>
                      <a:gd name="T1" fmla="*/ 1 h 2"/>
                      <a:gd name="T2" fmla="*/ 11 w 22"/>
                      <a:gd name="T3" fmla="*/ 0 h 2"/>
                      <a:gd name="T4" fmla="*/ 22 w 22"/>
                      <a:gd name="T5" fmla="*/ 2 h 2"/>
                      <a:gd name="T6" fmla="*/ 19 w 22"/>
                      <a:gd name="T7" fmla="*/ 2 h 2"/>
                      <a:gd name="T8" fmla="*/ 11 w 22"/>
                      <a:gd name="T9" fmla="*/ 2 h 2"/>
                      <a:gd name="T10" fmla="*/ 0 w 22"/>
                      <a:gd name="T11" fmla="*/ 1 h 2"/>
                    </a:gdLst>
                    <a:ahLst/>
                    <a:cxnLst>
                      <a:cxn ang="0">
                        <a:pos x="T0" y="T1"/>
                      </a:cxn>
                      <a:cxn ang="0">
                        <a:pos x="T2" y="T3"/>
                      </a:cxn>
                      <a:cxn ang="0">
                        <a:pos x="T4" y="T5"/>
                      </a:cxn>
                      <a:cxn ang="0">
                        <a:pos x="T6" y="T7"/>
                      </a:cxn>
                      <a:cxn ang="0">
                        <a:pos x="T8" y="T9"/>
                      </a:cxn>
                      <a:cxn ang="0">
                        <a:pos x="T10" y="T11"/>
                      </a:cxn>
                    </a:cxnLst>
                    <a:rect l="0" t="0" r="r" b="b"/>
                    <a:pathLst>
                      <a:path w="22" h="2">
                        <a:moveTo>
                          <a:pt x="0" y="1"/>
                        </a:moveTo>
                        <a:cubicBezTo>
                          <a:pt x="0" y="1"/>
                          <a:pt x="5" y="0"/>
                          <a:pt x="11" y="0"/>
                        </a:cubicBezTo>
                        <a:cubicBezTo>
                          <a:pt x="17" y="0"/>
                          <a:pt x="22" y="1"/>
                          <a:pt x="22" y="2"/>
                        </a:cubicBezTo>
                        <a:cubicBezTo>
                          <a:pt x="22" y="2"/>
                          <a:pt x="21" y="2"/>
                          <a:pt x="19" y="2"/>
                        </a:cubicBezTo>
                        <a:cubicBezTo>
                          <a:pt x="17" y="2"/>
                          <a:pt x="14" y="2"/>
                          <a:pt x="11" y="2"/>
                        </a:cubicBezTo>
                        <a:cubicBezTo>
                          <a:pt x="5" y="2"/>
                          <a:pt x="0" y="2"/>
                          <a:pt x="0"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2" name="Freeform 271"/>
                  <p:cNvSpPr>
                    <a:spLocks/>
                  </p:cNvSpPr>
                  <p:nvPr/>
                </p:nvSpPr>
                <p:spPr bwMode="auto">
                  <a:xfrm>
                    <a:off x="15238413" y="9872663"/>
                    <a:ext cx="214312" cy="34925"/>
                  </a:xfrm>
                  <a:custGeom>
                    <a:avLst/>
                    <a:gdLst>
                      <a:gd name="T0" fmla="*/ 0 w 19"/>
                      <a:gd name="T1" fmla="*/ 1 h 3"/>
                      <a:gd name="T2" fmla="*/ 9 w 19"/>
                      <a:gd name="T3" fmla="*/ 1 h 3"/>
                      <a:gd name="T4" fmla="*/ 16 w 19"/>
                      <a:gd name="T5" fmla="*/ 2 h 3"/>
                      <a:gd name="T6" fmla="*/ 18 w 19"/>
                      <a:gd name="T7" fmla="*/ 2 h 3"/>
                      <a:gd name="T8" fmla="*/ 19 w 19"/>
                      <a:gd name="T9" fmla="*/ 3 h 3"/>
                      <a:gd name="T10" fmla="*/ 18 w 19"/>
                      <a:gd name="T11" fmla="*/ 3 h 3"/>
                      <a:gd name="T12" fmla="*/ 16 w 19"/>
                      <a:gd name="T13" fmla="*/ 3 h 3"/>
                      <a:gd name="T14" fmla="*/ 9 w 19"/>
                      <a:gd name="T15" fmla="*/ 2 h 3"/>
                      <a:gd name="T16" fmla="*/ 0 w 19"/>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
                        <a:moveTo>
                          <a:pt x="0" y="1"/>
                        </a:moveTo>
                        <a:cubicBezTo>
                          <a:pt x="0" y="0"/>
                          <a:pt x="4" y="0"/>
                          <a:pt x="9" y="1"/>
                        </a:cubicBezTo>
                        <a:cubicBezTo>
                          <a:pt x="12" y="1"/>
                          <a:pt x="14" y="1"/>
                          <a:pt x="16" y="2"/>
                        </a:cubicBezTo>
                        <a:cubicBezTo>
                          <a:pt x="17" y="2"/>
                          <a:pt x="18" y="2"/>
                          <a:pt x="18" y="2"/>
                        </a:cubicBezTo>
                        <a:cubicBezTo>
                          <a:pt x="18" y="3"/>
                          <a:pt x="19" y="3"/>
                          <a:pt x="19" y="3"/>
                        </a:cubicBezTo>
                        <a:cubicBezTo>
                          <a:pt x="18" y="3"/>
                          <a:pt x="18" y="3"/>
                          <a:pt x="18" y="3"/>
                        </a:cubicBezTo>
                        <a:cubicBezTo>
                          <a:pt x="17" y="3"/>
                          <a:pt x="17" y="3"/>
                          <a:pt x="16" y="3"/>
                        </a:cubicBezTo>
                        <a:cubicBezTo>
                          <a:pt x="14" y="3"/>
                          <a:pt x="12" y="3"/>
                          <a:pt x="9" y="2"/>
                        </a:cubicBezTo>
                        <a:cubicBezTo>
                          <a:pt x="4" y="2"/>
                          <a:pt x="0" y="1"/>
                          <a:pt x="0"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3" name="Freeform 272"/>
                  <p:cNvSpPr>
                    <a:spLocks/>
                  </p:cNvSpPr>
                  <p:nvPr/>
                </p:nvSpPr>
                <p:spPr bwMode="auto">
                  <a:xfrm>
                    <a:off x="13798550" y="9794876"/>
                    <a:ext cx="1282700" cy="595313"/>
                  </a:xfrm>
                  <a:custGeom>
                    <a:avLst/>
                    <a:gdLst>
                      <a:gd name="T0" fmla="*/ 105 w 114"/>
                      <a:gd name="T1" fmla="*/ 0 h 53"/>
                      <a:gd name="T2" fmla="*/ 111 w 114"/>
                      <a:gd name="T3" fmla="*/ 17 h 53"/>
                      <a:gd name="T4" fmla="*/ 4 w 114"/>
                      <a:gd name="T5" fmla="*/ 43 h 53"/>
                      <a:gd name="T6" fmla="*/ 5 w 114"/>
                      <a:gd name="T7" fmla="*/ 21 h 53"/>
                      <a:gd name="T8" fmla="*/ 105 w 114"/>
                      <a:gd name="T9" fmla="*/ 0 h 53"/>
                    </a:gdLst>
                    <a:ahLst/>
                    <a:cxnLst>
                      <a:cxn ang="0">
                        <a:pos x="T0" y="T1"/>
                      </a:cxn>
                      <a:cxn ang="0">
                        <a:pos x="T2" y="T3"/>
                      </a:cxn>
                      <a:cxn ang="0">
                        <a:pos x="T4" y="T5"/>
                      </a:cxn>
                      <a:cxn ang="0">
                        <a:pos x="T6" y="T7"/>
                      </a:cxn>
                      <a:cxn ang="0">
                        <a:pos x="T8" y="T9"/>
                      </a:cxn>
                    </a:cxnLst>
                    <a:rect l="0" t="0" r="r" b="b"/>
                    <a:pathLst>
                      <a:path w="114" h="53">
                        <a:moveTo>
                          <a:pt x="105" y="0"/>
                        </a:moveTo>
                        <a:cubicBezTo>
                          <a:pt x="114" y="2"/>
                          <a:pt x="111" y="17"/>
                          <a:pt x="111" y="17"/>
                        </a:cubicBezTo>
                        <a:cubicBezTo>
                          <a:pt x="98" y="29"/>
                          <a:pt x="24" y="53"/>
                          <a:pt x="4" y="43"/>
                        </a:cubicBezTo>
                        <a:cubicBezTo>
                          <a:pt x="0" y="35"/>
                          <a:pt x="0" y="29"/>
                          <a:pt x="5" y="21"/>
                        </a:cubicBezTo>
                        <a:cubicBezTo>
                          <a:pt x="10" y="13"/>
                          <a:pt x="55" y="7"/>
                          <a:pt x="105" y="0"/>
                        </a:cubicBezTo>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4" name="Freeform 274"/>
                  <p:cNvSpPr>
                    <a:spLocks/>
                  </p:cNvSpPr>
                  <p:nvPr/>
                </p:nvSpPr>
                <p:spPr bwMode="auto">
                  <a:xfrm>
                    <a:off x="13911263" y="9659938"/>
                    <a:ext cx="561975" cy="336550"/>
                  </a:xfrm>
                  <a:custGeom>
                    <a:avLst/>
                    <a:gdLst>
                      <a:gd name="T0" fmla="*/ 50 w 50"/>
                      <a:gd name="T1" fmla="*/ 13 h 30"/>
                      <a:gd name="T2" fmla="*/ 26 w 50"/>
                      <a:gd name="T3" fmla="*/ 4 h 30"/>
                      <a:gd name="T4" fmla="*/ 9 w 50"/>
                      <a:gd name="T5" fmla="*/ 2 h 30"/>
                      <a:gd name="T6" fmla="*/ 6 w 50"/>
                      <a:gd name="T7" fmla="*/ 22 h 30"/>
                      <a:gd name="T8" fmla="*/ 45 w 50"/>
                      <a:gd name="T9" fmla="*/ 30 h 30"/>
                      <a:gd name="T10" fmla="*/ 50 w 50"/>
                      <a:gd name="T11" fmla="*/ 13 h 30"/>
                    </a:gdLst>
                    <a:ahLst/>
                    <a:cxnLst>
                      <a:cxn ang="0">
                        <a:pos x="T0" y="T1"/>
                      </a:cxn>
                      <a:cxn ang="0">
                        <a:pos x="T2" y="T3"/>
                      </a:cxn>
                      <a:cxn ang="0">
                        <a:pos x="T4" y="T5"/>
                      </a:cxn>
                      <a:cxn ang="0">
                        <a:pos x="T6" y="T7"/>
                      </a:cxn>
                      <a:cxn ang="0">
                        <a:pos x="T8" y="T9"/>
                      </a:cxn>
                      <a:cxn ang="0">
                        <a:pos x="T10" y="T11"/>
                      </a:cxn>
                    </a:cxnLst>
                    <a:rect l="0" t="0" r="r" b="b"/>
                    <a:pathLst>
                      <a:path w="50" h="30">
                        <a:moveTo>
                          <a:pt x="50" y="13"/>
                        </a:moveTo>
                        <a:cubicBezTo>
                          <a:pt x="43" y="9"/>
                          <a:pt x="33" y="5"/>
                          <a:pt x="26" y="4"/>
                        </a:cubicBezTo>
                        <a:cubicBezTo>
                          <a:pt x="19" y="2"/>
                          <a:pt x="11" y="0"/>
                          <a:pt x="9" y="2"/>
                        </a:cubicBezTo>
                        <a:cubicBezTo>
                          <a:pt x="6" y="5"/>
                          <a:pt x="0" y="17"/>
                          <a:pt x="6" y="22"/>
                        </a:cubicBezTo>
                        <a:cubicBezTo>
                          <a:pt x="13" y="26"/>
                          <a:pt x="40" y="26"/>
                          <a:pt x="45" y="30"/>
                        </a:cubicBezTo>
                        <a:cubicBezTo>
                          <a:pt x="49" y="29"/>
                          <a:pt x="50" y="13"/>
                          <a:pt x="50" y="13"/>
                        </a:cubicBezTo>
                      </a:path>
                    </a:pathLst>
                  </a:custGeom>
                  <a:solidFill>
                    <a:srgbClr val="FDD8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5" name="Freeform 275"/>
                  <p:cNvSpPr>
                    <a:spLocks/>
                  </p:cNvSpPr>
                  <p:nvPr/>
                </p:nvSpPr>
                <p:spPr bwMode="auto">
                  <a:xfrm>
                    <a:off x="14473238" y="98059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5C4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6" name="Freeform 276"/>
                  <p:cNvSpPr>
                    <a:spLocks/>
                  </p:cNvSpPr>
                  <p:nvPr/>
                </p:nvSpPr>
                <p:spPr bwMode="auto">
                  <a:xfrm>
                    <a:off x="13944600" y="9805988"/>
                    <a:ext cx="528637" cy="190500"/>
                  </a:xfrm>
                  <a:custGeom>
                    <a:avLst/>
                    <a:gdLst>
                      <a:gd name="T0" fmla="*/ 46 w 47"/>
                      <a:gd name="T1" fmla="*/ 0 h 17"/>
                      <a:gd name="T2" fmla="*/ 42 w 47"/>
                      <a:gd name="T3" fmla="*/ 13 h 17"/>
                      <a:gd name="T4" fmla="*/ 3 w 47"/>
                      <a:gd name="T5" fmla="*/ 5 h 17"/>
                      <a:gd name="T6" fmla="*/ 0 w 47"/>
                      <a:gd name="T7" fmla="*/ 2 h 17"/>
                      <a:gd name="T8" fmla="*/ 3 w 47"/>
                      <a:gd name="T9" fmla="*/ 9 h 17"/>
                      <a:gd name="T10" fmla="*/ 42 w 47"/>
                      <a:gd name="T11" fmla="*/ 17 h 17"/>
                      <a:gd name="T12" fmla="*/ 47 w 47"/>
                      <a:gd name="T13" fmla="*/ 0 h 17"/>
                      <a:gd name="T14" fmla="*/ 47 w 47"/>
                      <a:gd name="T15" fmla="*/ 0 h 17"/>
                      <a:gd name="T16" fmla="*/ 46 w 4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7">
                        <a:moveTo>
                          <a:pt x="46" y="0"/>
                        </a:moveTo>
                        <a:cubicBezTo>
                          <a:pt x="45" y="4"/>
                          <a:pt x="44" y="13"/>
                          <a:pt x="42" y="13"/>
                        </a:cubicBezTo>
                        <a:cubicBezTo>
                          <a:pt x="37" y="10"/>
                          <a:pt x="9" y="10"/>
                          <a:pt x="3" y="5"/>
                        </a:cubicBezTo>
                        <a:cubicBezTo>
                          <a:pt x="2" y="4"/>
                          <a:pt x="1" y="3"/>
                          <a:pt x="0" y="2"/>
                        </a:cubicBezTo>
                        <a:cubicBezTo>
                          <a:pt x="0" y="5"/>
                          <a:pt x="1" y="7"/>
                          <a:pt x="3" y="9"/>
                        </a:cubicBezTo>
                        <a:cubicBezTo>
                          <a:pt x="10" y="13"/>
                          <a:pt x="37" y="13"/>
                          <a:pt x="42" y="17"/>
                        </a:cubicBezTo>
                        <a:cubicBezTo>
                          <a:pt x="46" y="16"/>
                          <a:pt x="47" y="0"/>
                          <a:pt x="47" y="0"/>
                        </a:cubicBezTo>
                        <a:cubicBezTo>
                          <a:pt x="47" y="0"/>
                          <a:pt x="47" y="0"/>
                          <a:pt x="47" y="0"/>
                        </a:cubicBezTo>
                        <a:cubicBezTo>
                          <a:pt x="46" y="0"/>
                          <a:pt x="46" y="0"/>
                          <a:pt x="46" y="0"/>
                        </a:cubicBezTo>
                      </a:path>
                    </a:pathLst>
                  </a:custGeom>
                  <a:solidFill>
                    <a:srgbClr val="D5B1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7" name="Freeform 277"/>
                  <p:cNvSpPr>
                    <a:spLocks/>
                  </p:cNvSpPr>
                  <p:nvPr/>
                </p:nvSpPr>
                <p:spPr bwMode="auto">
                  <a:xfrm>
                    <a:off x="13977938" y="9715501"/>
                    <a:ext cx="271462" cy="68263"/>
                  </a:xfrm>
                  <a:custGeom>
                    <a:avLst/>
                    <a:gdLst>
                      <a:gd name="T0" fmla="*/ 24 w 24"/>
                      <a:gd name="T1" fmla="*/ 5 h 6"/>
                      <a:gd name="T2" fmla="*/ 12 w 24"/>
                      <a:gd name="T3" fmla="*/ 4 h 6"/>
                      <a:gd name="T4" fmla="*/ 3 w 24"/>
                      <a:gd name="T5" fmla="*/ 2 h 6"/>
                      <a:gd name="T6" fmla="*/ 0 w 24"/>
                      <a:gd name="T7" fmla="*/ 1 h 6"/>
                      <a:gd name="T8" fmla="*/ 3 w 24"/>
                      <a:gd name="T9" fmla="*/ 0 h 6"/>
                      <a:gd name="T10" fmla="*/ 12 w 24"/>
                      <a:gd name="T11" fmla="*/ 2 h 6"/>
                      <a:gd name="T12" fmla="*/ 24 w 24"/>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24" h="6">
                        <a:moveTo>
                          <a:pt x="24" y="5"/>
                        </a:moveTo>
                        <a:cubicBezTo>
                          <a:pt x="24" y="6"/>
                          <a:pt x="18" y="5"/>
                          <a:pt x="12" y="4"/>
                        </a:cubicBezTo>
                        <a:cubicBezTo>
                          <a:pt x="8" y="3"/>
                          <a:pt x="5" y="2"/>
                          <a:pt x="3" y="2"/>
                        </a:cubicBezTo>
                        <a:cubicBezTo>
                          <a:pt x="1" y="1"/>
                          <a:pt x="0" y="1"/>
                          <a:pt x="0" y="1"/>
                        </a:cubicBezTo>
                        <a:cubicBezTo>
                          <a:pt x="0" y="0"/>
                          <a:pt x="1" y="0"/>
                          <a:pt x="3" y="0"/>
                        </a:cubicBezTo>
                        <a:cubicBezTo>
                          <a:pt x="6" y="1"/>
                          <a:pt x="9" y="1"/>
                          <a:pt x="12" y="2"/>
                        </a:cubicBezTo>
                        <a:cubicBezTo>
                          <a:pt x="19" y="3"/>
                          <a:pt x="24" y="5"/>
                          <a:pt x="24" y="5"/>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8" name="Freeform 278"/>
                  <p:cNvSpPr>
                    <a:spLocks/>
                  </p:cNvSpPr>
                  <p:nvPr/>
                </p:nvSpPr>
                <p:spPr bwMode="auto">
                  <a:xfrm>
                    <a:off x="13955713" y="9771063"/>
                    <a:ext cx="247650" cy="34925"/>
                  </a:xfrm>
                  <a:custGeom>
                    <a:avLst/>
                    <a:gdLst>
                      <a:gd name="T0" fmla="*/ 22 w 22"/>
                      <a:gd name="T1" fmla="*/ 3 h 3"/>
                      <a:gd name="T2" fmla="*/ 11 w 22"/>
                      <a:gd name="T3" fmla="*/ 3 h 3"/>
                      <a:gd name="T4" fmla="*/ 3 w 22"/>
                      <a:gd name="T5" fmla="*/ 2 h 3"/>
                      <a:gd name="T6" fmla="*/ 0 w 22"/>
                      <a:gd name="T7" fmla="*/ 1 h 3"/>
                      <a:gd name="T8" fmla="*/ 11 w 22"/>
                      <a:gd name="T9" fmla="*/ 1 h 3"/>
                      <a:gd name="T10" fmla="*/ 22 w 22"/>
                      <a:gd name="T11" fmla="*/ 3 h 3"/>
                    </a:gdLst>
                    <a:ahLst/>
                    <a:cxnLst>
                      <a:cxn ang="0">
                        <a:pos x="T0" y="T1"/>
                      </a:cxn>
                      <a:cxn ang="0">
                        <a:pos x="T2" y="T3"/>
                      </a:cxn>
                      <a:cxn ang="0">
                        <a:pos x="T4" y="T5"/>
                      </a:cxn>
                      <a:cxn ang="0">
                        <a:pos x="T6" y="T7"/>
                      </a:cxn>
                      <a:cxn ang="0">
                        <a:pos x="T8" y="T9"/>
                      </a:cxn>
                      <a:cxn ang="0">
                        <a:pos x="T10" y="T11"/>
                      </a:cxn>
                    </a:cxnLst>
                    <a:rect l="0" t="0" r="r" b="b"/>
                    <a:pathLst>
                      <a:path w="22" h="3">
                        <a:moveTo>
                          <a:pt x="22" y="3"/>
                        </a:moveTo>
                        <a:cubicBezTo>
                          <a:pt x="22" y="3"/>
                          <a:pt x="17" y="3"/>
                          <a:pt x="11" y="3"/>
                        </a:cubicBezTo>
                        <a:cubicBezTo>
                          <a:pt x="8" y="3"/>
                          <a:pt x="5" y="2"/>
                          <a:pt x="3" y="2"/>
                        </a:cubicBezTo>
                        <a:cubicBezTo>
                          <a:pt x="1" y="2"/>
                          <a:pt x="0" y="1"/>
                          <a:pt x="0" y="1"/>
                        </a:cubicBezTo>
                        <a:cubicBezTo>
                          <a:pt x="0" y="1"/>
                          <a:pt x="5" y="0"/>
                          <a:pt x="11" y="1"/>
                        </a:cubicBezTo>
                        <a:cubicBezTo>
                          <a:pt x="17" y="2"/>
                          <a:pt x="22" y="2"/>
                          <a:pt x="22" y="3"/>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29" name="Freeform 279"/>
                  <p:cNvSpPr>
                    <a:spLocks/>
                  </p:cNvSpPr>
                  <p:nvPr/>
                </p:nvSpPr>
                <p:spPr bwMode="auto">
                  <a:xfrm>
                    <a:off x="13955713" y="9839326"/>
                    <a:ext cx="214312" cy="22225"/>
                  </a:xfrm>
                  <a:custGeom>
                    <a:avLst/>
                    <a:gdLst>
                      <a:gd name="T0" fmla="*/ 19 w 19"/>
                      <a:gd name="T1" fmla="*/ 1 h 2"/>
                      <a:gd name="T2" fmla="*/ 9 w 19"/>
                      <a:gd name="T3" fmla="*/ 2 h 2"/>
                      <a:gd name="T4" fmla="*/ 3 w 19"/>
                      <a:gd name="T5" fmla="*/ 2 h 2"/>
                      <a:gd name="T6" fmla="*/ 1 w 19"/>
                      <a:gd name="T7" fmla="*/ 2 h 2"/>
                      <a:gd name="T8" fmla="*/ 0 w 19"/>
                      <a:gd name="T9" fmla="*/ 2 h 2"/>
                      <a:gd name="T10" fmla="*/ 0 w 19"/>
                      <a:gd name="T11" fmla="*/ 1 h 2"/>
                      <a:gd name="T12" fmla="*/ 3 w 19"/>
                      <a:gd name="T13" fmla="*/ 1 h 2"/>
                      <a:gd name="T14" fmla="*/ 9 w 19"/>
                      <a:gd name="T15" fmla="*/ 0 h 2"/>
                      <a:gd name="T16" fmla="*/ 19 w 19"/>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
                        <a:moveTo>
                          <a:pt x="19" y="1"/>
                        </a:moveTo>
                        <a:cubicBezTo>
                          <a:pt x="19" y="2"/>
                          <a:pt x="14" y="2"/>
                          <a:pt x="9" y="2"/>
                        </a:cubicBezTo>
                        <a:cubicBezTo>
                          <a:pt x="7" y="2"/>
                          <a:pt x="4" y="2"/>
                          <a:pt x="3" y="2"/>
                        </a:cubicBezTo>
                        <a:cubicBezTo>
                          <a:pt x="2" y="2"/>
                          <a:pt x="1" y="2"/>
                          <a:pt x="1" y="2"/>
                        </a:cubicBezTo>
                        <a:cubicBezTo>
                          <a:pt x="0" y="2"/>
                          <a:pt x="0" y="2"/>
                          <a:pt x="0" y="2"/>
                        </a:cubicBezTo>
                        <a:cubicBezTo>
                          <a:pt x="0" y="2"/>
                          <a:pt x="0" y="1"/>
                          <a:pt x="0" y="1"/>
                        </a:cubicBezTo>
                        <a:cubicBezTo>
                          <a:pt x="1" y="1"/>
                          <a:pt x="2" y="1"/>
                          <a:pt x="3" y="1"/>
                        </a:cubicBezTo>
                        <a:cubicBezTo>
                          <a:pt x="4" y="0"/>
                          <a:pt x="7" y="0"/>
                          <a:pt x="9" y="0"/>
                        </a:cubicBezTo>
                        <a:cubicBezTo>
                          <a:pt x="14" y="0"/>
                          <a:pt x="19" y="1"/>
                          <a:pt x="19" y="1"/>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30" name="Freeform 280"/>
                  <p:cNvSpPr>
                    <a:spLocks/>
                  </p:cNvSpPr>
                  <p:nvPr/>
                </p:nvSpPr>
                <p:spPr bwMode="auto">
                  <a:xfrm>
                    <a:off x="14373225" y="9794876"/>
                    <a:ext cx="1281112" cy="595313"/>
                  </a:xfrm>
                  <a:custGeom>
                    <a:avLst/>
                    <a:gdLst>
                      <a:gd name="T0" fmla="*/ 9 w 114"/>
                      <a:gd name="T1" fmla="*/ 0 h 53"/>
                      <a:gd name="T2" fmla="*/ 2 w 114"/>
                      <a:gd name="T3" fmla="*/ 17 h 53"/>
                      <a:gd name="T4" fmla="*/ 109 w 114"/>
                      <a:gd name="T5" fmla="*/ 43 h 53"/>
                      <a:gd name="T6" fmla="*/ 108 w 114"/>
                      <a:gd name="T7" fmla="*/ 21 h 53"/>
                      <a:gd name="T8" fmla="*/ 9 w 114"/>
                      <a:gd name="T9" fmla="*/ 0 h 53"/>
                    </a:gdLst>
                    <a:ahLst/>
                    <a:cxnLst>
                      <a:cxn ang="0">
                        <a:pos x="T0" y="T1"/>
                      </a:cxn>
                      <a:cxn ang="0">
                        <a:pos x="T2" y="T3"/>
                      </a:cxn>
                      <a:cxn ang="0">
                        <a:pos x="T4" y="T5"/>
                      </a:cxn>
                      <a:cxn ang="0">
                        <a:pos x="T6" y="T7"/>
                      </a:cxn>
                      <a:cxn ang="0">
                        <a:pos x="T8" y="T9"/>
                      </a:cxn>
                    </a:cxnLst>
                    <a:rect l="0" t="0" r="r" b="b"/>
                    <a:pathLst>
                      <a:path w="114" h="53">
                        <a:moveTo>
                          <a:pt x="9" y="0"/>
                        </a:moveTo>
                        <a:cubicBezTo>
                          <a:pt x="0" y="2"/>
                          <a:pt x="2" y="17"/>
                          <a:pt x="2" y="17"/>
                        </a:cubicBezTo>
                        <a:cubicBezTo>
                          <a:pt x="16" y="29"/>
                          <a:pt x="90" y="53"/>
                          <a:pt x="109" y="43"/>
                        </a:cubicBezTo>
                        <a:cubicBezTo>
                          <a:pt x="114" y="36"/>
                          <a:pt x="114" y="29"/>
                          <a:pt x="108" y="21"/>
                        </a:cubicBezTo>
                        <a:cubicBezTo>
                          <a:pt x="102" y="13"/>
                          <a:pt x="58" y="7"/>
                          <a:pt x="9" y="0"/>
                        </a:cubicBez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31" name="Freeform 281"/>
                  <p:cNvSpPr>
                    <a:spLocks/>
                  </p:cNvSpPr>
                  <p:nvPr/>
                </p:nvSpPr>
                <p:spPr bwMode="auto">
                  <a:xfrm>
                    <a:off x="13911263" y="9929813"/>
                    <a:ext cx="225425" cy="157163"/>
                  </a:xfrm>
                  <a:custGeom>
                    <a:avLst/>
                    <a:gdLst>
                      <a:gd name="T0" fmla="*/ 17 w 20"/>
                      <a:gd name="T1" fmla="*/ 1 h 14"/>
                      <a:gd name="T2" fmla="*/ 8 w 20"/>
                      <a:gd name="T3" fmla="*/ 4 h 14"/>
                      <a:gd name="T4" fmla="*/ 4 w 20"/>
                      <a:gd name="T5" fmla="*/ 7 h 14"/>
                      <a:gd name="T6" fmla="*/ 2 w 20"/>
                      <a:gd name="T7" fmla="*/ 10 h 14"/>
                      <a:gd name="T8" fmla="*/ 1 w 20"/>
                      <a:gd name="T9" fmla="*/ 14 h 14"/>
                      <a:gd name="T10" fmla="*/ 3 w 20"/>
                      <a:gd name="T11" fmla="*/ 11 h 14"/>
                      <a:gd name="T12" fmla="*/ 5 w 20"/>
                      <a:gd name="T13" fmla="*/ 8 h 14"/>
                      <a:gd name="T14" fmla="*/ 9 w 20"/>
                      <a:gd name="T15" fmla="*/ 6 h 14"/>
                      <a:gd name="T16" fmla="*/ 17 w 20"/>
                      <a:gd name="T17" fmla="*/ 2 h 14"/>
                      <a:gd name="T18" fmla="*/ 20 w 20"/>
                      <a:gd name="T19" fmla="*/ 1 h 14"/>
                      <a:gd name="T20" fmla="*/ 17 w 20"/>
                      <a:gd name="T21"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4">
                        <a:moveTo>
                          <a:pt x="17" y="1"/>
                        </a:moveTo>
                        <a:cubicBezTo>
                          <a:pt x="14" y="1"/>
                          <a:pt x="11" y="2"/>
                          <a:pt x="8" y="4"/>
                        </a:cubicBezTo>
                        <a:cubicBezTo>
                          <a:pt x="7" y="5"/>
                          <a:pt x="5" y="6"/>
                          <a:pt x="4" y="7"/>
                        </a:cubicBezTo>
                        <a:cubicBezTo>
                          <a:pt x="3" y="8"/>
                          <a:pt x="2" y="9"/>
                          <a:pt x="2" y="10"/>
                        </a:cubicBezTo>
                        <a:cubicBezTo>
                          <a:pt x="1" y="12"/>
                          <a:pt x="0" y="14"/>
                          <a:pt x="1" y="14"/>
                        </a:cubicBezTo>
                        <a:cubicBezTo>
                          <a:pt x="1" y="14"/>
                          <a:pt x="2" y="13"/>
                          <a:pt x="3" y="11"/>
                        </a:cubicBezTo>
                        <a:cubicBezTo>
                          <a:pt x="4" y="10"/>
                          <a:pt x="4" y="9"/>
                          <a:pt x="5" y="8"/>
                        </a:cubicBezTo>
                        <a:cubicBezTo>
                          <a:pt x="7" y="7"/>
                          <a:pt x="8" y="6"/>
                          <a:pt x="9" y="6"/>
                        </a:cubicBezTo>
                        <a:cubicBezTo>
                          <a:pt x="12" y="4"/>
                          <a:pt x="15" y="3"/>
                          <a:pt x="17" y="2"/>
                        </a:cubicBezTo>
                        <a:cubicBezTo>
                          <a:pt x="19" y="1"/>
                          <a:pt x="20" y="1"/>
                          <a:pt x="20" y="1"/>
                        </a:cubicBezTo>
                        <a:cubicBezTo>
                          <a:pt x="20" y="1"/>
                          <a:pt x="19" y="0"/>
                          <a:pt x="17" y="1"/>
                        </a:cubicBezTo>
                        <a:close/>
                      </a:path>
                    </a:pathLst>
                  </a:custGeom>
                  <a:solidFill>
                    <a:srgbClr val="7C8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32" name="Freeform 282"/>
                  <p:cNvSpPr>
                    <a:spLocks/>
                  </p:cNvSpPr>
                  <p:nvPr/>
                </p:nvSpPr>
                <p:spPr bwMode="auto">
                  <a:xfrm>
                    <a:off x="15317788" y="9929813"/>
                    <a:ext cx="225425" cy="146050"/>
                  </a:xfrm>
                  <a:custGeom>
                    <a:avLst/>
                    <a:gdLst>
                      <a:gd name="T0" fmla="*/ 18 w 20"/>
                      <a:gd name="T1" fmla="*/ 9 h 13"/>
                      <a:gd name="T2" fmla="*/ 16 w 20"/>
                      <a:gd name="T3" fmla="*/ 6 h 13"/>
                      <a:gd name="T4" fmla="*/ 12 w 20"/>
                      <a:gd name="T5" fmla="*/ 3 h 13"/>
                      <a:gd name="T6" fmla="*/ 4 w 20"/>
                      <a:gd name="T7" fmla="*/ 0 h 13"/>
                      <a:gd name="T8" fmla="*/ 0 w 20"/>
                      <a:gd name="T9" fmla="*/ 0 h 13"/>
                      <a:gd name="T10" fmla="*/ 3 w 20"/>
                      <a:gd name="T11" fmla="*/ 1 h 13"/>
                      <a:gd name="T12" fmla="*/ 11 w 20"/>
                      <a:gd name="T13" fmla="*/ 5 h 13"/>
                      <a:gd name="T14" fmla="*/ 15 w 20"/>
                      <a:gd name="T15" fmla="*/ 7 h 13"/>
                      <a:gd name="T16" fmla="*/ 17 w 20"/>
                      <a:gd name="T17" fmla="*/ 10 h 13"/>
                      <a:gd name="T18" fmla="*/ 19 w 20"/>
                      <a:gd name="T19" fmla="*/ 13 h 13"/>
                      <a:gd name="T20" fmla="*/ 18 w 20"/>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13">
                        <a:moveTo>
                          <a:pt x="18" y="9"/>
                        </a:moveTo>
                        <a:cubicBezTo>
                          <a:pt x="18" y="8"/>
                          <a:pt x="17" y="7"/>
                          <a:pt x="16" y="6"/>
                        </a:cubicBezTo>
                        <a:cubicBezTo>
                          <a:pt x="15" y="5"/>
                          <a:pt x="13" y="4"/>
                          <a:pt x="12" y="3"/>
                        </a:cubicBezTo>
                        <a:cubicBezTo>
                          <a:pt x="9" y="1"/>
                          <a:pt x="6" y="0"/>
                          <a:pt x="4" y="0"/>
                        </a:cubicBezTo>
                        <a:cubicBezTo>
                          <a:pt x="1" y="0"/>
                          <a:pt x="0" y="0"/>
                          <a:pt x="0" y="0"/>
                        </a:cubicBezTo>
                        <a:cubicBezTo>
                          <a:pt x="0" y="0"/>
                          <a:pt x="1" y="1"/>
                          <a:pt x="3" y="1"/>
                        </a:cubicBezTo>
                        <a:cubicBezTo>
                          <a:pt x="5" y="2"/>
                          <a:pt x="8" y="3"/>
                          <a:pt x="11" y="5"/>
                        </a:cubicBezTo>
                        <a:cubicBezTo>
                          <a:pt x="12" y="6"/>
                          <a:pt x="14" y="6"/>
                          <a:pt x="15" y="7"/>
                        </a:cubicBezTo>
                        <a:cubicBezTo>
                          <a:pt x="16" y="8"/>
                          <a:pt x="17" y="9"/>
                          <a:pt x="17" y="10"/>
                        </a:cubicBezTo>
                        <a:cubicBezTo>
                          <a:pt x="19" y="12"/>
                          <a:pt x="19" y="13"/>
                          <a:pt x="19" y="13"/>
                        </a:cubicBezTo>
                        <a:cubicBezTo>
                          <a:pt x="20" y="13"/>
                          <a:pt x="19" y="11"/>
                          <a:pt x="18" y="9"/>
                        </a:cubicBezTo>
                        <a:close/>
                      </a:path>
                    </a:pathLst>
                  </a:custGeom>
                  <a:solidFill>
                    <a:srgbClr val="7C81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grpSp>
      </p:grpSp>
      <p:grpSp>
        <p:nvGrpSpPr>
          <p:cNvPr id="7" name="Groupe 6"/>
          <p:cNvGrpSpPr/>
          <p:nvPr/>
        </p:nvGrpSpPr>
        <p:grpSpPr>
          <a:xfrm>
            <a:off x="2529717" y="2696653"/>
            <a:ext cx="1582581" cy="2184256"/>
            <a:chOff x="2700854" y="2696653"/>
            <a:chExt cx="1582581" cy="2184256"/>
          </a:xfrm>
        </p:grpSpPr>
        <p:grpSp>
          <p:nvGrpSpPr>
            <p:cNvPr id="3" name="Groupe 2"/>
            <p:cNvGrpSpPr/>
            <p:nvPr/>
          </p:nvGrpSpPr>
          <p:grpSpPr>
            <a:xfrm>
              <a:off x="2784338" y="2696653"/>
              <a:ext cx="1415612" cy="1689785"/>
              <a:chOff x="2655708" y="2696653"/>
              <a:chExt cx="1415612" cy="1689785"/>
            </a:xfrm>
          </p:grpSpPr>
          <p:grpSp>
            <p:nvGrpSpPr>
              <p:cNvPr id="271" name="กลุ่ม 1829"/>
              <p:cNvGrpSpPr/>
              <p:nvPr/>
            </p:nvGrpSpPr>
            <p:grpSpPr>
              <a:xfrm>
                <a:off x="2815911" y="2696653"/>
                <a:ext cx="1255409" cy="1689785"/>
                <a:chOff x="4578350" y="3725863"/>
                <a:chExt cx="4092575" cy="5508625"/>
              </a:xfrm>
            </p:grpSpPr>
            <p:sp>
              <p:nvSpPr>
                <p:cNvPr id="272" name="Freeform 123"/>
                <p:cNvSpPr>
                  <a:spLocks/>
                </p:cNvSpPr>
                <p:nvPr/>
              </p:nvSpPr>
              <p:spPr bwMode="auto">
                <a:xfrm>
                  <a:off x="4578350" y="6381750"/>
                  <a:ext cx="3427412" cy="2135188"/>
                </a:xfrm>
                <a:custGeom>
                  <a:avLst/>
                  <a:gdLst>
                    <a:gd name="T0" fmla="*/ 191 w 191"/>
                    <a:gd name="T1" fmla="*/ 55 h 119"/>
                    <a:gd name="T2" fmla="*/ 137 w 191"/>
                    <a:gd name="T3" fmla="*/ 0 h 119"/>
                    <a:gd name="T4" fmla="*/ 72 w 191"/>
                    <a:gd name="T5" fmla="*/ 0 h 119"/>
                    <a:gd name="T6" fmla="*/ 18 w 191"/>
                    <a:gd name="T7" fmla="*/ 47 h 119"/>
                    <a:gd name="T8" fmla="*/ 1 w 191"/>
                    <a:gd name="T9" fmla="*/ 102 h 119"/>
                    <a:gd name="T10" fmla="*/ 4 w 191"/>
                    <a:gd name="T11" fmla="*/ 111 h 119"/>
                    <a:gd name="T12" fmla="*/ 90 w 191"/>
                    <a:gd name="T13" fmla="*/ 90 h 119"/>
                    <a:gd name="T14" fmla="*/ 90 w 191"/>
                    <a:gd name="T15" fmla="*/ 81 h 119"/>
                    <a:gd name="T16" fmla="*/ 191 w 191"/>
                    <a:gd name="T17" fmla="*/ 81 h 119"/>
                    <a:gd name="T18" fmla="*/ 191 w 191"/>
                    <a:gd name="T19" fmla="*/ 5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119">
                      <a:moveTo>
                        <a:pt x="191" y="55"/>
                      </a:moveTo>
                      <a:cubicBezTo>
                        <a:pt x="191" y="25"/>
                        <a:pt x="167" y="0"/>
                        <a:pt x="137" y="0"/>
                      </a:cubicBezTo>
                      <a:cubicBezTo>
                        <a:pt x="72" y="0"/>
                        <a:pt x="72" y="0"/>
                        <a:pt x="72" y="0"/>
                      </a:cubicBezTo>
                      <a:cubicBezTo>
                        <a:pt x="44" y="0"/>
                        <a:pt x="22" y="21"/>
                        <a:pt x="18" y="47"/>
                      </a:cubicBezTo>
                      <a:cubicBezTo>
                        <a:pt x="10" y="65"/>
                        <a:pt x="0" y="93"/>
                        <a:pt x="1" y="102"/>
                      </a:cubicBezTo>
                      <a:cubicBezTo>
                        <a:pt x="1" y="105"/>
                        <a:pt x="2" y="107"/>
                        <a:pt x="4" y="111"/>
                      </a:cubicBezTo>
                      <a:cubicBezTo>
                        <a:pt x="19" y="119"/>
                        <a:pt x="79" y="100"/>
                        <a:pt x="90" y="90"/>
                      </a:cubicBezTo>
                      <a:cubicBezTo>
                        <a:pt x="90" y="90"/>
                        <a:pt x="91" y="85"/>
                        <a:pt x="90" y="81"/>
                      </a:cubicBezTo>
                      <a:cubicBezTo>
                        <a:pt x="191" y="81"/>
                        <a:pt x="191" y="81"/>
                        <a:pt x="191" y="81"/>
                      </a:cubicBezTo>
                      <a:lnTo>
                        <a:pt x="191" y="55"/>
                      </a:lnTo>
                      <a:close/>
                    </a:path>
                  </a:pathLst>
                </a:custGeom>
                <a:solidFill>
                  <a:srgbClr val="6C71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3" name="Freeform 124"/>
                <p:cNvSpPr>
                  <a:spLocks/>
                </p:cNvSpPr>
                <p:nvPr/>
              </p:nvSpPr>
              <p:spPr bwMode="auto">
                <a:xfrm>
                  <a:off x="5942013" y="6381750"/>
                  <a:ext cx="1004887" cy="1452563"/>
                </a:xfrm>
                <a:custGeom>
                  <a:avLst/>
                  <a:gdLst>
                    <a:gd name="T0" fmla="*/ 532 w 633"/>
                    <a:gd name="T1" fmla="*/ 915 h 915"/>
                    <a:gd name="T2" fmla="*/ 102 w 633"/>
                    <a:gd name="T3" fmla="*/ 915 h 915"/>
                    <a:gd name="T4" fmla="*/ 0 w 633"/>
                    <a:gd name="T5" fmla="*/ 0 h 915"/>
                    <a:gd name="T6" fmla="*/ 633 w 633"/>
                    <a:gd name="T7" fmla="*/ 0 h 915"/>
                    <a:gd name="T8" fmla="*/ 532 w 633"/>
                    <a:gd name="T9" fmla="*/ 915 h 915"/>
                  </a:gdLst>
                  <a:ahLst/>
                  <a:cxnLst>
                    <a:cxn ang="0">
                      <a:pos x="T0" y="T1"/>
                    </a:cxn>
                    <a:cxn ang="0">
                      <a:pos x="T2" y="T3"/>
                    </a:cxn>
                    <a:cxn ang="0">
                      <a:pos x="T4" y="T5"/>
                    </a:cxn>
                    <a:cxn ang="0">
                      <a:pos x="T6" y="T7"/>
                    </a:cxn>
                    <a:cxn ang="0">
                      <a:pos x="T8" y="T9"/>
                    </a:cxn>
                  </a:cxnLst>
                  <a:rect l="0" t="0" r="r" b="b"/>
                  <a:pathLst>
                    <a:path w="633" h="915">
                      <a:moveTo>
                        <a:pt x="532" y="915"/>
                      </a:moveTo>
                      <a:lnTo>
                        <a:pt x="102" y="915"/>
                      </a:lnTo>
                      <a:lnTo>
                        <a:pt x="0" y="0"/>
                      </a:lnTo>
                      <a:lnTo>
                        <a:pt x="633" y="0"/>
                      </a:lnTo>
                      <a:lnTo>
                        <a:pt x="532" y="9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4" name="Freeform 125"/>
                <p:cNvSpPr>
                  <a:spLocks/>
                </p:cNvSpPr>
                <p:nvPr/>
              </p:nvSpPr>
              <p:spPr bwMode="auto">
                <a:xfrm>
                  <a:off x="6121400" y="5610225"/>
                  <a:ext cx="665162" cy="1165225"/>
                </a:xfrm>
                <a:custGeom>
                  <a:avLst/>
                  <a:gdLst>
                    <a:gd name="T0" fmla="*/ 419 w 419"/>
                    <a:gd name="T1" fmla="*/ 734 h 734"/>
                    <a:gd name="T2" fmla="*/ 0 w 419"/>
                    <a:gd name="T3" fmla="*/ 734 h 734"/>
                    <a:gd name="T4" fmla="*/ 57 w 419"/>
                    <a:gd name="T5" fmla="*/ 0 h 734"/>
                    <a:gd name="T6" fmla="*/ 362 w 419"/>
                    <a:gd name="T7" fmla="*/ 0 h 734"/>
                    <a:gd name="T8" fmla="*/ 419 w 419"/>
                    <a:gd name="T9" fmla="*/ 734 h 734"/>
                  </a:gdLst>
                  <a:ahLst/>
                  <a:cxnLst>
                    <a:cxn ang="0">
                      <a:pos x="T0" y="T1"/>
                    </a:cxn>
                    <a:cxn ang="0">
                      <a:pos x="T2" y="T3"/>
                    </a:cxn>
                    <a:cxn ang="0">
                      <a:pos x="T4" y="T5"/>
                    </a:cxn>
                    <a:cxn ang="0">
                      <a:pos x="T6" y="T7"/>
                    </a:cxn>
                    <a:cxn ang="0">
                      <a:pos x="T8" y="T9"/>
                    </a:cxn>
                  </a:cxnLst>
                  <a:rect l="0" t="0" r="r" b="b"/>
                  <a:pathLst>
                    <a:path w="419" h="734">
                      <a:moveTo>
                        <a:pt x="419" y="734"/>
                      </a:moveTo>
                      <a:lnTo>
                        <a:pt x="0" y="734"/>
                      </a:lnTo>
                      <a:lnTo>
                        <a:pt x="57" y="0"/>
                      </a:lnTo>
                      <a:lnTo>
                        <a:pt x="362" y="0"/>
                      </a:lnTo>
                      <a:lnTo>
                        <a:pt x="419" y="734"/>
                      </a:ln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5" name="Freeform 126"/>
                <p:cNvSpPr>
                  <a:spLocks/>
                </p:cNvSpPr>
                <p:nvPr/>
              </p:nvSpPr>
              <p:spPr bwMode="auto">
                <a:xfrm>
                  <a:off x="6121400" y="5610225"/>
                  <a:ext cx="665162" cy="1165225"/>
                </a:xfrm>
                <a:custGeom>
                  <a:avLst/>
                  <a:gdLst>
                    <a:gd name="T0" fmla="*/ 419 w 419"/>
                    <a:gd name="T1" fmla="*/ 734 h 734"/>
                    <a:gd name="T2" fmla="*/ 0 w 419"/>
                    <a:gd name="T3" fmla="*/ 734 h 734"/>
                    <a:gd name="T4" fmla="*/ 57 w 419"/>
                    <a:gd name="T5" fmla="*/ 0 h 734"/>
                    <a:gd name="T6" fmla="*/ 362 w 419"/>
                    <a:gd name="T7" fmla="*/ 0 h 734"/>
                    <a:gd name="T8" fmla="*/ 419 w 419"/>
                    <a:gd name="T9" fmla="*/ 734 h 734"/>
                  </a:gdLst>
                  <a:ahLst/>
                  <a:cxnLst>
                    <a:cxn ang="0">
                      <a:pos x="T0" y="T1"/>
                    </a:cxn>
                    <a:cxn ang="0">
                      <a:pos x="T2" y="T3"/>
                    </a:cxn>
                    <a:cxn ang="0">
                      <a:pos x="T4" y="T5"/>
                    </a:cxn>
                    <a:cxn ang="0">
                      <a:pos x="T6" y="T7"/>
                    </a:cxn>
                    <a:cxn ang="0">
                      <a:pos x="T8" y="T9"/>
                    </a:cxn>
                  </a:cxnLst>
                  <a:rect l="0" t="0" r="r" b="b"/>
                  <a:pathLst>
                    <a:path w="419" h="734">
                      <a:moveTo>
                        <a:pt x="419" y="734"/>
                      </a:moveTo>
                      <a:lnTo>
                        <a:pt x="0" y="734"/>
                      </a:lnTo>
                      <a:lnTo>
                        <a:pt x="57" y="0"/>
                      </a:lnTo>
                      <a:lnTo>
                        <a:pt x="362" y="0"/>
                      </a:lnTo>
                      <a:lnTo>
                        <a:pt x="419" y="7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6" name="Freeform 127"/>
                <p:cNvSpPr>
                  <a:spLocks/>
                </p:cNvSpPr>
                <p:nvPr/>
              </p:nvSpPr>
              <p:spPr bwMode="auto">
                <a:xfrm>
                  <a:off x="6696075" y="5716588"/>
                  <a:ext cx="36512" cy="431800"/>
                </a:xfrm>
                <a:custGeom>
                  <a:avLst/>
                  <a:gdLst>
                    <a:gd name="T0" fmla="*/ 0 w 2"/>
                    <a:gd name="T1" fmla="*/ 0 h 24"/>
                    <a:gd name="T2" fmla="*/ 0 w 2"/>
                    <a:gd name="T3" fmla="*/ 0 h 24"/>
                    <a:gd name="T4" fmla="*/ 2 w 2"/>
                    <a:gd name="T5" fmla="*/ 24 h 24"/>
                    <a:gd name="T6" fmla="*/ 2 w 2"/>
                    <a:gd name="T7" fmla="*/ 24 h 24"/>
                    <a:gd name="T8" fmla="*/ 0 w 2"/>
                    <a:gd name="T9" fmla="*/ 0 h 24"/>
                  </a:gdLst>
                  <a:ahLst/>
                  <a:cxnLst>
                    <a:cxn ang="0">
                      <a:pos x="T0" y="T1"/>
                    </a:cxn>
                    <a:cxn ang="0">
                      <a:pos x="T2" y="T3"/>
                    </a:cxn>
                    <a:cxn ang="0">
                      <a:pos x="T4" y="T5"/>
                    </a:cxn>
                    <a:cxn ang="0">
                      <a:pos x="T6" y="T7"/>
                    </a:cxn>
                    <a:cxn ang="0">
                      <a:pos x="T8" y="T9"/>
                    </a:cxn>
                  </a:cxnLst>
                  <a:rect l="0" t="0" r="r" b="b"/>
                  <a:pathLst>
                    <a:path w="2" h="24">
                      <a:moveTo>
                        <a:pt x="0" y="0"/>
                      </a:moveTo>
                      <a:cubicBezTo>
                        <a:pt x="0" y="0"/>
                        <a:pt x="0" y="0"/>
                        <a:pt x="0" y="0"/>
                      </a:cubicBezTo>
                      <a:cubicBezTo>
                        <a:pt x="2" y="24"/>
                        <a:pt x="2" y="24"/>
                        <a:pt x="2" y="24"/>
                      </a:cubicBezTo>
                      <a:cubicBezTo>
                        <a:pt x="2" y="24"/>
                        <a:pt x="2" y="24"/>
                        <a:pt x="2" y="24"/>
                      </a:cubicBezTo>
                      <a:cubicBezTo>
                        <a:pt x="0" y="0"/>
                        <a:pt x="0" y="0"/>
                        <a:pt x="0" y="0"/>
                      </a:cubicBezTo>
                    </a:path>
                  </a:pathLst>
                </a:custGeom>
                <a:solidFill>
                  <a:srgbClr val="FAD3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7" name="Freeform 128"/>
                <p:cNvSpPr>
                  <a:spLocks/>
                </p:cNvSpPr>
                <p:nvPr/>
              </p:nvSpPr>
              <p:spPr bwMode="auto">
                <a:xfrm>
                  <a:off x="6175375" y="5716588"/>
                  <a:ext cx="557212" cy="611188"/>
                </a:xfrm>
                <a:custGeom>
                  <a:avLst/>
                  <a:gdLst>
                    <a:gd name="T0" fmla="*/ 29 w 31"/>
                    <a:gd name="T1" fmla="*/ 0 h 34"/>
                    <a:gd name="T2" fmla="*/ 2 w 31"/>
                    <a:gd name="T3" fmla="*/ 0 h 34"/>
                    <a:gd name="T4" fmla="*/ 0 w 31"/>
                    <a:gd name="T5" fmla="*/ 24 h 34"/>
                    <a:gd name="T6" fmla="*/ 10 w 31"/>
                    <a:gd name="T7" fmla="*/ 30 h 34"/>
                    <a:gd name="T8" fmla="*/ 21 w 31"/>
                    <a:gd name="T9" fmla="*/ 34 h 34"/>
                    <a:gd name="T10" fmla="*/ 23 w 31"/>
                    <a:gd name="T11" fmla="*/ 33 h 34"/>
                    <a:gd name="T12" fmla="*/ 31 w 31"/>
                    <a:gd name="T13" fmla="*/ 24 h 34"/>
                    <a:gd name="T14" fmla="*/ 29 w 31"/>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4">
                      <a:moveTo>
                        <a:pt x="29" y="0"/>
                      </a:moveTo>
                      <a:cubicBezTo>
                        <a:pt x="2" y="0"/>
                        <a:pt x="2" y="0"/>
                        <a:pt x="2" y="0"/>
                      </a:cubicBezTo>
                      <a:cubicBezTo>
                        <a:pt x="0" y="24"/>
                        <a:pt x="0" y="24"/>
                        <a:pt x="0" y="24"/>
                      </a:cubicBezTo>
                      <a:cubicBezTo>
                        <a:pt x="2" y="25"/>
                        <a:pt x="6" y="28"/>
                        <a:pt x="10" y="30"/>
                      </a:cubicBezTo>
                      <a:cubicBezTo>
                        <a:pt x="13" y="32"/>
                        <a:pt x="17" y="34"/>
                        <a:pt x="21" y="34"/>
                      </a:cubicBezTo>
                      <a:cubicBezTo>
                        <a:pt x="21" y="34"/>
                        <a:pt x="22" y="33"/>
                        <a:pt x="23" y="33"/>
                      </a:cubicBezTo>
                      <a:cubicBezTo>
                        <a:pt x="26" y="33"/>
                        <a:pt x="31" y="28"/>
                        <a:pt x="31" y="24"/>
                      </a:cubicBezTo>
                      <a:cubicBezTo>
                        <a:pt x="29" y="0"/>
                        <a:pt x="29" y="0"/>
                        <a:pt x="29" y="0"/>
                      </a:cubicBezTo>
                    </a:path>
                  </a:pathLst>
                </a:custGeom>
                <a:solidFill>
                  <a:srgbClr val="F2B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8" name="Freeform 129"/>
                <p:cNvSpPr>
                  <a:spLocks/>
                </p:cNvSpPr>
                <p:nvPr/>
              </p:nvSpPr>
              <p:spPr bwMode="auto">
                <a:xfrm>
                  <a:off x="6248400" y="6775450"/>
                  <a:ext cx="412750" cy="341313"/>
                </a:xfrm>
                <a:custGeom>
                  <a:avLst/>
                  <a:gdLst>
                    <a:gd name="T0" fmla="*/ 214 w 260"/>
                    <a:gd name="T1" fmla="*/ 215 h 215"/>
                    <a:gd name="T2" fmla="*/ 33 w 260"/>
                    <a:gd name="T3" fmla="*/ 215 h 215"/>
                    <a:gd name="T4" fmla="*/ 0 w 260"/>
                    <a:gd name="T5" fmla="*/ 0 h 215"/>
                    <a:gd name="T6" fmla="*/ 260 w 260"/>
                    <a:gd name="T7" fmla="*/ 0 h 215"/>
                    <a:gd name="T8" fmla="*/ 214 w 260"/>
                    <a:gd name="T9" fmla="*/ 215 h 215"/>
                  </a:gdLst>
                  <a:ahLst/>
                  <a:cxnLst>
                    <a:cxn ang="0">
                      <a:pos x="T0" y="T1"/>
                    </a:cxn>
                    <a:cxn ang="0">
                      <a:pos x="T2" y="T3"/>
                    </a:cxn>
                    <a:cxn ang="0">
                      <a:pos x="T4" y="T5"/>
                    </a:cxn>
                    <a:cxn ang="0">
                      <a:pos x="T6" y="T7"/>
                    </a:cxn>
                    <a:cxn ang="0">
                      <a:pos x="T8" y="T9"/>
                    </a:cxn>
                  </a:cxnLst>
                  <a:rect l="0" t="0" r="r" b="b"/>
                  <a:pathLst>
                    <a:path w="260" h="215">
                      <a:moveTo>
                        <a:pt x="214" y="215"/>
                      </a:moveTo>
                      <a:lnTo>
                        <a:pt x="33" y="215"/>
                      </a:lnTo>
                      <a:lnTo>
                        <a:pt x="0" y="0"/>
                      </a:lnTo>
                      <a:lnTo>
                        <a:pt x="260" y="0"/>
                      </a:lnTo>
                      <a:lnTo>
                        <a:pt x="214" y="215"/>
                      </a:lnTo>
                      <a:close/>
                    </a:path>
                  </a:pathLst>
                </a:custGeom>
                <a:solidFill>
                  <a:srgbClr val="2A5A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9" name="Freeform 130"/>
                <p:cNvSpPr>
                  <a:spLocks/>
                </p:cNvSpPr>
                <p:nvPr/>
              </p:nvSpPr>
              <p:spPr bwMode="auto">
                <a:xfrm>
                  <a:off x="6265863" y="7116763"/>
                  <a:ext cx="376237" cy="717550"/>
                </a:xfrm>
                <a:custGeom>
                  <a:avLst/>
                  <a:gdLst>
                    <a:gd name="T0" fmla="*/ 237 w 237"/>
                    <a:gd name="T1" fmla="*/ 452 h 452"/>
                    <a:gd name="T2" fmla="*/ 0 w 237"/>
                    <a:gd name="T3" fmla="*/ 452 h 452"/>
                    <a:gd name="T4" fmla="*/ 45 w 237"/>
                    <a:gd name="T5" fmla="*/ 0 h 452"/>
                    <a:gd name="T6" fmla="*/ 192 w 237"/>
                    <a:gd name="T7" fmla="*/ 0 h 452"/>
                    <a:gd name="T8" fmla="*/ 237 w 237"/>
                    <a:gd name="T9" fmla="*/ 452 h 452"/>
                  </a:gdLst>
                  <a:ahLst/>
                  <a:cxnLst>
                    <a:cxn ang="0">
                      <a:pos x="T0" y="T1"/>
                    </a:cxn>
                    <a:cxn ang="0">
                      <a:pos x="T2" y="T3"/>
                    </a:cxn>
                    <a:cxn ang="0">
                      <a:pos x="T4" y="T5"/>
                    </a:cxn>
                    <a:cxn ang="0">
                      <a:pos x="T6" y="T7"/>
                    </a:cxn>
                    <a:cxn ang="0">
                      <a:pos x="T8" y="T9"/>
                    </a:cxn>
                  </a:cxnLst>
                  <a:rect l="0" t="0" r="r" b="b"/>
                  <a:pathLst>
                    <a:path w="237" h="452">
                      <a:moveTo>
                        <a:pt x="237" y="452"/>
                      </a:moveTo>
                      <a:lnTo>
                        <a:pt x="0" y="452"/>
                      </a:lnTo>
                      <a:lnTo>
                        <a:pt x="45" y="0"/>
                      </a:lnTo>
                      <a:lnTo>
                        <a:pt x="192" y="0"/>
                      </a:lnTo>
                      <a:lnTo>
                        <a:pt x="237" y="452"/>
                      </a:lnTo>
                      <a:close/>
                    </a:path>
                  </a:pathLst>
                </a:custGeom>
                <a:solidFill>
                  <a:srgbClr val="3F6E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0" name="Freeform 131"/>
                <p:cNvSpPr>
                  <a:spLocks/>
                </p:cNvSpPr>
                <p:nvPr/>
              </p:nvSpPr>
              <p:spPr bwMode="auto">
                <a:xfrm>
                  <a:off x="5942013" y="6273800"/>
                  <a:ext cx="1077912" cy="860425"/>
                </a:xfrm>
                <a:custGeom>
                  <a:avLst/>
                  <a:gdLst>
                    <a:gd name="T0" fmla="*/ 12 w 60"/>
                    <a:gd name="T1" fmla="*/ 0 h 48"/>
                    <a:gd name="T2" fmla="*/ 0 w 60"/>
                    <a:gd name="T3" fmla="*/ 7 h 48"/>
                    <a:gd name="T4" fmla="*/ 15 w 60"/>
                    <a:gd name="T5" fmla="*/ 48 h 48"/>
                    <a:gd name="T6" fmla="*/ 29 w 60"/>
                    <a:gd name="T7" fmla="*/ 28 h 48"/>
                    <a:gd name="T8" fmla="*/ 45 w 60"/>
                    <a:gd name="T9" fmla="*/ 44 h 48"/>
                    <a:gd name="T10" fmla="*/ 58 w 60"/>
                    <a:gd name="T11" fmla="*/ 7 h 48"/>
                    <a:gd name="T12" fmla="*/ 46 w 60"/>
                    <a:gd name="T13" fmla="*/ 0 h 48"/>
                    <a:gd name="T14" fmla="*/ 29 w 60"/>
                    <a:gd name="T15" fmla="*/ 24 h 48"/>
                    <a:gd name="T16" fmla="*/ 12 w 60"/>
                    <a:gd name="T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48">
                      <a:moveTo>
                        <a:pt x="12" y="0"/>
                      </a:moveTo>
                      <a:cubicBezTo>
                        <a:pt x="8" y="2"/>
                        <a:pt x="0" y="6"/>
                        <a:pt x="0" y="7"/>
                      </a:cubicBezTo>
                      <a:cubicBezTo>
                        <a:pt x="0" y="8"/>
                        <a:pt x="8" y="43"/>
                        <a:pt x="15" y="48"/>
                      </a:cubicBezTo>
                      <a:cubicBezTo>
                        <a:pt x="24" y="37"/>
                        <a:pt x="29" y="28"/>
                        <a:pt x="29" y="28"/>
                      </a:cubicBezTo>
                      <a:cubicBezTo>
                        <a:pt x="45" y="44"/>
                        <a:pt x="45" y="44"/>
                        <a:pt x="45" y="44"/>
                      </a:cubicBezTo>
                      <a:cubicBezTo>
                        <a:pt x="60" y="29"/>
                        <a:pt x="58" y="8"/>
                        <a:pt x="58" y="7"/>
                      </a:cubicBezTo>
                      <a:cubicBezTo>
                        <a:pt x="58" y="6"/>
                        <a:pt x="48" y="2"/>
                        <a:pt x="46" y="0"/>
                      </a:cubicBezTo>
                      <a:cubicBezTo>
                        <a:pt x="39" y="12"/>
                        <a:pt x="29" y="24"/>
                        <a:pt x="29" y="24"/>
                      </a:cubicBezTo>
                      <a:cubicBezTo>
                        <a:pt x="29" y="24"/>
                        <a:pt x="13" y="7"/>
                        <a:pt x="12" y="0"/>
                      </a:cubicBezTo>
                      <a:close/>
                    </a:path>
                  </a:pathLst>
                </a:custGeom>
                <a:solidFill>
                  <a:srgbClr val="E8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1" name="Freeform 132"/>
                <p:cNvSpPr>
                  <a:spLocks/>
                </p:cNvSpPr>
                <p:nvPr/>
              </p:nvSpPr>
              <p:spPr bwMode="auto">
                <a:xfrm>
                  <a:off x="6983413" y="4784725"/>
                  <a:ext cx="323850" cy="735013"/>
                </a:xfrm>
                <a:custGeom>
                  <a:avLst/>
                  <a:gdLst>
                    <a:gd name="T0" fmla="*/ 4 w 18"/>
                    <a:gd name="T1" fmla="*/ 11 h 41"/>
                    <a:gd name="T2" fmla="*/ 17 w 18"/>
                    <a:gd name="T3" fmla="*/ 17 h 41"/>
                    <a:gd name="T4" fmla="*/ 0 w 18"/>
                    <a:gd name="T5" fmla="*/ 24 h 41"/>
                    <a:gd name="T6" fmla="*/ 4 w 18"/>
                    <a:gd name="T7" fmla="*/ 11 h 41"/>
                  </a:gdLst>
                  <a:ahLst/>
                  <a:cxnLst>
                    <a:cxn ang="0">
                      <a:pos x="T0" y="T1"/>
                    </a:cxn>
                    <a:cxn ang="0">
                      <a:pos x="T2" y="T3"/>
                    </a:cxn>
                    <a:cxn ang="0">
                      <a:pos x="T4" y="T5"/>
                    </a:cxn>
                    <a:cxn ang="0">
                      <a:pos x="T6" y="T7"/>
                    </a:cxn>
                  </a:cxnLst>
                  <a:rect l="0" t="0" r="r" b="b"/>
                  <a:pathLst>
                    <a:path w="18" h="41">
                      <a:moveTo>
                        <a:pt x="4" y="11"/>
                      </a:moveTo>
                      <a:cubicBezTo>
                        <a:pt x="8" y="0"/>
                        <a:pt x="18" y="4"/>
                        <a:pt x="17" y="17"/>
                      </a:cubicBezTo>
                      <a:cubicBezTo>
                        <a:pt x="16" y="31"/>
                        <a:pt x="8" y="41"/>
                        <a:pt x="0" y="24"/>
                      </a:cubicBezTo>
                      <a:cubicBezTo>
                        <a:pt x="3" y="14"/>
                        <a:pt x="4" y="11"/>
                        <a:pt x="4"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2" name="Freeform 133"/>
                <p:cNvSpPr>
                  <a:spLocks/>
                </p:cNvSpPr>
                <p:nvPr/>
              </p:nvSpPr>
              <p:spPr bwMode="auto">
                <a:xfrm>
                  <a:off x="7073900" y="4173538"/>
                  <a:ext cx="179387" cy="1004888"/>
                </a:xfrm>
                <a:custGeom>
                  <a:avLst/>
                  <a:gdLst>
                    <a:gd name="T0" fmla="*/ 7 w 10"/>
                    <a:gd name="T1" fmla="*/ 0 h 56"/>
                    <a:gd name="T2" fmla="*/ 1 w 10"/>
                    <a:gd name="T3" fmla="*/ 1 h 56"/>
                    <a:gd name="T4" fmla="*/ 0 w 10"/>
                    <a:gd name="T5" fmla="*/ 6 h 56"/>
                    <a:gd name="T6" fmla="*/ 2 w 10"/>
                    <a:gd name="T7" fmla="*/ 56 h 56"/>
                    <a:gd name="T8" fmla="*/ 6 w 10"/>
                    <a:gd name="T9" fmla="*/ 55 h 56"/>
                    <a:gd name="T10" fmla="*/ 6 w 10"/>
                    <a:gd name="T11" fmla="*/ 49 h 56"/>
                    <a:gd name="T12" fmla="*/ 7 w 10"/>
                    <a:gd name="T13" fmla="*/ 0 h 56"/>
                  </a:gdLst>
                  <a:ahLst/>
                  <a:cxnLst>
                    <a:cxn ang="0">
                      <a:pos x="T0" y="T1"/>
                    </a:cxn>
                    <a:cxn ang="0">
                      <a:pos x="T2" y="T3"/>
                    </a:cxn>
                    <a:cxn ang="0">
                      <a:pos x="T4" y="T5"/>
                    </a:cxn>
                    <a:cxn ang="0">
                      <a:pos x="T6" y="T7"/>
                    </a:cxn>
                    <a:cxn ang="0">
                      <a:pos x="T8" y="T9"/>
                    </a:cxn>
                    <a:cxn ang="0">
                      <a:pos x="T10" y="T11"/>
                    </a:cxn>
                    <a:cxn ang="0">
                      <a:pos x="T12" y="T13"/>
                    </a:cxn>
                  </a:cxnLst>
                  <a:rect l="0" t="0" r="r" b="b"/>
                  <a:pathLst>
                    <a:path w="10" h="56">
                      <a:moveTo>
                        <a:pt x="7" y="0"/>
                      </a:moveTo>
                      <a:cubicBezTo>
                        <a:pt x="1" y="1"/>
                        <a:pt x="1" y="1"/>
                        <a:pt x="1" y="1"/>
                      </a:cubicBezTo>
                      <a:cubicBezTo>
                        <a:pt x="0" y="6"/>
                        <a:pt x="0" y="6"/>
                        <a:pt x="0" y="6"/>
                      </a:cubicBezTo>
                      <a:cubicBezTo>
                        <a:pt x="4" y="21"/>
                        <a:pt x="2" y="56"/>
                        <a:pt x="2" y="56"/>
                      </a:cubicBezTo>
                      <a:cubicBezTo>
                        <a:pt x="2" y="56"/>
                        <a:pt x="5" y="56"/>
                        <a:pt x="6" y="55"/>
                      </a:cubicBezTo>
                      <a:cubicBezTo>
                        <a:pt x="6" y="54"/>
                        <a:pt x="6" y="52"/>
                        <a:pt x="6" y="49"/>
                      </a:cubicBezTo>
                      <a:cubicBezTo>
                        <a:pt x="10" y="31"/>
                        <a:pt x="7" y="0"/>
                        <a:pt x="7" y="0"/>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3" name="Freeform 134"/>
                <p:cNvSpPr>
                  <a:spLocks/>
                </p:cNvSpPr>
                <p:nvPr/>
              </p:nvSpPr>
              <p:spPr bwMode="auto">
                <a:xfrm>
                  <a:off x="5691188" y="3851275"/>
                  <a:ext cx="1489075" cy="2476500"/>
                </a:xfrm>
                <a:custGeom>
                  <a:avLst/>
                  <a:gdLst>
                    <a:gd name="T0" fmla="*/ 77 w 83"/>
                    <a:gd name="T1" fmla="*/ 22 h 138"/>
                    <a:gd name="T2" fmla="*/ 81 w 83"/>
                    <a:gd name="T3" fmla="*/ 113 h 138"/>
                    <a:gd name="T4" fmla="*/ 11 w 83"/>
                    <a:gd name="T5" fmla="*/ 117 h 138"/>
                    <a:gd name="T6" fmla="*/ 6 w 83"/>
                    <a:gd name="T7" fmla="*/ 25 h 138"/>
                    <a:gd name="T8" fmla="*/ 77 w 83"/>
                    <a:gd name="T9" fmla="*/ 22 h 138"/>
                  </a:gdLst>
                  <a:ahLst/>
                  <a:cxnLst>
                    <a:cxn ang="0">
                      <a:pos x="T0" y="T1"/>
                    </a:cxn>
                    <a:cxn ang="0">
                      <a:pos x="T2" y="T3"/>
                    </a:cxn>
                    <a:cxn ang="0">
                      <a:pos x="T4" y="T5"/>
                    </a:cxn>
                    <a:cxn ang="0">
                      <a:pos x="T6" y="T7"/>
                    </a:cxn>
                    <a:cxn ang="0">
                      <a:pos x="T8" y="T9"/>
                    </a:cxn>
                  </a:cxnLst>
                  <a:rect l="0" t="0" r="r" b="b"/>
                  <a:pathLst>
                    <a:path w="83" h="138">
                      <a:moveTo>
                        <a:pt x="77" y="22"/>
                      </a:moveTo>
                      <a:cubicBezTo>
                        <a:pt x="83" y="40"/>
                        <a:pt x="78" y="62"/>
                        <a:pt x="81" y="113"/>
                      </a:cubicBezTo>
                      <a:cubicBezTo>
                        <a:pt x="82" y="121"/>
                        <a:pt x="42" y="138"/>
                        <a:pt x="11" y="117"/>
                      </a:cubicBezTo>
                      <a:cubicBezTo>
                        <a:pt x="8" y="113"/>
                        <a:pt x="0" y="34"/>
                        <a:pt x="6" y="25"/>
                      </a:cubicBezTo>
                      <a:cubicBezTo>
                        <a:pt x="13" y="15"/>
                        <a:pt x="57" y="0"/>
                        <a:pt x="77" y="22"/>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4" name="Freeform 135"/>
                <p:cNvSpPr>
                  <a:spLocks/>
                </p:cNvSpPr>
                <p:nvPr/>
              </p:nvSpPr>
              <p:spPr bwMode="auto">
                <a:xfrm>
                  <a:off x="5494338" y="4802188"/>
                  <a:ext cx="341312" cy="788988"/>
                </a:xfrm>
                <a:custGeom>
                  <a:avLst/>
                  <a:gdLst>
                    <a:gd name="T0" fmla="*/ 15 w 19"/>
                    <a:gd name="T1" fmla="*/ 11 h 44"/>
                    <a:gd name="T2" fmla="*/ 1 w 19"/>
                    <a:gd name="T3" fmla="*/ 18 h 44"/>
                    <a:gd name="T4" fmla="*/ 19 w 19"/>
                    <a:gd name="T5" fmla="*/ 29 h 44"/>
                    <a:gd name="T6" fmla="*/ 15 w 19"/>
                    <a:gd name="T7" fmla="*/ 11 h 44"/>
                  </a:gdLst>
                  <a:ahLst/>
                  <a:cxnLst>
                    <a:cxn ang="0">
                      <a:pos x="T0" y="T1"/>
                    </a:cxn>
                    <a:cxn ang="0">
                      <a:pos x="T2" y="T3"/>
                    </a:cxn>
                    <a:cxn ang="0">
                      <a:pos x="T4" y="T5"/>
                    </a:cxn>
                    <a:cxn ang="0">
                      <a:pos x="T6" y="T7"/>
                    </a:cxn>
                  </a:cxnLst>
                  <a:rect l="0" t="0" r="r" b="b"/>
                  <a:pathLst>
                    <a:path w="19" h="44">
                      <a:moveTo>
                        <a:pt x="15" y="11"/>
                      </a:moveTo>
                      <a:cubicBezTo>
                        <a:pt x="10" y="0"/>
                        <a:pt x="0" y="4"/>
                        <a:pt x="1" y="18"/>
                      </a:cubicBezTo>
                      <a:cubicBezTo>
                        <a:pt x="2" y="31"/>
                        <a:pt x="15" y="44"/>
                        <a:pt x="19" y="29"/>
                      </a:cubicBezTo>
                      <a:cubicBezTo>
                        <a:pt x="16" y="19"/>
                        <a:pt x="15" y="11"/>
                        <a:pt x="15" y="11"/>
                      </a:cubicBezTo>
                      <a:close/>
                    </a:path>
                  </a:pathLst>
                </a:custGeom>
                <a:solidFill>
                  <a:srgbClr val="F6C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5" name="Freeform 136"/>
                <p:cNvSpPr>
                  <a:spLocks/>
                </p:cNvSpPr>
                <p:nvPr/>
              </p:nvSpPr>
              <p:spPr bwMode="auto">
                <a:xfrm>
                  <a:off x="5942013" y="4478338"/>
                  <a:ext cx="431800" cy="358775"/>
                </a:xfrm>
                <a:custGeom>
                  <a:avLst/>
                  <a:gdLst>
                    <a:gd name="T0" fmla="*/ 3 w 24"/>
                    <a:gd name="T1" fmla="*/ 20 h 20"/>
                    <a:gd name="T2" fmla="*/ 21 w 24"/>
                    <a:gd name="T3" fmla="*/ 9 h 20"/>
                    <a:gd name="T4" fmla="*/ 21 w 24"/>
                    <a:gd name="T5" fmla="*/ 15 h 20"/>
                    <a:gd name="T6" fmla="*/ 3 w 24"/>
                    <a:gd name="T7" fmla="*/ 20 h 20"/>
                  </a:gdLst>
                  <a:ahLst/>
                  <a:cxnLst>
                    <a:cxn ang="0">
                      <a:pos x="T0" y="T1"/>
                    </a:cxn>
                    <a:cxn ang="0">
                      <a:pos x="T2" y="T3"/>
                    </a:cxn>
                    <a:cxn ang="0">
                      <a:pos x="T4" y="T5"/>
                    </a:cxn>
                    <a:cxn ang="0">
                      <a:pos x="T6" y="T7"/>
                    </a:cxn>
                  </a:cxnLst>
                  <a:rect l="0" t="0" r="r" b="b"/>
                  <a:pathLst>
                    <a:path w="24" h="20">
                      <a:moveTo>
                        <a:pt x="3" y="20"/>
                      </a:moveTo>
                      <a:cubicBezTo>
                        <a:pt x="0" y="12"/>
                        <a:pt x="14" y="0"/>
                        <a:pt x="21" y="9"/>
                      </a:cubicBezTo>
                      <a:cubicBezTo>
                        <a:pt x="23" y="14"/>
                        <a:pt x="24" y="16"/>
                        <a:pt x="21" y="15"/>
                      </a:cubicBezTo>
                      <a:cubicBezTo>
                        <a:pt x="19" y="15"/>
                        <a:pt x="13" y="14"/>
                        <a:pt x="3" y="20"/>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6" name="Freeform 137"/>
                <p:cNvSpPr>
                  <a:spLocks/>
                </p:cNvSpPr>
                <p:nvPr/>
              </p:nvSpPr>
              <p:spPr bwMode="auto">
                <a:xfrm>
                  <a:off x="6661150" y="4424363"/>
                  <a:ext cx="430212" cy="395288"/>
                </a:xfrm>
                <a:custGeom>
                  <a:avLst/>
                  <a:gdLst>
                    <a:gd name="T0" fmla="*/ 21 w 24"/>
                    <a:gd name="T1" fmla="*/ 22 h 22"/>
                    <a:gd name="T2" fmla="*/ 3 w 24"/>
                    <a:gd name="T3" fmla="*/ 10 h 22"/>
                    <a:gd name="T4" fmla="*/ 3 w 24"/>
                    <a:gd name="T5" fmla="*/ 17 h 22"/>
                    <a:gd name="T6" fmla="*/ 21 w 24"/>
                    <a:gd name="T7" fmla="*/ 22 h 22"/>
                  </a:gdLst>
                  <a:ahLst/>
                  <a:cxnLst>
                    <a:cxn ang="0">
                      <a:pos x="T0" y="T1"/>
                    </a:cxn>
                    <a:cxn ang="0">
                      <a:pos x="T2" y="T3"/>
                    </a:cxn>
                    <a:cxn ang="0">
                      <a:pos x="T4" y="T5"/>
                    </a:cxn>
                    <a:cxn ang="0">
                      <a:pos x="T6" y="T7"/>
                    </a:cxn>
                  </a:cxnLst>
                  <a:rect l="0" t="0" r="r" b="b"/>
                  <a:pathLst>
                    <a:path w="24" h="22">
                      <a:moveTo>
                        <a:pt x="21" y="22"/>
                      </a:moveTo>
                      <a:cubicBezTo>
                        <a:pt x="24" y="12"/>
                        <a:pt x="9" y="0"/>
                        <a:pt x="3" y="10"/>
                      </a:cubicBezTo>
                      <a:cubicBezTo>
                        <a:pt x="1" y="15"/>
                        <a:pt x="0" y="18"/>
                        <a:pt x="3" y="17"/>
                      </a:cubicBezTo>
                      <a:cubicBezTo>
                        <a:pt x="5" y="16"/>
                        <a:pt x="11" y="15"/>
                        <a:pt x="21" y="22"/>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7" name="Oval 138"/>
                <p:cNvSpPr>
                  <a:spLocks noChangeArrowheads="1"/>
                </p:cNvSpPr>
                <p:nvPr/>
              </p:nvSpPr>
              <p:spPr bwMode="auto">
                <a:xfrm>
                  <a:off x="6140450" y="4927600"/>
                  <a:ext cx="142875" cy="250825"/>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8" name="Oval 139"/>
                <p:cNvSpPr>
                  <a:spLocks noChangeArrowheads="1"/>
                </p:cNvSpPr>
                <p:nvPr/>
              </p:nvSpPr>
              <p:spPr bwMode="auto">
                <a:xfrm>
                  <a:off x="6750050" y="4910138"/>
                  <a:ext cx="144462" cy="250825"/>
                </a:xfrm>
                <a:prstGeom prst="ellipse">
                  <a:avLst/>
                </a:prstGeom>
                <a:solidFill>
                  <a:srgbClr val="2B180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9" name="Freeform 140"/>
                <p:cNvSpPr>
                  <a:spLocks/>
                </p:cNvSpPr>
                <p:nvPr/>
              </p:nvSpPr>
              <p:spPr bwMode="auto">
                <a:xfrm>
                  <a:off x="6175375" y="5591175"/>
                  <a:ext cx="646112" cy="449263"/>
                </a:xfrm>
                <a:custGeom>
                  <a:avLst/>
                  <a:gdLst>
                    <a:gd name="T0" fmla="*/ 0 w 36"/>
                    <a:gd name="T1" fmla="*/ 0 h 25"/>
                    <a:gd name="T2" fmla="*/ 36 w 36"/>
                    <a:gd name="T3" fmla="*/ 0 h 25"/>
                    <a:gd name="T4" fmla="*/ 0 w 36"/>
                    <a:gd name="T5" fmla="*/ 0 h 25"/>
                  </a:gdLst>
                  <a:ahLst/>
                  <a:cxnLst>
                    <a:cxn ang="0">
                      <a:pos x="T0" y="T1"/>
                    </a:cxn>
                    <a:cxn ang="0">
                      <a:pos x="T2" y="T3"/>
                    </a:cxn>
                    <a:cxn ang="0">
                      <a:pos x="T4" y="T5"/>
                    </a:cxn>
                  </a:cxnLst>
                  <a:rect l="0" t="0" r="r" b="b"/>
                  <a:pathLst>
                    <a:path w="36" h="25">
                      <a:moveTo>
                        <a:pt x="0" y="0"/>
                      </a:moveTo>
                      <a:cubicBezTo>
                        <a:pt x="8" y="2"/>
                        <a:pt x="19" y="6"/>
                        <a:pt x="36" y="0"/>
                      </a:cubicBezTo>
                      <a:cubicBezTo>
                        <a:pt x="27" y="23"/>
                        <a:pt x="15" y="2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0" name="Freeform 141"/>
                <p:cNvSpPr>
                  <a:spLocks/>
                </p:cNvSpPr>
                <p:nvPr/>
              </p:nvSpPr>
              <p:spPr bwMode="auto">
                <a:xfrm>
                  <a:off x="5583238" y="5035550"/>
                  <a:ext cx="144462" cy="250825"/>
                </a:xfrm>
                <a:custGeom>
                  <a:avLst/>
                  <a:gdLst>
                    <a:gd name="T0" fmla="*/ 8 w 8"/>
                    <a:gd name="T1" fmla="*/ 14 h 14"/>
                    <a:gd name="T2" fmla="*/ 7 w 8"/>
                    <a:gd name="T3" fmla="*/ 14 h 14"/>
                    <a:gd name="T4" fmla="*/ 4 w 8"/>
                    <a:gd name="T5" fmla="*/ 13 h 14"/>
                    <a:gd name="T6" fmla="*/ 3 w 8"/>
                    <a:gd name="T7" fmla="*/ 9 h 14"/>
                    <a:gd name="T8" fmla="*/ 5 w 8"/>
                    <a:gd name="T9" fmla="*/ 7 h 14"/>
                    <a:gd name="T10" fmla="*/ 5 w 8"/>
                    <a:gd name="T11" fmla="*/ 6 h 14"/>
                    <a:gd name="T12" fmla="*/ 5 w 8"/>
                    <a:gd name="T13" fmla="*/ 6 h 14"/>
                    <a:gd name="T14" fmla="*/ 5 w 8"/>
                    <a:gd name="T15" fmla="*/ 6 h 14"/>
                    <a:gd name="T16" fmla="*/ 5 w 8"/>
                    <a:gd name="T17" fmla="*/ 6 h 14"/>
                    <a:gd name="T18" fmla="*/ 3 w 8"/>
                    <a:gd name="T19" fmla="*/ 2 h 14"/>
                    <a:gd name="T20" fmla="*/ 2 w 8"/>
                    <a:gd name="T21" fmla="*/ 1 h 14"/>
                    <a:gd name="T22" fmla="*/ 2 w 8"/>
                    <a:gd name="T23" fmla="*/ 2 h 14"/>
                    <a:gd name="T24" fmla="*/ 1 w 8"/>
                    <a:gd name="T25" fmla="*/ 4 h 14"/>
                    <a:gd name="T26" fmla="*/ 1 w 8"/>
                    <a:gd name="T27" fmla="*/ 5 h 14"/>
                    <a:gd name="T28" fmla="*/ 0 w 8"/>
                    <a:gd name="T29" fmla="*/ 4 h 14"/>
                    <a:gd name="T30" fmla="*/ 0 w 8"/>
                    <a:gd name="T31" fmla="*/ 3 h 14"/>
                    <a:gd name="T32" fmla="*/ 1 w 8"/>
                    <a:gd name="T33" fmla="*/ 1 h 14"/>
                    <a:gd name="T34" fmla="*/ 1 w 8"/>
                    <a:gd name="T35" fmla="*/ 0 h 14"/>
                    <a:gd name="T36" fmla="*/ 2 w 8"/>
                    <a:gd name="T37" fmla="*/ 0 h 14"/>
                    <a:gd name="T38" fmla="*/ 5 w 8"/>
                    <a:gd name="T39" fmla="*/ 1 h 14"/>
                    <a:gd name="T40" fmla="*/ 7 w 8"/>
                    <a:gd name="T41" fmla="*/ 5 h 14"/>
                    <a:gd name="T42" fmla="*/ 7 w 8"/>
                    <a:gd name="T43" fmla="*/ 6 h 14"/>
                    <a:gd name="T44" fmla="*/ 7 w 8"/>
                    <a:gd name="T45" fmla="*/ 7 h 14"/>
                    <a:gd name="T46" fmla="*/ 7 w 8"/>
                    <a:gd name="T47" fmla="*/ 7 h 14"/>
                    <a:gd name="T48" fmla="*/ 7 w 8"/>
                    <a:gd name="T49" fmla="*/ 8 h 14"/>
                    <a:gd name="T50" fmla="*/ 7 w 8"/>
                    <a:gd name="T51" fmla="*/ 8 h 14"/>
                    <a:gd name="T52" fmla="*/ 6 w 8"/>
                    <a:gd name="T53" fmla="*/ 8 h 14"/>
                    <a:gd name="T54" fmla="*/ 6 w 8"/>
                    <a:gd name="T55" fmla="*/ 8 h 14"/>
                    <a:gd name="T56" fmla="*/ 6 w 8"/>
                    <a:gd name="T57" fmla="*/ 8 h 14"/>
                    <a:gd name="T58" fmla="*/ 6 w 8"/>
                    <a:gd name="T59" fmla="*/ 8 h 14"/>
                    <a:gd name="T60" fmla="*/ 5 w 8"/>
                    <a:gd name="T61" fmla="*/ 9 h 14"/>
                    <a:gd name="T62" fmla="*/ 5 w 8"/>
                    <a:gd name="T63" fmla="*/ 12 h 14"/>
                    <a:gd name="T64" fmla="*/ 8 w 8"/>
                    <a:gd name="T6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 h="14">
                      <a:moveTo>
                        <a:pt x="8" y="14"/>
                      </a:moveTo>
                      <a:cubicBezTo>
                        <a:pt x="8" y="14"/>
                        <a:pt x="7" y="14"/>
                        <a:pt x="7" y="14"/>
                      </a:cubicBezTo>
                      <a:cubicBezTo>
                        <a:pt x="6" y="14"/>
                        <a:pt x="5" y="14"/>
                        <a:pt x="4" y="13"/>
                      </a:cubicBezTo>
                      <a:cubicBezTo>
                        <a:pt x="4" y="12"/>
                        <a:pt x="3" y="11"/>
                        <a:pt x="3" y="9"/>
                      </a:cubicBezTo>
                      <a:cubicBezTo>
                        <a:pt x="3" y="8"/>
                        <a:pt x="4" y="7"/>
                        <a:pt x="5" y="7"/>
                      </a:cubicBezTo>
                      <a:cubicBezTo>
                        <a:pt x="5" y="6"/>
                        <a:pt x="5" y="6"/>
                        <a:pt x="5" y="6"/>
                      </a:cubicBezTo>
                      <a:cubicBezTo>
                        <a:pt x="5" y="6"/>
                        <a:pt x="5" y="6"/>
                        <a:pt x="5" y="6"/>
                      </a:cubicBezTo>
                      <a:cubicBezTo>
                        <a:pt x="5" y="6"/>
                        <a:pt x="5" y="6"/>
                        <a:pt x="5" y="6"/>
                      </a:cubicBezTo>
                      <a:cubicBezTo>
                        <a:pt x="5" y="6"/>
                        <a:pt x="5" y="6"/>
                        <a:pt x="5" y="6"/>
                      </a:cubicBezTo>
                      <a:cubicBezTo>
                        <a:pt x="5" y="4"/>
                        <a:pt x="4" y="3"/>
                        <a:pt x="3" y="2"/>
                      </a:cubicBezTo>
                      <a:cubicBezTo>
                        <a:pt x="3" y="2"/>
                        <a:pt x="3" y="1"/>
                        <a:pt x="2" y="1"/>
                      </a:cubicBezTo>
                      <a:cubicBezTo>
                        <a:pt x="2" y="1"/>
                        <a:pt x="2" y="2"/>
                        <a:pt x="2" y="2"/>
                      </a:cubicBezTo>
                      <a:cubicBezTo>
                        <a:pt x="1" y="3"/>
                        <a:pt x="1" y="4"/>
                        <a:pt x="1" y="4"/>
                      </a:cubicBezTo>
                      <a:cubicBezTo>
                        <a:pt x="1" y="5"/>
                        <a:pt x="1" y="5"/>
                        <a:pt x="1" y="5"/>
                      </a:cubicBezTo>
                      <a:cubicBezTo>
                        <a:pt x="1" y="5"/>
                        <a:pt x="1" y="5"/>
                        <a:pt x="0" y="4"/>
                      </a:cubicBezTo>
                      <a:cubicBezTo>
                        <a:pt x="0" y="4"/>
                        <a:pt x="0" y="3"/>
                        <a:pt x="0" y="3"/>
                      </a:cubicBezTo>
                      <a:cubicBezTo>
                        <a:pt x="0" y="3"/>
                        <a:pt x="0" y="2"/>
                        <a:pt x="1" y="1"/>
                      </a:cubicBezTo>
                      <a:cubicBezTo>
                        <a:pt x="1" y="1"/>
                        <a:pt x="1" y="1"/>
                        <a:pt x="1" y="0"/>
                      </a:cubicBezTo>
                      <a:cubicBezTo>
                        <a:pt x="1" y="0"/>
                        <a:pt x="2" y="0"/>
                        <a:pt x="2" y="0"/>
                      </a:cubicBezTo>
                      <a:cubicBezTo>
                        <a:pt x="3" y="0"/>
                        <a:pt x="4" y="0"/>
                        <a:pt x="5" y="1"/>
                      </a:cubicBezTo>
                      <a:cubicBezTo>
                        <a:pt x="6" y="2"/>
                        <a:pt x="7" y="4"/>
                        <a:pt x="7" y="5"/>
                      </a:cubicBezTo>
                      <a:cubicBezTo>
                        <a:pt x="7" y="6"/>
                        <a:pt x="7" y="6"/>
                        <a:pt x="7" y="6"/>
                      </a:cubicBezTo>
                      <a:cubicBezTo>
                        <a:pt x="7" y="7"/>
                        <a:pt x="7" y="7"/>
                        <a:pt x="7" y="7"/>
                      </a:cubicBezTo>
                      <a:cubicBezTo>
                        <a:pt x="7" y="7"/>
                        <a:pt x="7" y="7"/>
                        <a:pt x="7" y="7"/>
                      </a:cubicBezTo>
                      <a:cubicBezTo>
                        <a:pt x="7" y="8"/>
                        <a:pt x="7" y="8"/>
                        <a:pt x="7" y="8"/>
                      </a:cubicBezTo>
                      <a:cubicBezTo>
                        <a:pt x="7" y="8"/>
                        <a:pt x="7" y="8"/>
                        <a:pt x="7" y="8"/>
                      </a:cubicBezTo>
                      <a:cubicBezTo>
                        <a:pt x="6" y="8"/>
                        <a:pt x="6" y="8"/>
                        <a:pt x="6" y="8"/>
                      </a:cubicBezTo>
                      <a:cubicBezTo>
                        <a:pt x="6" y="8"/>
                        <a:pt x="6" y="8"/>
                        <a:pt x="6" y="8"/>
                      </a:cubicBezTo>
                      <a:cubicBezTo>
                        <a:pt x="6" y="8"/>
                        <a:pt x="6" y="8"/>
                        <a:pt x="6" y="8"/>
                      </a:cubicBezTo>
                      <a:cubicBezTo>
                        <a:pt x="6" y="8"/>
                        <a:pt x="6" y="8"/>
                        <a:pt x="6" y="8"/>
                      </a:cubicBezTo>
                      <a:cubicBezTo>
                        <a:pt x="5" y="8"/>
                        <a:pt x="5" y="9"/>
                        <a:pt x="5" y="9"/>
                      </a:cubicBezTo>
                      <a:cubicBezTo>
                        <a:pt x="5" y="10"/>
                        <a:pt x="5" y="11"/>
                        <a:pt x="5" y="12"/>
                      </a:cubicBezTo>
                      <a:cubicBezTo>
                        <a:pt x="6" y="14"/>
                        <a:pt x="8" y="14"/>
                        <a:pt x="8" y="14"/>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1" name="Freeform 142"/>
                <p:cNvSpPr>
                  <a:spLocks/>
                </p:cNvSpPr>
                <p:nvPr/>
              </p:nvSpPr>
              <p:spPr bwMode="auto">
                <a:xfrm>
                  <a:off x="6121400" y="5556250"/>
                  <a:ext cx="107950" cy="53975"/>
                </a:xfrm>
                <a:custGeom>
                  <a:avLst/>
                  <a:gdLst>
                    <a:gd name="T0" fmla="*/ 6 w 6"/>
                    <a:gd name="T1" fmla="*/ 0 h 3"/>
                    <a:gd name="T2" fmla="*/ 3 w 6"/>
                    <a:gd name="T3" fmla="*/ 2 h 3"/>
                    <a:gd name="T4" fmla="*/ 1 w 6"/>
                    <a:gd name="T5" fmla="*/ 3 h 3"/>
                    <a:gd name="T6" fmla="*/ 0 w 6"/>
                    <a:gd name="T7" fmla="*/ 3 h 3"/>
                    <a:gd name="T8" fmla="*/ 0 w 6"/>
                    <a:gd name="T9" fmla="*/ 2 h 3"/>
                    <a:gd name="T10" fmla="*/ 3 w 6"/>
                    <a:gd name="T11" fmla="*/ 1 h 3"/>
                    <a:gd name="T12" fmla="*/ 6 w 6"/>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6" h="3">
                      <a:moveTo>
                        <a:pt x="6" y="0"/>
                      </a:moveTo>
                      <a:cubicBezTo>
                        <a:pt x="6" y="1"/>
                        <a:pt x="5" y="2"/>
                        <a:pt x="3" y="2"/>
                      </a:cubicBezTo>
                      <a:cubicBezTo>
                        <a:pt x="2" y="3"/>
                        <a:pt x="2" y="3"/>
                        <a:pt x="1" y="3"/>
                      </a:cubicBezTo>
                      <a:cubicBezTo>
                        <a:pt x="0" y="3"/>
                        <a:pt x="0" y="3"/>
                        <a:pt x="0" y="3"/>
                      </a:cubicBezTo>
                      <a:cubicBezTo>
                        <a:pt x="0" y="3"/>
                        <a:pt x="0" y="3"/>
                        <a:pt x="0" y="2"/>
                      </a:cubicBezTo>
                      <a:cubicBezTo>
                        <a:pt x="1" y="2"/>
                        <a:pt x="2" y="1"/>
                        <a:pt x="3" y="1"/>
                      </a:cubicBezTo>
                      <a:cubicBezTo>
                        <a:pt x="4" y="0"/>
                        <a:pt x="6" y="0"/>
                        <a:pt x="6"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2" name="Freeform 143"/>
                <p:cNvSpPr>
                  <a:spLocks/>
                </p:cNvSpPr>
                <p:nvPr/>
              </p:nvSpPr>
              <p:spPr bwMode="auto">
                <a:xfrm>
                  <a:off x="5386388" y="3725863"/>
                  <a:ext cx="1973262" cy="1524000"/>
                </a:xfrm>
                <a:custGeom>
                  <a:avLst/>
                  <a:gdLst>
                    <a:gd name="T0" fmla="*/ 101 w 110"/>
                    <a:gd name="T1" fmla="*/ 11 h 85"/>
                    <a:gd name="T2" fmla="*/ 95 w 110"/>
                    <a:gd name="T3" fmla="*/ 8 h 85"/>
                    <a:gd name="T4" fmla="*/ 67 w 110"/>
                    <a:gd name="T5" fmla="*/ 0 h 85"/>
                    <a:gd name="T6" fmla="*/ 22 w 110"/>
                    <a:gd name="T7" fmla="*/ 27 h 85"/>
                    <a:gd name="T8" fmla="*/ 19 w 110"/>
                    <a:gd name="T9" fmla="*/ 69 h 85"/>
                    <a:gd name="T10" fmla="*/ 23 w 110"/>
                    <a:gd name="T11" fmla="*/ 84 h 85"/>
                    <a:gd name="T12" fmla="*/ 27 w 110"/>
                    <a:gd name="T13" fmla="*/ 84 h 85"/>
                    <a:gd name="T14" fmla="*/ 26 w 110"/>
                    <a:gd name="T15" fmla="*/ 68 h 85"/>
                    <a:gd name="T16" fmla="*/ 27 w 110"/>
                    <a:gd name="T17" fmla="*/ 60 h 85"/>
                    <a:gd name="T18" fmla="*/ 29 w 110"/>
                    <a:gd name="T19" fmla="*/ 49 h 85"/>
                    <a:gd name="T20" fmla="*/ 27 w 110"/>
                    <a:gd name="T21" fmla="*/ 36 h 85"/>
                    <a:gd name="T22" fmla="*/ 66 w 110"/>
                    <a:gd name="T23" fmla="*/ 36 h 85"/>
                    <a:gd name="T24" fmla="*/ 93 w 110"/>
                    <a:gd name="T25" fmla="*/ 32 h 85"/>
                    <a:gd name="T26" fmla="*/ 96 w 110"/>
                    <a:gd name="T27" fmla="*/ 35 h 85"/>
                    <a:gd name="T28" fmla="*/ 97 w 110"/>
                    <a:gd name="T29" fmla="*/ 34 h 85"/>
                    <a:gd name="T30" fmla="*/ 100 w 110"/>
                    <a:gd name="T31" fmla="*/ 33 h 85"/>
                    <a:gd name="T32" fmla="*/ 106 w 110"/>
                    <a:gd name="T33" fmla="*/ 28 h 85"/>
                    <a:gd name="T34" fmla="*/ 109 w 110"/>
                    <a:gd name="T35" fmla="*/ 23 h 85"/>
                    <a:gd name="T36" fmla="*/ 101 w 110"/>
                    <a:gd name="T37"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85">
                      <a:moveTo>
                        <a:pt x="101" y="11"/>
                      </a:moveTo>
                      <a:cubicBezTo>
                        <a:pt x="99" y="10"/>
                        <a:pt x="97" y="9"/>
                        <a:pt x="95" y="8"/>
                      </a:cubicBezTo>
                      <a:cubicBezTo>
                        <a:pt x="85" y="5"/>
                        <a:pt x="77" y="1"/>
                        <a:pt x="67" y="0"/>
                      </a:cubicBezTo>
                      <a:cubicBezTo>
                        <a:pt x="47" y="0"/>
                        <a:pt x="20" y="13"/>
                        <a:pt x="22" y="27"/>
                      </a:cubicBezTo>
                      <a:cubicBezTo>
                        <a:pt x="0" y="29"/>
                        <a:pt x="16" y="65"/>
                        <a:pt x="19" y="69"/>
                      </a:cubicBezTo>
                      <a:cubicBezTo>
                        <a:pt x="22" y="73"/>
                        <a:pt x="23" y="84"/>
                        <a:pt x="23" y="84"/>
                      </a:cubicBezTo>
                      <a:cubicBezTo>
                        <a:pt x="23" y="84"/>
                        <a:pt x="27" y="85"/>
                        <a:pt x="27" y="84"/>
                      </a:cubicBezTo>
                      <a:cubicBezTo>
                        <a:pt x="28" y="82"/>
                        <a:pt x="27" y="73"/>
                        <a:pt x="26" y="68"/>
                      </a:cubicBezTo>
                      <a:cubicBezTo>
                        <a:pt x="25" y="66"/>
                        <a:pt x="27" y="63"/>
                        <a:pt x="27" y="60"/>
                      </a:cubicBezTo>
                      <a:cubicBezTo>
                        <a:pt x="27" y="59"/>
                        <a:pt x="29" y="54"/>
                        <a:pt x="29" y="49"/>
                      </a:cubicBezTo>
                      <a:cubicBezTo>
                        <a:pt x="30" y="42"/>
                        <a:pt x="28" y="36"/>
                        <a:pt x="27" y="36"/>
                      </a:cubicBezTo>
                      <a:cubicBezTo>
                        <a:pt x="37" y="39"/>
                        <a:pt x="59" y="45"/>
                        <a:pt x="66" y="36"/>
                      </a:cubicBezTo>
                      <a:cubicBezTo>
                        <a:pt x="74" y="24"/>
                        <a:pt x="78" y="25"/>
                        <a:pt x="93" y="32"/>
                      </a:cubicBezTo>
                      <a:cubicBezTo>
                        <a:pt x="94" y="33"/>
                        <a:pt x="95" y="34"/>
                        <a:pt x="96" y="35"/>
                      </a:cubicBezTo>
                      <a:cubicBezTo>
                        <a:pt x="96" y="35"/>
                        <a:pt x="97" y="34"/>
                        <a:pt x="97" y="34"/>
                      </a:cubicBezTo>
                      <a:cubicBezTo>
                        <a:pt x="101" y="36"/>
                        <a:pt x="102" y="35"/>
                        <a:pt x="100" y="33"/>
                      </a:cubicBezTo>
                      <a:cubicBezTo>
                        <a:pt x="103" y="32"/>
                        <a:pt x="105" y="30"/>
                        <a:pt x="106" y="28"/>
                      </a:cubicBezTo>
                      <a:cubicBezTo>
                        <a:pt x="107" y="26"/>
                        <a:pt x="108" y="24"/>
                        <a:pt x="109" y="23"/>
                      </a:cubicBezTo>
                      <a:cubicBezTo>
                        <a:pt x="110" y="17"/>
                        <a:pt x="105" y="13"/>
                        <a:pt x="101" y="11"/>
                      </a:cubicBezTo>
                      <a:close/>
                    </a:path>
                  </a:pathLst>
                </a:custGeom>
                <a:solidFill>
                  <a:srgbClr val="502E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3" name="Freeform 144"/>
                <p:cNvSpPr>
                  <a:spLocks/>
                </p:cNvSpPr>
                <p:nvPr/>
              </p:nvSpPr>
              <p:spPr bwMode="auto">
                <a:xfrm>
                  <a:off x="6462713" y="5070475"/>
                  <a:ext cx="215900" cy="377825"/>
                </a:xfrm>
                <a:custGeom>
                  <a:avLst/>
                  <a:gdLst>
                    <a:gd name="T0" fmla="*/ 1 w 12"/>
                    <a:gd name="T1" fmla="*/ 0 h 21"/>
                    <a:gd name="T2" fmla="*/ 5 w 12"/>
                    <a:gd name="T3" fmla="*/ 3 h 21"/>
                    <a:gd name="T4" fmla="*/ 8 w 12"/>
                    <a:gd name="T5" fmla="*/ 6 h 21"/>
                    <a:gd name="T6" fmla="*/ 12 w 12"/>
                    <a:gd name="T7" fmla="*/ 12 h 21"/>
                    <a:gd name="T8" fmla="*/ 12 w 12"/>
                    <a:gd name="T9" fmla="*/ 15 h 21"/>
                    <a:gd name="T10" fmla="*/ 11 w 12"/>
                    <a:gd name="T11" fmla="*/ 19 h 21"/>
                    <a:gd name="T12" fmla="*/ 8 w 12"/>
                    <a:gd name="T13" fmla="*/ 20 h 21"/>
                    <a:gd name="T14" fmla="*/ 7 w 12"/>
                    <a:gd name="T15" fmla="*/ 21 h 21"/>
                    <a:gd name="T16" fmla="*/ 5 w 12"/>
                    <a:gd name="T17" fmla="*/ 21 h 21"/>
                    <a:gd name="T18" fmla="*/ 4 w 12"/>
                    <a:gd name="T19" fmla="*/ 21 h 21"/>
                    <a:gd name="T20" fmla="*/ 3 w 12"/>
                    <a:gd name="T21" fmla="*/ 21 h 21"/>
                    <a:gd name="T22" fmla="*/ 1 w 12"/>
                    <a:gd name="T23" fmla="*/ 20 h 21"/>
                    <a:gd name="T24" fmla="*/ 0 w 12"/>
                    <a:gd name="T25" fmla="*/ 20 h 21"/>
                    <a:gd name="T26" fmla="*/ 1 w 12"/>
                    <a:gd name="T27" fmla="*/ 20 h 21"/>
                    <a:gd name="T28" fmla="*/ 3 w 12"/>
                    <a:gd name="T29" fmla="*/ 19 h 21"/>
                    <a:gd name="T30" fmla="*/ 5 w 12"/>
                    <a:gd name="T31" fmla="*/ 19 h 21"/>
                    <a:gd name="T32" fmla="*/ 6 w 12"/>
                    <a:gd name="T33" fmla="*/ 19 h 21"/>
                    <a:gd name="T34" fmla="*/ 7 w 12"/>
                    <a:gd name="T35" fmla="*/ 18 h 21"/>
                    <a:gd name="T36" fmla="*/ 9 w 12"/>
                    <a:gd name="T37" fmla="*/ 17 h 21"/>
                    <a:gd name="T38" fmla="*/ 10 w 12"/>
                    <a:gd name="T39" fmla="*/ 15 h 21"/>
                    <a:gd name="T40" fmla="*/ 9 w 12"/>
                    <a:gd name="T41" fmla="*/ 13 h 21"/>
                    <a:gd name="T42" fmla="*/ 6 w 12"/>
                    <a:gd name="T43" fmla="*/ 8 h 21"/>
                    <a:gd name="T44" fmla="*/ 4 w 12"/>
                    <a:gd name="T45" fmla="*/ 4 h 21"/>
                    <a:gd name="T46" fmla="*/ 1 w 12"/>
                    <a:gd name="T4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21">
                      <a:moveTo>
                        <a:pt x="1" y="0"/>
                      </a:moveTo>
                      <a:cubicBezTo>
                        <a:pt x="1" y="0"/>
                        <a:pt x="2" y="1"/>
                        <a:pt x="5" y="3"/>
                      </a:cubicBezTo>
                      <a:cubicBezTo>
                        <a:pt x="6" y="4"/>
                        <a:pt x="7" y="5"/>
                        <a:pt x="8" y="6"/>
                      </a:cubicBezTo>
                      <a:cubicBezTo>
                        <a:pt x="10" y="8"/>
                        <a:pt x="11" y="10"/>
                        <a:pt x="12" y="12"/>
                      </a:cubicBezTo>
                      <a:cubicBezTo>
                        <a:pt x="12" y="13"/>
                        <a:pt x="12" y="14"/>
                        <a:pt x="12" y="15"/>
                      </a:cubicBezTo>
                      <a:cubicBezTo>
                        <a:pt x="12" y="17"/>
                        <a:pt x="12" y="18"/>
                        <a:pt x="11" y="19"/>
                      </a:cubicBezTo>
                      <a:cubicBezTo>
                        <a:pt x="10" y="20"/>
                        <a:pt x="9" y="20"/>
                        <a:pt x="8" y="20"/>
                      </a:cubicBezTo>
                      <a:cubicBezTo>
                        <a:pt x="7" y="20"/>
                        <a:pt x="7" y="21"/>
                        <a:pt x="7" y="21"/>
                      </a:cubicBezTo>
                      <a:cubicBezTo>
                        <a:pt x="6" y="21"/>
                        <a:pt x="6" y="21"/>
                        <a:pt x="5" y="21"/>
                      </a:cubicBezTo>
                      <a:cubicBezTo>
                        <a:pt x="5" y="21"/>
                        <a:pt x="4" y="21"/>
                        <a:pt x="4" y="21"/>
                      </a:cubicBezTo>
                      <a:cubicBezTo>
                        <a:pt x="4" y="21"/>
                        <a:pt x="3" y="21"/>
                        <a:pt x="3" y="21"/>
                      </a:cubicBezTo>
                      <a:cubicBezTo>
                        <a:pt x="2" y="21"/>
                        <a:pt x="2" y="20"/>
                        <a:pt x="1" y="20"/>
                      </a:cubicBezTo>
                      <a:cubicBezTo>
                        <a:pt x="1" y="20"/>
                        <a:pt x="0" y="20"/>
                        <a:pt x="0" y="20"/>
                      </a:cubicBezTo>
                      <a:cubicBezTo>
                        <a:pt x="0" y="20"/>
                        <a:pt x="1" y="20"/>
                        <a:pt x="1" y="20"/>
                      </a:cubicBezTo>
                      <a:cubicBezTo>
                        <a:pt x="2" y="20"/>
                        <a:pt x="2" y="20"/>
                        <a:pt x="3" y="19"/>
                      </a:cubicBezTo>
                      <a:cubicBezTo>
                        <a:pt x="4" y="19"/>
                        <a:pt x="4" y="19"/>
                        <a:pt x="5" y="19"/>
                      </a:cubicBezTo>
                      <a:cubicBezTo>
                        <a:pt x="5" y="19"/>
                        <a:pt x="6" y="19"/>
                        <a:pt x="6" y="19"/>
                      </a:cubicBezTo>
                      <a:cubicBezTo>
                        <a:pt x="6" y="19"/>
                        <a:pt x="7" y="18"/>
                        <a:pt x="7" y="18"/>
                      </a:cubicBezTo>
                      <a:cubicBezTo>
                        <a:pt x="8" y="18"/>
                        <a:pt x="8" y="17"/>
                        <a:pt x="9" y="17"/>
                      </a:cubicBezTo>
                      <a:cubicBezTo>
                        <a:pt x="9" y="17"/>
                        <a:pt x="10" y="16"/>
                        <a:pt x="10" y="15"/>
                      </a:cubicBezTo>
                      <a:cubicBezTo>
                        <a:pt x="10" y="15"/>
                        <a:pt x="9" y="14"/>
                        <a:pt x="9" y="13"/>
                      </a:cubicBezTo>
                      <a:cubicBezTo>
                        <a:pt x="8" y="11"/>
                        <a:pt x="7" y="10"/>
                        <a:pt x="6" y="8"/>
                      </a:cubicBezTo>
                      <a:cubicBezTo>
                        <a:pt x="5" y="6"/>
                        <a:pt x="4" y="5"/>
                        <a:pt x="4" y="4"/>
                      </a:cubicBezTo>
                      <a:cubicBezTo>
                        <a:pt x="2" y="1"/>
                        <a:pt x="1" y="0"/>
                        <a:pt x="1" y="0"/>
                      </a:cubicBezTo>
                      <a:close/>
                    </a:path>
                  </a:pathLst>
                </a:custGeom>
                <a:solidFill>
                  <a:srgbClr val="A683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4" name="Freeform 145"/>
                <p:cNvSpPr>
                  <a:spLocks/>
                </p:cNvSpPr>
                <p:nvPr/>
              </p:nvSpPr>
              <p:spPr bwMode="auto">
                <a:xfrm>
                  <a:off x="5116513" y="7367588"/>
                  <a:ext cx="3554412" cy="1866900"/>
                </a:xfrm>
                <a:custGeom>
                  <a:avLst/>
                  <a:gdLst>
                    <a:gd name="T0" fmla="*/ 198 w 198"/>
                    <a:gd name="T1" fmla="*/ 92 h 104"/>
                    <a:gd name="T2" fmla="*/ 185 w 198"/>
                    <a:gd name="T3" fmla="*/ 104 h 104"/>
                    <a:gd name="T4" fmla="*/ 13 w 198"/>
                    <a:gd name="T5" fmla="*/ 104 h 104"/>
                    <a:gd name="T6" fmla="*/ 0 w 198"/>
                    <a:gd name="T7" fmla="*/ 92 h 104"/>
                    <a:gd name="T8" fmla="*/ 0 w 198"/>
                    <a:gd name="T9" fmla="*/ 11 h 104"/>
                    <a:gd name="T10" fmla="*/ 13 w 198"/>
                    <a:gd name="T11" fmla="*/ 0 h 104"/>
                    <a:gd name="T12" fmla="*/ 185 w 198"/>
                    <a:gd name="T13" fmla="*/ 0 h 104"/>
                    <a:gd name="T14" fmla="*/ 198 w 198"/>
                    <a:gd name="T15" fmla="*/ 11 h 104"/>
                    <a:gd name="T16" fmla="*/ 198 w 198"/>
                    <a:gd name="T17"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8" h="104">
                      <a:moveTo>
                        <a:pt x="198" y="92"/>
                      </a:moveTo>
                      <a:cubicBezTo>
                        <a:pt x="198" y="98"/>
                        <a:pt x="192" y="104"/>
                        <a:pt x="185" y="104"/>
                      </a:cubicBezTo>
                      <a:cubicBezTo>
                        <a:pt x="13" y="104"/>
                        <a:pt x="13" y="104"/>
                        <a:pt x="13" y="104"/>
                      </a:cubicBezTo>
                      <a:cubicBezTo>
                        <a:pt x="6" y="104"/>
                        <a:pt x="0" y="98"/>
                        <a:pt x="0" y="92"/>
                      </a:cubicBezTo>
                      <a:cubicBezTo>
                        <a:pt x="0" y="11"/>
                        <a:pt x="0" y="11"/>
                        <a:pt x="0" y="11"/>
                      </a:cubicBezTo>
                      <a:cubicBezTo>
                        <a:pt x="0" y="5"/>
                        <a:pt x="6" y="0"/>
                        <a:pt x="13" y="0"/>
                      </a:cubicBezTo>
                      <a:cubicBezTo>
                        <a:pt x="185" y="0"/>
                        <a:pt x="185" y="0"/>
                        <a:pt x="185" y="0"/>
                      </a:cubicBezTo>
                      <a:cubicBezTo>
                        <a:pt x="192" y="0"/>
                        <a:pt x="198" y="5"/>
                        <a:pt x="198" y="11"/>
                      </a:cubicBezTo>
                      <a:lnTo>
                        <a:pt x="198" y="92"/>
                      </a:lnTo>
                      <a:close/>
                    </a:path>
                  </a:pathLst>
                </a:custGeom>
                <a:solidFill>
                  <a:srgbClr val="C9DC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nvGrpSpPr>
              <p:cNvPr id="295" name="กลุ่ม 1859"/>
              <p:cNvGrpSpPr/>
              <p:nvPr/>
            </p:nvGrpSpPr>
            <p:grpSpPr>
              <a:xfrm>
                <a:off x="2655708" y="3683375"/>
                <a:ext cx="842457" cy="671531"/>
                <a:chOff x="3357563" y="7027863"/>
                <a:chExt cx="2746375" cy="2189163"/>
              </a:xfrm>
            </p:grpSpPr>
            <p:sp>
              <p:nvSpPr>
                <p:cNvPr id="296" name="Rectangle 151"/>
                <p:cNvSpPr>
                  <a:spLocks noChangeArrowheads="1"/>
                </p:cNvSpPr>
                <p:nvPr/>
              </p:nvSpPr>
              <p:spPr bwMode="auto">
                <a:xfrm>
                  <a:off x="3357563" y="7027863"/>
                  <a:ext cx="520700" cy="2189163"/>
                </a:xfrm>
                <a:prstGeom prst="rect">
                  <a:avLst/>
                </a:prstGeom>
                <a:solidFill>
                  <a:srgbClr val="17B2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7" name="Oval 152"/>
                <p:cNvSpPr>
                  <a:spLocks noChangeArrowheads="1"/>
                </p:cNvSpPr>
                <p:nvPr/>
              </p:nvSpPr>
              <p:spPr bwMode="auto">
                <a:xfrm>
                  <a:off x="3502025" y="8821738"/>
                  <a:ext cx="233362" cy="233363"/>
                </a:xfrm>
                <a:prstGeom prst="ellipse">
                  <a:avLst/>
                </a:prstGeom>
                <a:solidFill>
                  <a:srgbClr val="171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8" name="Freeform 153"/>
                <p:cNvSpPr>
                  <a:spLocks noEditPoints="1"/>
                </p:cNvSpPr>
                <p:nvPr/>
              </p:nvSpPr>
              <p:spPr bwMode="auto">
                <a:xfrm>
                  <a:off x="3502025" y="8804275"/>
                  <a:ext cx="250825" cy="268288"/>
                </a:xfrm>
                <a:custGeom>
                  <a:avLst/>
                  <a:gdLst>
                    <a:gd name="T0" fmla="*/ 7 w 14"/>
                    <a:gd name="T1" fmla="*/ 15 h 15"/>
                    <a:gd name="T2" fmla="*/ 0 w 14"/>
                    <a:gd name="T3" fmla="*/ 7 h 15"/>
                    <a:gd name="T4" fmla="*/ 7 w 14"/>
                    <a:gd name="T5" fmla="*/ 0 h 15"/>
                    <a:gd name="T6" fmla="*/ 14 w 14"/>
                    <a:gd name="T7" fmla="*/ 7 h 15"/>
                    <a:gd name="T8" fmla="*/ 7 w 14"/>
                    <a:gd name="T9" fmla="*/ 15 h 15"/>
                    <a:gd name="T10" fmla="*/ 7 w 14"/>
                    <a:gd name="T11" fmla="*/ 2 h 15"/>
                    <a:gd name="T12" fmla="*/ 1 w 14"/>
                    <a:gd name="T13" fmla="*/ 7 h 15"/>
                    <a:gd name="T14" fmla="*/ 7 w 14"/>
                    <a:gd name="T15" fmla="*/ 13 h 15"/>
                    <a:gd name="T16" fmla="*/ 12 w 14"/>
                    <a:gd name="T17" fmla="*/ 7 h 15"/>
                    <a:gd name="T18" fmla="*/ 7 w 14"/>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15"/>
                      </a:moveTo>
                      <a:cubicBezTo>
                        <a:pt x="3" y="15"/>
                        <a:pt x="0" y="11"/>
                        <a:pt x="0" y="7"/>
                      </a:cubicBezTo>
                      <a:cubicBezTo>
                        <a:pt x="0" y="3"/>
                        <a:pt x="3" y="0"/>
                        <a:pt x="7" y="0"/>
                      </a:cubicBezTo>
                      <a:cubicBezTo>
                        <a:pt x="11" y="0"/>
                        <a:pt x="14" y="3"/>
                        <a:pt x="14" y="7"/>
                      </a:cubicBezTo>
                      <a:cubicBezTo>
                        <a:pt x="14" y="11"/>
                        <a:pt x="11" y="15"/>
                        <a:pt x="7" y="15"/>
                      </a:cubicBezTo>
                      <a:close/>
                      <a:moveTo>
                        <a:pt x="7" y="2"/>
                      </a:moveTo>
                      <a:cubicBezTo>
                        <a:pt x="4" y="2"/>
                        <a:pt x="1" y="4"/>
                        <a:pt x="1" y="7"/>
                      </a:cubicBezTo>
                      <a:cubicBezTo>
                        <a:pt x="1" y="11"/>
                        <a:pt x="4" y="13"/>
                        <a:pt x="7" y="13"/>
                      </a:cubicBezTo>
                      <a:cubicBezTo>
                        <a:pt x="10" y="13"/>
                        <a:pt x="12" y="11"/>
                        <a:pt x="12" y="7"/>
                      </a:cubicBezTo>
                      <a:cubicBezTo>
                        <a:pt x="12" y="4"/>
                        <a:pt x="10" y="2"/>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9" name="Rectangle 154"/>
                <p:cNvSpPr>
                  <a:spLocks noChangeArrowheads="1"/>
                </p:cNvSpPr>
                <p:nvPr/>
              </p:nvSpPr>
              <p:spPr bwMode="auto">
                <a:xfrm>
                  <a:off x="3484563" y="7099300"/>
                  <a:ext cx="304800" cy="154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0" name="Rectangle 155"/>
                <p:cNvSpPr>
                  <a:spLocks noChangeArrowheads="1"/>
                </p:cNvSpPr>
                <p:nvPr/>
              </p:nvSpPr>
              <p:spPr bwMode="auto">
                <a:xfrm>
                  <a:off x="3502025" y="7296150"/>
                  <a:ext cx="107950"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1" name="Rectangle 156"/>
                <p:cNvSpPr>
                  <a:spLocks noChangeArrowheads="1"/>
                </p:cNvSpPr>
                <p:nvPr/>
              </p:nvSpPr>
              <p:spPr bwMode="auto">
                <a:xfrm>
                  <a:off x="3502025" y="7404100"/>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2" name="Rectangle 157"/>
                <p:cNvSpPr>
                  <a:spLocks noChangeArrowheads="1"/>
                </p:cNvSpPr>
                <p:nvPr/>
              </p:nvSpPr>
              <p:spPr bwMode="auto">
                <a:xfrm>
                  <a:off x="3502025" y="7458075"/>
                  <a:ext cx="250825" cy="34925"/>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3" name="Rectangle 158"/>
                <p:cNvSpPr>
                  <a:spLocks noChangeArrowheads="1"/>
                </p:cNvSpPr>
                <p:nvPr/>
              </p:nvSpPr>
              <p:spPr bwMode="auto">
                <a:xfrm>
                  <a:off x="3502025" y="7529513"/>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4" name="Rectangle 159"/>
                <p:cNvSpPr>
                  <a:spLocks noChangeArrowheads="1"/>
                </p:cNvSpPr>
                <p:nvPr/>
              </p:nvSpPr>
              <p:spPr bwMode="auto">
                <a:xfrm>
                  <a:off x="3502025" y="7583488"/>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5" name="Rectangle 160"/>
                <p:cNvSpPr>
                  <a:spLocks noChangeArrowheads="1"/>
                </p:cNvSpPr>
                <p:nvPr/>
              </p:nvSpPr>
              <p:spPr bwMode="auto">
                <a:xfrm>
                  <a:off x="3502025" y="7654925"/>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6" name="Rectangle 161"/>
                <p:cNvSpPr>
                  <a:spLocks noChangeArrowheads="1"/>
                </p:cNvSpPr>
                <p:nvPr/>
              </p:nvSpPr>
              <p:spPr bwMode="auto">
                <a:xfrm>
                  <a:off x="3502025" y="7708900"/>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7" name="Rectangle 162"/>
                <p:cNvSpPr>
                  <a:spLocks noChangeArrowheads="1"/>
                </p:cNvSpPr>
                <p:nvPr/>
              </p:nvSpPr>
              <p:spPr bwMode="auto">
                <a:xfrm>
                  <a:off x="3502025" y="7762875"/>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8" name="Rectangle 163"/>
                <p:cNvSpPr>
                  <a:spLocks noChangeArrowheads="1"/>
                </p:cNvSpPr>
                <p:nvPr/>
              </p:nvSpPr>
              <p:spPr bwMode="auto">
                <a:xfrm>
                  <a:off x="3502025" y="7834313"/>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9" name="Rectangle 164"/>
                <p:cNvSpPr>
                  <a:spLocks noChangeArrowheads="1"/>
                </p:cNvSpPr>
                <p:nvPr/>
              </p:nvSpPr>
              <p:spPr bwMode="auto">
                <a:xfrm>
                  <a:off x="3502025" y="7888288"/>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0" name="Rectangle 165"/>
                <p:cNvSpPr>
                  <a:spLocks noChangeArrowheads="1"/>
                </p:cNvSpPr>
                <p:nvPr/>
              </p:nvSpPr>
              <p:spPr bwMode="auto">
                <a:xfrm>
                  <a:off x="3502025" y="7959725"/>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1" name="Rectangle 166"/>
                <p:cNvSpPr>
                  <a:spLocks noChangeArrowheads="1"/>
                </p:cNvSpPr>
                <p:nvPr/>
              </p:nvSpPr>
              <p:spPr bwMode="auto">
                <a:xfrm>
                  <a:off x="3502025" y="8013700"/>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2" name="Rectangle 167"/>
                <p:cNvSpPr>
                  <a:spLocks noChangeArrowheads="1"/>
                </p:cNvSpPr>
                <p:nvPr/>
              </p:nvSpPr>
              <p:spPr bwMode="auto">
                <a:xfrm>
                  <a:off x="3914775" y="7027863"/>
                  <a:ext cx="520700" cy="2189163"/>
                </a:xfrm>
                <a:prstGeom prst="rect">
                  <a:avLst/>
                </a:prstGeom>
                <a:solidFill>
                  <a:srgbClr val="99775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3" name="Oval 168"/>
                <p:cNvSpPr>
                  <a:spLocks noChangeArrowheads="1"/>
                </p:cNvSpPr>
                <p:nvPr/>
              </p:nvSpPr>
              <p:spPr bwMode="auto">
                <a:xfrm>
                  <a:off x="4057650" y="8821738"/>
                  <a:ext cx="215900" cy="233363"/>
                </a:xfrm>
                <a:prstGeom prst="ellipse">
                  <a:avLst/>
                </a:prstGeom>
                <a:solidFill>
                  <a:srgbClr val="171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4" name="Freeform 169"/>
                <p:cNvSpPr>
                  <a:spLocks noEditPoints="1"/>
                </p:cNvSpPr>
                <p:nvPr/>
              </p:nvSpPr>
              <p:spPr bwMode="auto">
                <a:xfrm>
                  <a:off x="4040188" y="8804275"/>
                  <a:ext cx="250825" cy="268288"/>
                </a:xfrm>
                <a:custGeom>
                  <a:avLst/>
                  <a:gdLst>
                    <a:gd name="T0" fmla="*/ 7 w 14"/>
                    <a:gd name="T1" fmla="*/ 15 h 15"/>
                    <a:gd name="T2" fmla="*/ 0 w 14"/>
                    <a:gd name="T3" fmla="*/ 7 h 15"/>
                    <a:gd name="T4" fmla="*/ 7 w 14"/>
                    <a:gd name="T5" fmla="*/ 0 h 15"/>
                    <a:gd name="T6" fmla="*/ 14 w 14"/>
                    <a:gd name="T7" fmla="*/ 7 h 15"/>
                    <a:gd name="T8" fmla="*/ 7 w 14"/>
                    <a:gd name="T9" fmla="*/ 15 h 15"/>
                    <a:gd name="T10" fmla="*/ 7 w 14"/>
                    <a:gd name="T11" fmla="*/ 2 h 15"/>
                    <a:gd name="T12" fmla="*/ 1 w 14"/>
                    <a:gd name="T13" fmla="*/ 7 h 15"/>
                    <a:gd name="T14" fmla="*/ 7 w 14"/>
                    <a:gd name="T15" fmla="*/ 13 h 15"/>
                    <a:gd name="T16" fmla="*/ 13 w 14"/>
                    <a:gd name="T17" fmla="*/ 7 h 15"/>
                    <a:gd name="T18" fmla="*/ 7 w 14"/>
                    <a:gd name="T1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15"/>
                      </a:moveTo>
                      <a:cubicBezTo>
                        <a:pt x="3" y="15"/>
                        <a:pt x="0" y="11"/>
                        <a:pt x="0" y="7"/>
                      </a:cubicBezTo>
                      <a:cubicBezTo>
                        <a:pt x="0" y="3"/>
                        <a:pt x="3" y="0"/>
                        <a:pt x="7" y="0"/>
                      </a:cubicBezTo>
                      <a:cubicBezTo>
                        <a:pt x="11" y="0"/>
                        <a:pt x="14" y="3"/>
                        <a:pt x="14" y="7"/>
                      </a:cubicBezTo>
                      <a:cubicBezTo>
                        <a:pt x="14" y="11"/>
                        <a:pt x="11" y="15"/>
                        <a:pt x="7" y="15"/>
                      </a:cubicBezTo>
                      <a:close/>
                      <a:moveTo>
                        <a:pt x="7" y="2"/>
                      </a:moveTo>
                      <a:cubicBezTo>
                        <a:pt x="4" y="2"/>
                        <a:pt x="1" y="4"/>
                        <a:pt x="1" y="7"/>
                      </a:cubicBezTo>
                      <a:cubicBezTo>
                        <a:pt x="1" y="11"/>
                        <a:pt x="4" y="13"/>
                        <a:pt x="7" y="13"/>
                      </a:cubicBezTo>
                      <a:cubicBezTo>
                        <a:pt x="10" y="13"/>
                        <a:pt x="13" y="11"/>
                        <a:pt x="13" y="7"/>
                      </a:cubicBezTo>
                      <a:cubicBezTo>
                        <a:pt x="13" y="4"/>
                        <a:pt x="10" y="2"/>
                        <a:pt x="7"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5" name="Rectangle 170"/>
                <p:cNvSpPr>
                  <a:spLocks noChangeArrowheads="1"/>
                </p:cNvSpPr>
                <p:nvPr/>
              </p:nvSpPr>
              <p:spPr bwMode="auto">
                <a:xfrm>
                  <a:off x="4022725" y="7099300"/>
                  <a:ext cx="304800" cy="154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6" name="Rectangle 171"/>
                <p:cNvSpPr>
                  <a:spLocks noChangeArrowheads="1"/>
                </p:cNvSpPr>
                <p:nvPr/>
              </p:nvSpPr>
              <p:spPr bwMode="auto">
                <a:xfrm>
                  <a:off x="4040188" y="7296150"/>
                  <a:ext cx="107950"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7" name="Rectangle 172"/>
                <p:cNvSpPr>
                  <a:spLocks noChangeArrowheads="1"/>
                </p:cNvSpPr>
                <p:nvPr/>
              </p:nvSpPr>
              <p:spPr bwMode="auto">
                <a:xfrm>
                  <a:off x="4040188" y="7404100"/>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8" name="Rectangle 173"/>
                <p:cNvSpPr>
                  <a:spLocks noChangeArrowheads="1"/>
                </p:cNvSpPr>
                <p:nvPr/>
              </p:nvSpPr>
              <p:spPr bwMode="auto">
                <a:xfrm>
                  <a:off x="4040188" y="7458075"/>
                  <a:ext cx="250825" cy="34925"/>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9" name="Rectangle 174"/>
                <p:cNvSpPr>
                  <a:spLocks noChangeArrowheads="1"/>
                </p:cNvSpPr>
                <p:nvPr/>
              </p:nvSpPr>
              <p:spPr bwMode="auto">
                <a:xfrm>
                  <a:off x="4040188" y="7529513"/>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0" name="Rectangle 175"/>
                <p:cNvSpPr>
                  <a:spLocks noChangeArrowheads="1"/>
                </p:cNvSpPr>
                <p:nvPr/>
              </p:nvSpPr>
              <p:spPr bwMode="auto">
                <a:xfrm>
                  <a:off x="4040188" y="7583488"/>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1" name="Rectangle 176"/>
                <p:cNvSpPr>
                  <a:spLocks noChangeArrowheads="1"/>
                </p:cNvSpPr>
                <p:nvPr/>
              </p:nvSpPr>
              <p:spPr bwMode="auto">
                <a:xfrm>
                  <a:off x="4040188" y="7654925"/>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2" name="Rectangle 177"/>
                <p:cNvSpPr>
                  <a:spLocks noChangeArrowheads="1"/>
                </p:cNvSpPr>
                <p:nvPr/>
              </p:nvSpPr>
              <p:spPr bwMode="auto">
                <a:xfrm>
                  <a:off x="4040188" y="7708900"/>
                  <a:ext cx="250825" cy="1746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3" name="Rectangle 178"/>
                <p:cNvSpPr>
                  <a:spLocks noChangeArrowheads="1"/>
                </p:cNvSpPr>
                <p:nvPr/>
              </p:nvSpPr>
              <p:spPr bwMode="auto">
                <a:xfrm>
                  <a:off x="4040188" y="7762875"/>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4" name="Rectangle 179"/>
                <p:cNvSpPr>
                  <a:spLocks noChangeArrowheads="1"/>
                </p:cNvSpPr>
                <p:nvPr/>
              </p:nvSpPr>
              <p:spPr bwMode="auto">
                <a:xfrm>
                  <a:off x="4040188" y="7834313"/>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5" name="Rectangle 180"/>
                <p:cNvSpPr>
                  <a:spLocks noChangeArrowheads="1"/>
                </p:cNvSpPr>
                <p:nvPr/>
              </p:nvSpPr>
              <p:spPr bwMode="auto">
                <a:xfrm>
                  <a:off x="4040188" y="7888288"/>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6" name="Rectangle 181"/>
                <p:cNvSpPr>
                  <a:spLocks noChangeArrowheads="1"/>
                </p:cNvSpPr>
                <p:nvPr/>
              </p:nvSpPr>
              <p:spPr bwMode="auto">
                <a:xfrm>
                  <a:off x="4040188" y="7959725"/>
                  <a:ext cx="250825" cy="19050"/>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7" name="Rectangle 182"/>
                <p:cNvSpPr>
                  <a:spLocks noChangeArrowheads="1"/>
                </p:cNvSpPr>
                <p:nvPr/>
              </p:nvSpPr>
              <p:spPr bwMode="auto">
                <a:xfrm>
                  <a:off x="4040188" y="8013700"/>
                  <a:ext cx="250825" cy="36513"/>
                </a:xfrm>
                <a:prstGeom prst="rect">
                  <a:avLst/>
                </a:prstGeom>
                <a:solidFill>
                  <a:srgbClr val="B0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8" name="Freeform 183"/>
                <p:cNvSpPr>
                  <a:spLocks/>
                </p:cNvSpPr>
                <p:nvPr/>
              </p:nvSpPr>
              <p:spPr bwMode="auto">
                <a:xfrm>
                  <a:off x="4595813" y="7959725"/>
                  <a:ext cx="53975" cy="90488"/>
                </a:xfrm>
                <a:custGeom>
                  <a:avLst/>
                  <a:gdLst>
                    <a:gd name="T0" fmla="*/ 34 w 34"/>
                    <a:gd name="T1" fmla="*/ 57 h 57"/>
                    <a:gd name="T2" fmla="*/ 34 w 34"/>
                    <a:gd name="T3" fmla="*/ 57 h 57"/>
                    <a:gd name="T4" fmla="*/ 0 w 34"/>
                    <a:gd name="T5" fmla="*/ 57 h 57"/>
                    <a:gd name="T6" fmla="*/ 0 w 34"/>
                    <a:gd name="T7" fmla="*/ 57 h 57"/>
                    <a:gd name="T8" fmla="*/ 0 w 34"/>
                    <a:gd name="T9" fmla="*/ 0 h 57"/>
                    <a:gd name="T10" fmla="*/ 0 w 34"/>
                    <a:gd name="T11" fmla="*/ 0 h 57"/>
                    <a:gd name="T12" fmla="*/ 34 w 34"/>
                    <a:gd name="T13" fmla="*/ 0 h 57"/>
                    <a:gd name="T14" fmla="*/ 34 w 34"/>
                    <a:gd name="T15" fmla="*/ 0 h 57"/>
                    <a:gd name="T16" fmla="*/ 34 w 34"/>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7">
                      <a:moveTo>
                        <a:pt x="34" y="57"/>
                      </a:moveTo>
                      <a:lnTo>
                        <a:pt x="34" y="57"/>
                      </a:lnTo>
                      <a:lnTo>
                        <a:pt x="0" y="57"/>
                      </a:lnTo>
                      <a:lnTo>
                        <a:pt x="0" y="57"/>
                      </a:lnTo>
                      <a:lnTo>
                        <a:pt x="0" y="0"/>
                      </a:lnTo>
                      <a:lnTo>
                        <a:pt x="0" y="0"/>
                      </a:lnTo>
                      <a:lnTo>
                        <a:pt x="34" y="0"/>
                      </a:lnTo>
                      <a:lnTo>
                        <a:pt x="34" y="0"/>
                      </a:lnTo>
                      <a:lnTo>
                        <a:pt x="34" y="57"/>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9" name="Freeform 184"/>
                <p:cNvSpPr>
                  <a:spLocks/>
                </p:cNvSpPr>
                <p:nvPr/>
              </p:nvSpPr>
              <p:spPr bwMode="auto">
                <a:xfrm>
                  <a:off x="4632325" y="7959725"/>
                  <a:ext cx="17462" cy="90488"/>
                </a:xfrm>
                <a:custGeom>
                  <a:avLst/>
                  <a:gdLst>
                    <a:gd name="T0" fmla="*/ 11 w 11"/>
                    <a:gd name="T1" fmla="*/ 0 h 57"/>
                    <a:gd name="T2" fmla="*/ 0 w 11"/>
                    <a:gd name="T3" fmla="*/ 0 h 57"/>
                    <a:gd name="T4" fmla="*/ 0 w 11"/>
                    <a:gd name="T5" fmla="*/ 57 h 57"/>
                    <a:gd name="T6" fmla="*/ 11 w 11"/>
                    <a:gd name="T7" fmla="*/ 57 h 57"/>
                    <a:gd name="T8" fmla="*/ 11 w 11"/>
                    <a:gd name="T9" fmla="*/ 57 h 57"/>
                    <a:gd name="T10" fmla="*/ 11 w 11"/>
                    <a:gd name="T11" fmla="*/ 0 h 57"/>
                    <a:gd name="T12" fmla="*/ 11 w 1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11" h="57">
                      <a:moveTo>
                        <a:pt x="11" y="0"/>
                      </a:moveTo>
                      <a:lnTo>
                        <a:pt x="0" y="0"/>
                      </a:lnTo>
                      <a:lnTo>
                        <a:pt x="0" y="57"/>
                      </a:lnTo>
                      <a:lnTo>
                        <a:pt x="11" y="57"/>
                      </a:lnTo>
                      <a:lnTo>
                        <a:pt x="11" y="57"/>
                      </a:lnTo>
                      <a:lnTo>
                        <a:pt x="11" y="0"/>
                      </a:lnTo>
                      <a:lnTo>
                        <a:pt x="11"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0" name="Freeform 185"/>
                <p:cNvSpPr>
                  <a:spLocks/>
                </p:cNvSpPr>
                <p:nvPr/>
              </p:nvSpPr>
              <p:spPr bwMode="auto">
                <a:xfrm>
                  <a:off x="4649788" y="7959725"/>
                  <a:ext cx="1131887" cy="90488"/>
                </a:xfrm>
                <a:custGeom>
                  <a:avLst/>
                  <a:gdLst>
                    <a:gd name="T0" fmla="*/ 588 w 713"/>
                    <a:gd name="T1" fmla="*/ 0 h 57"/>
                    <a:gd name="T2" fmla="*/ 554 w 713"/>
                    <a:gd name="T3" fmla="*/ 0 h 57"/>
                    <a:gd name="T4" fmla="*/ 170 w 713"/>
                    <a:gd name="T5" fmla="*/ 0 h 57"/>
                    <a:gd name="T6" fmla="*/ 102 w 713"/>
                    <a:gd name="T7" fmla="*/ 0 h 57"/>
                    <a:gd name="T8" fmla="*/ 0 w 713"/>
                    <a:gd name="T9" fmla="*/ 0 h 57"/>
                    <a:gd name="T10" fmla="*/ 0 w 713"/>
                    <a:gd name="T11" fmla="*/ 57 h 57"/>
                    <a:gd name="T12" fmla="*/ 102 w 713"/>
                    <a:gd name="T13" fmla="*/ 57 h 57"/>
                    <a:gd name="T14" fmla="*/ 170 w 713"/>
                    <a:gd name="T15" fmla="*/ 57 h 57"/>
                    <a:gd name="T16" fmla="*/ 554 w 713"/>
                    <a:gd name="T17" fmla="*/ 57 h 57"/>
                    <a:gd name="T18" fmla="*/ 588 w 713"/>
                    <a:gd name="T19" fmla="*/ 57 h 57"/>
                    <a:gd name="T20" fmla="*/ 713 w 713"/>
                    <a:gd name="T21" fmla="*/ 57 h 57"/>
                    <a:gd name="T22" fmla="*/ 713 w 713"/>
                    <a:gd name="T23" fmla="*/ 0 h 57"/>
                    <a:gd name="T24" fmla="*/ 588 w 713"/>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3" h="57">
                      <a:moveTo>
                        <a:pt x="588" y="0"/>
                      </a:moveTo>
                      <a:lnTo>
                        <a:pt x="554" y="0"/>
                      </a:lnTo>
                      <a:lnTo>
                        <a:pt x="170" y="0"/>
                      </a:lnTo>
                      <a:lnTo>
                        <a:pt x="102" y="0"/>
                      </a:lnTo>
                      <a:lnTo>
                        <a:pt x="0" y="0"/>
                      </a:lnTo>
                      <a:lnTo>
                        <a:pt x="0" y="57"/>
                      </a:lnTo>
                      <a:lnTo>
                        <a:pt x="102" y="57"/>
                      </a:lnTo>
                      <a:lnTo>
                        <a:pt x="170" y="57"/>
                      </a:lnTo>
                      <a:lnTo>
                        <a:pt x="554" y="57"/>
                      </a:lnTo>
                      <a:lnTo>
                        <a:pt x="588" y="57"/>
                      </a:lnTo>
                      <a:lnTo>
                        <a:pt x="713" y="57"/>
                      </a:lnTo>
                      <a:lnTo>
                        <a:pt x="713" y="0"/>
                      </a:lnTo>
                      <a:lnTo>
                        <a:pt x="588"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1" name="Freeform 186"/>
                <p:cNvSpPr>
                  <a:spLocks/>
                </p:cNvSpPr>
                <p:nvPr/>
              </p:nvSpPr>
              <p:spPr bwMode="auto">
                <a:xfrm>
                  <a:off x="4649788" y="7996238"/>
                  <a:ext cx="1131887" cy="17463"/>
                </a:xfrm>
                <a:custGeom>
                  <a:avLst/>
                  <a:gdLst>
                    <a:gd name="T0" fmla="*/ 588 w 713"/>
                    <a:gd name="T1" fmla="*/ 0 h 11"/>
                    <a:gd name="T2" fmla="*/ 554 w 713"/>
                    <a:gd name="T3" fmla="*/ 0 h 11"/>
                    <a:gd name="T4" fmla="*/ 170 w 713"/>
                    <a:gd name="T5" fmla="*/ 0 h 11"/>
                    <a:gd name="T6" fmla="*/ 102 w 713"/>
                    <a:gd name="T7" fmla="*/ 0 h 11"/>
                    <a:gd name="T8" fmla="*/ 0 w 713"/>
                    <a:gd name="T9" fmla="*/ 0 h 11"/>
                    <a:gd name="T10" fmla="*/ 0 w 713"/>
                    <a:gd name="T11" fmla="*/ 11 h 11"/>
                    <a:gd name="T12" fmla="*/ 102 w 713"/>
                    <a:gd name="T13" fmla="*/ 11 h 11"/>
                    <a:gd name="T14" fmla="*/ 170 w 713"/>
                    <a:gd name="T15" fmla="*/ 11 h 11"/>
                    <a:gd name="T16" fmla="*/ 554 w 713"/>
                    <a:gd name="T17" fmla="*/ 11 h 11"/>
                    <a:gd name="T18" fmla="*/ 588 w 713"/>
                    <a:gd name="T19" fmla="*/ 11 h 11"/>
                    <a:gd name="T20" fmla="*/ 713 w 713"/>
                    <a:gd name="T21" fmla="*/ 11 h 11"/>
                    <a:gd name="T22" fmla="*/ 713 w 713"/>
                    <a:gd name="T23" fmla="*/ 0 h 11"/>
                    <a:gd name="T24" fmla="*/ 588 w 7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3" h="11">
                      <a:moveTo>
                        <a:pt x="588" y="0"/>
                      </a:moveTo>
                      <a:lnTo>
                        <a:pt x="554" y="0"/>
                      </a:lnTo>
                      <a:lnTo>
                        <a:pt x="170" y="0"/>
                      </a:lnTo>
                      <a:lnTo>
                        <a:pt x="102" y="0"/>
                      </a:lnTo>
                      <a:lnTo>
                        <a:pt x="0" y="0"/>
                      </a:lnTo>
                      <a:lnTo>
                        <a:pt x="0" y="11"/>
                      </a:lnTo>
                      <a:lnTo>
                        <a:pt x="102" y="11"/>
                      </a:lnTo>
                      <a:lnTo>
                        <a:pt x="170" y="11"/>
                      </a:lnTo>
                      <a:lnTo>
                        <a:pt x="554" y="11"/>
                      </a:lnTo>
                      <a:lnTo>
                        <a:pt x="588" y="11"/>
                      </a:lnTo>
                      <a:lnTo>
                        <a:pt x="713" y="11"/>
                      </a:lnTo>
                      <a:lnTo>
                        <a:pt x="713" y="0"/>
                      </a:lnTo>
                      <a:lnTo>
                        <a:pt x="588"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2" name="Freeform 187"/>
                <p:cNvSpPr>
                  <a:spLocks/>
                </p:cNvSpPr>
                <p:nvPr/>
              </p:nvSpPr>
              <p:spPr bwMode="auto">
                <a:xfrm>
                  <a:off x="5762625" y="7959725"/>
                  <a:ext cx="161925" cy="90488"/>
                </a:xfrm>
                <a:custGeom>
                  <a:avLst/>
                  <a:gdLst>
                    <a:gd name="T0" fmla="*/ 12 w 102"/>
                    <a:gd name="T1" fmla="*/ 57 h 57"/>
                    <a:gd name="T2" fmla="*/ 0 w 102"/>
                    <a:gd name="T3" fmla="*/ 23 h 57"/>
                    <a:gd name="T4" fmla="*/ 12 w 102"/>
                    <a:gd name="T5" fmla="*/ 0 h 57"/>
                    <a:gd name="T6" fmla="*/ 102 w 102"/>
                    <a:gd name="T7" fmla="*/ 23 h 57"/>
                    <a:gd name="T8" fmla="*/ 12 w 102"/>
                    <a:gd name="T9" fmla="*/ 57 h 57"/>
                  </a:gdLst>
                  <a:ahLst/>
                  <a:cxnLst>
                    <a:cxn ang="0">
                      <a:pos x="T0" y="T1"/>
                    </a:cxn>
                    <a:cxn ang="0">
                      <a:pos x="T2" y="T3"/>
                    </a:cxn>
                    <a:cxn ang="0">
                      <a:pos x="T4" y="T5"/>
                    </a:cxn>
                    <a:cxn ang="0">
                      <a:pos x="T6" y="T7"/>
                    </a:cxn>
                    <a:cxn ang="0">
                      <a:pos x="T8" y="T9"/>
                    </a:cxn>
                  </a:cxnLst>
                  <a:rect l="0" t="0" r="r" b="b"/>
                  <a:pathLst>
                    <a:path w="102" h="57">
                      <a:moveTo>
                        <a:pt x="12" y="57"/>
                      </a:moveTo>
                      <a:lnTo>
                        <a:pt x="0" y="23"/>
                      </a:lnTo>
                      <a:lnTo>
                        <a:pt x="12" y="0"/>
                      </a:lnTo>
                      <a:lnTo>
                        <a:pt x="102" y="23"/>
                      </a:lnTo>
                      <a:lnTo>
                        <a:pt x="1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3" name="Freeform 188"/>
                <p:cNvSpPr>
                  <a:spLocks/>
                </p:cNvSpPr>
                <p:nvPr/>
              </p:nvSpPr>
              <p:spPr bwMode="auto">
                <a:xfrm>
                  <a:off x="5870575" y="7978775"/>
                  <a:ext cx="53975" cy="34925"/>
                </a:xfrm>
                <a:custGeom>
                  <a:avLst/>
                  <a:gdLst>
                    <a:gd name="T0" fmla="*/ 0 w 34"/>
                    <a:gd name="T1" fmla="*/ 0 h 22"/>
                    <a:gd name="T2" fmla="*/ 0 w 34"/>
                    <a:gd name="T3" fmla="*/ 22 h 22"/>
                    <a:gd name="T4" fmla="*/ 34 w 34"/>
                    <a:gd name="T5" fmla="*/ 11 h 22"/>
                    <a:gd name="T6" fmla="*/ 0 w 34"/>
                    <a:gd name="T7" fmla="*/ 0 h 22"/>
                  </a:gdLst>
                  <a:ahLst/>
                  <a:cxnLst>
                    <a:cxn ang="0">
                      <a:pos x="T0" y="T1"/>
                    </a:cxn>
                    <a:cxn ang="0">
                      <a:pos x="T2" y="T3"/>
                    </a:cxn>
                    <a:cxn ang="0">
                      <a:pos x="T4" y="T5"/>
                    </a:cxn>
                    <a:cxn ang="0">
                      <a:pos x="T6" y="T7"/>
                    </a:cxn>
                  </a:cxnLst>
                  <a:rect l="0" t="0" r="r" b="b"/>
                  <a:pathLst>
                    <a:path w="34" h="22">
                      <a:moveTo>
                        <a:pt x="0" y="0"/>
                      </a:moveTo>
                      <a:lnTo>
                        <a:pt x="0" y="22"/>
                      </a:lnTo>
                      <a:lnTo>
                        <a:pt x="34" y="11"/>
                      </a:lnTo>
                      <a:lnTo>
                        <a:pt x="0" y="0"/>
                      </a:lnTo>
                      <a:close/>
                    </a:path>
                  </a:pathLst>
                </a:custGeom>
                <a:solidFill>
                  <a:srgbClr val="171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4" name="Freeform 189"/>
                <p:cNvSpPr>
                  <a:spLocks/>
                </p:cNvSpPr>
                <p:nvPr/>
              </p:nvSpPr>
              <p:spPr bwMode="auto">
                <a:xfrm>
                  <a:off x="5762625" y="7959725"/>
                  <a:ext cx="161925" cy="90488"/>
                </a:xfrm>
                <a:custGeom>
                  <a:avLst/>
                  <a:gdLst>
                    <a:gd name="T0" fmla="*/ 12 w 102"/>
                    <a:gd name="T1" fmla="*/ 57 h 57"/>
                    <a:gd name="T2" fmla="*/ 0 w 102"/>
                    <a:gd name="T3" fmla="*/ 23 h 57"/>
                    <a:gd name="T4" fmla="*/ 12 w 102"/>
                    <a:gd name="T5" fmla="*/ 0 h 57"/>
                    <a:gd name="T6" fmla="*/ 102 w 102"/>
                    <a:gd name="T7" fmla="*/ 23 h 57"/>
                    <a:gd name="T8" fmla="*/ 12 w 102"/>
                    <a:gd name="T9" fmla="*/ 57 h 57"/>
                  </a:gdLst>
                  <a:ahLst/>
                  <a:cxnLst>
                    <a:cxn ang="0">
                      <a:pos x="T0" y="T1"/>
                    </a:cxn>
                    <a:cxn ang="0">
                      <a:pos x="T2" y="T3"/>
                    </a:cxn>
                    <a:cxn ang="0">
                      <a:pos x="T4" y="T5"/>
                    </a:cxn>
                    <a:cxn ang="0">
                      <a:pos x="T6" y="T7"/>
                    </a:cxn>
                    <a:cxn ang="0">
                      <a:pos x="T8" y="T9"/>
                    </a:cxn>
                  </a:cxnLst>
                  <a:rect l="0" t="0" r="r" b="b"/>
                  <a:pathLst>
                    <a:path w="102" h="57">
                      <a:moveTo>
                        <a:pt x="12" y="57"/>
                      </a:moveTo>
                      <a:lnTo>
                        <a:pt x="0" y="23"/>
                      </a:lnTo>
                      <a:lnTo>
                        <a:pt x="12" y="0"/>
                      </a:lnTo>
                      <a:lnTo>
                        <a:pt x="102" y="23"/>
                      </a:lnTo>
                      <a:lnTo>
                        <a:pt x="12" y="5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5" name="Freeform 190"/>
                <p:cNvSpPr>
                  <a:spLocks/>
                </p:cNvSpPr>
                <p:nvPr/>
              </p:nvSpPr>
              <p:spPr bwMode="auto">
                <a:xfrm>
                  <a:off x="5870575" y="7978775"/>
                  <a:ext cx="53975" cy="34925"/>
                </a:xfrm>
                <a:custGeom>
                  <a:avLst/>
                  <a:gdLst>
                    <a:gd name="T0" fmla="*/ 0 w 34"/>
                    <a:gd name="T1" fmla="*/ 0 h 22"/>
                    <a:gd name="T2" fmla="*/ 0 w 34"/>
                    <a:gd name="T3" fmla="*/ 22 h 22"/>
                    <a:gd name="T4" fmla="*/ 34 w 34"/>
                    <a:gd name="T5" fmla="*/ 11 h 22"/>
                    <a:gd name="T6" fmla="*/ 0 w 34"/>
                    <a:gd name="T7" fmla="*/ 0 h 22"/>
                  </a:gdLst>
                  <a:ahLst/>
                  <a:cxnLst>
                    <a:cxn ang="0">
                      <a:pos x="T0" y="T1"/>
                    </a:cxn>
                    <a:cxn ang="0">
                      <a:pos x="T2" y="T3"/>
                    </a:cxn>
                    <a:cxn ang="0">
                      <a:pos x="T4" y="T5"/>
                    </a:cxn>
                    <a:cxn ang="0">
                      <a:pos x="T6" y="T7"/>
                    </a:cxn>
                  </a:cxnLst>
                  <a:rect l="0" t="0" r="r" b="b"/>
                  <a:pathLst>
                    <a:path w="34" h="22">
                      <a:moveTo>
                        <a:pt x="0" y="0"/>
                      </a:moveTo>
                      <a:lnTo>
                        <a:pt x="0" y="22"/>
                      </a:lnTo>
                      <a:lnTo>
                        <a:pt x="34" y="11"/>
                      </a:lnTo>
                      <a:lnTo>
                        <a:pt x="0"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6" name="Freeform 191"/>
                <p:cNvSpPr>
                  <a:spLocks/>
                </p:cNvSpPr>
                <p:nvPr/>
              </p:nvSpPr>
              <p:spPr bwMode="auto">
                <a:xfrm>
                  <a:off x="4291013" y="8605838"/>
                  <a:ext cx="1812925" cy="306388"/>
                </a:xfrm>
                <a:custGeom>
                  <a:avLst/>
                  <a:gdLst>
                    <a:gd name="T0" fmla="*/ 101 w 101"/>
                    <a:gd name="T1" fmla="*/ 2 h 17"/>
                    <a:gd name="T2" fmla="*/ 101 w 101"/>
                    <a:gd name="T3" fmla="*/ 0 h 17"/>
                    <a:gd name="T4" fmla="*/ 6 w 101"/>
                    <a:gd name="T5" fmla="*/ 0 h 17"/>
                    <a:gd name="T6" fmla="*/ 0 w 101"/>
                    <a:gd name="T7" fmla="*/ 6 h 17"/>
                    <a:gd name="T8" fmla="*/ 0 w 101"/>
                    <a:gd name="T9" fmla="*/ 11 h 17"/>
                    <a:gd name="T10" fmla="*/ 6 w 101"/>
                    <a:gd name="T11" fmla="*/ 17 h 17"/>
                    <a:gd name="T12" fmla="*/ 101 w 101"/>
                    <a:gd name="T13" fmla="*/ 17 h 17"/>
                    <a:gd name="T14" fmla="*/ 101 w 101"/>
                    <a:gd name="T15" fmla="*/ 15 h 17"/>
                    <a:gd name="T16" fmla="*/ 98 w 101"/>
                    <a:gd name="T17" fmla="*/ 15 h 17"/>
                    <a:gd name="T18" fmla="*/ 98 w 101"/>
                    <a:gd name="T19" fmla="*/ 2 h 17"/>
                    <a:gd name="T20" fmla="*/ 101 w 101"/>
                    <a:gd name="T21"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
                      <a:moveTo>
                        <a:pt x="101" y="2"/>
                      </a:moveTo>
                      <a:cubicBezTo>
                        <a:pt x="101" y="0"/>
                        <a:pt x="101" y="0"/>
                        <a:pt x="101" y="0"/>
                      </a:cubicBezTo>
                      <a:cubicBezTo>
                        <a:pt x="6" y="0"/>
                        <a:pt x="6" y="0"/>
                        <a:pt x="6" y="0"/>
                      </a:cubicBezTo>
                      <a:cubicBezTo>
                        <a:pt x="2" y="0"/>
                        <a:pt x="0" y="2"/>
                        <a:pt x="0" y="6"/>
                      </a:cubicBezTo>
                      <a:cubicBezTo>
                        <a:pt x="0" y="11"/>
                        <a:pt x="0" y="11"/>
                        <a:pt x="0" y="11"/>
                      </a:cubicBezTo>
                      <a:cubicBezTo>
                        <a:pt x="0" y="14"/>
                        <a:pt x="2" y="17"/>
                        <a:pt x="6" y="17"/>
                      </a:cubicBezTo>
                      <a:cubicBezTo>
                        <a:pt x="101" y="17"/>
                        <a:pt x="101" y="17"/>
                        <a:pt x="101" y="17"/>
                      </a:cubicBezTo>
                      <a:cubicBezTo>
                        <a:pt x="101" y="15"/>
                        <a:pt x="101" y="15"/>
                        <a:pt x="101" y="15"/>
                      </a:cubicBezTo>
                      <a:cubicBezTo>
                        <a:pt x="98" y="15"/>
                        <a:pt x="98" y="15"/>
                        <a:pt x="98" y="15"/>
                      </a:cubicBezTo>
                      <a:cubicBezTo>
                        <a:pt x="98" y="2"/>
                        <a:pt x="98" y="2"/>
                        <a:pt x="98" y="2"/>
                      </a:cubicBezTo>
                      <a:lnTo>
                        <a:pt x="101" y="2"/>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7" name="Freeform 192"/>
                <p:cNvSpPr>
                  <a:spLocks/>
                </p:cNvSpPr>
                <p:nvPr/>
              </p:nvSpPr>
              <p:spPr bwMode="auto">
                <a:xfrm>
                  <a:off x="4344988" y="8642350"/>
                  <a:ext cx="1704975" cy="233363"/>
                </a:xfrm>
                <a:custGeom>
                  <a:avLst/>
                  <a:gdLst>
                    <a:gd name="T0" fmla="*/ 95 w 95"/>
                    <a:gd name="T1" fmla="*/ 0 h 13"/>
                    <a:gd name="T2" fmla="*/ 4 w 95"/>
                    <a:gd name="T3" fmla="*/ 0 h 13"/>
                    <a:gd name="T4" fmla="*/ 0 w 95"/>
                    <a:gd name="T5" fmla="*/ 4 h 13"/>
                    <a:gd name="T6" fmla="*/ 0 w 95"/>
                    <a:gd name="T7" fmla="*/ 9 h 13"/>
                    <a:gd name="T8" fmla="*/ 4 w 95"/>
                    <a:gd name="T9" fmla="*/ 13 h 13"/>
                    <a:gd name="T10" fmla="*/ 95 w 95"/>
                    <a:gd name="T11" fmla="*/ 13 h 13"/>
                    <a:gd name="T12" fmla="*/ 95 w 95"/>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95" h="13">
                      <a:moveTo>
                        <a:pt x="95" y="0"/>
                      </a:moveTo>
                      <a:cubicBezTo>
                        <a:pt x="4" y="0"/>
                        <a:pt x="4" y="0"/>
                        <a:pt x="4" y="0"/>
                      </a:cubicBezTo>
                      <a:cubicBezTo>
                        <a:pt x="2" y="0"/>
                        <a:pt x="0" y="2"/>
                        <a:pt x="0" y="4"/>
                      </a:cubicBezTo>
                      <a:cubicBezTo>
                        <a:pt x="0" y="9"/>
                        <a:pt x="0" y="9"/>
                        <a:pt x="0" y="9"/>
                      </a:cubicBezTo>
                      <a:cubicBezTo>
                        <a:pt x="0" y="11"/>
                        <a:pt x="2" y="13"/>
                        <a:pt x="4" y="13"/>
                      </a:cubicBezTo>
                      <a:cubicBezTo>
                        <a:pt x="95" y="13"/>
                        <a:pt x="95" y="13"/>
                        <a:pt x="95" y="13"/>
                      </a:cubicBezTo>
                      <a:lnTo>
                        <a:pt x="95"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8" name="Freeform 193"/>
                <p:cNvSpPr>
                  <a:spLocks/>
                </p:cNvSpPr>
                <p:nvPr/>
              </p:nvSpPr>
              <p:spPr bwMode="auto">
                <a:xfrm>
                  <a:off x="4524375" y="8731250"/>
                  <a:ext cx="90487" cy="144463"/>
                </a:xfrm>
                <a:custGeom>
                  <a:avLst/>
                  <a:gdLst>
                    <a:gd name="T0" fmla="*/ 57 w 57"/>
                    <a:gd name="T1" fmla="*/ 91 h 91"/>
                    <a:gd name="T2" fmla="*/ 23 w 57"/>
                    <a:gd name="T3" fmla="*/ 57 h 91"/>
                    <a:gd name="T4" fmla="*/ 0 w 57"/>
                    <a:gd name="T5" fmla="*/ 91 h 91"/>
                    <a:gd name="T6" fmla="*/ 0 w 57"/>
                    <a:gd name="T7" fmla="*/ 0 h 91"/>
                    <a:gd name="T8" fmla="*/ 57 w 57"/>
                    <a:gd name="T9" fmla="*/ 0 h 91"/>
                    <a:gd name="T10" fmla="*/ 57 w 57"/>
                    <a:gd name="T11" fmla="*/ 91 h 91"/>
                  </a:gdLst>
                  <a:ahLst/>
                  <a:cxnLst>
                    <a:cxn ang="0">
                      <a:pos x="T0" y="T1"/>
                    </a:cxn>
                    <a:cxn ang="0">
                      <a:pos x="T2" y="T3"/>
                    </a:cxn>
                    <a:cxn ang="0">
                      <a:pos x="T4" y="T5"/>
                    </a:cxn>
                    <a:cxn ang="0">
                      <a:pos x="T6" y="T7"/>
                    </a:cxn>
                    <a:cxn ang="0">
                      <a:pos x="T8" y="T9"/>
                    </a:cxn>
                    <a:cxn ang="0">
                      <a:pos x="T10" y="T11"/>
                    </a:cxn>
                  </a:cxnLst>
                  <a:rect l="0" t="0" r="r" b="b"/>
                  <a:pathLst>
                    <a:path w="57" h="91">
                      <a:moveTo>
                        <a:pt x="57" y="91"/>
                      </a:moveTo>
                      <a:lnTo>
                        <a:pt x="23" y="57"/>
                      </a:lnTo>
                      <a:lnTo>
                        <a:pt x="0" y="91"/>
                      </a:lnTo>
                      <a:lnTo>
                        <a:pt x="0" y="0"/>
                      </a:lnTo>
                      <a:lnTo>
                        <a:pt x="57" y="0"/>
                      </a:lnTo>
                      <a:lnTo>
                        <a:pt x="57" y="91"/>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9" name="Freeform 194"/>
                <p:cNvSpPr>
                  <a:spLocks/>
                </p:cNvSpPr>
                <p:nvPr/>
              </p:nvSpPr>
              <p:spPr bwMode="auto">
                <a:xfrm>
                  <a:off x="4398963" y="8067675"/>
                  <a:ext cx="1489075" cy="520700"/>
                </a:xfrm>
                <a:custGeom>
                  <a:avLst/>
                  <a:gdLst>
                    <a:gd name="T0" fmla="*/ 83 w 83"/>
                    <a:gd name="T1" fmla="*/ 4 h 29"/>
                    <a:gd name="T2" fmla="*/ 83 w 83"/>
                    <a:gd name="T3" fmla="*/ 0 h 29"/>
                    <a:gd name="T4" fmla="*/ 5 w 83"/>
                    <a:gd name="T5" fmla="*/ 0 h 29"/>
                    <a:gd name="T6" fmla="*/ 0 w 83"/>
                    <a:gd name="T7" fmla="*/ 10 h 29"/>
                    <a:gd name="T8" fmla="*/ 0 w 83"/>
                    <a:gd name="T9" fmla="*/ 20 h 29"/>
                    <a:gd name="T10" fmla="*/ 5 w 83"/>
                    <a:gd name="T11" fmla="*/ 29 h 29"/>
                    <a:gd name="T12" fmla="*/ 83 w 83"/>
                    <a:gd name="T13" fmla="*/ 29 h 29"/>
                    <a:gd name="T14" fmla="*/ 83 w 83"/>
                    <a:gd name="T15" fmla="*/ 26 h 29"/>
                    <a:gd name="T16" fmla="*/ 81 w 83"/>
                    <a:gd name="T17" fmla="*/ 26 h 29"/>
                    <a:gd name="T18" fmla="*/ 81 w 83"/>
                    <a:gd name="T19" fmla="*/ 4 h 29"/>
                    <a:gd name="T20" fmla="*/ 83 w 83"/>
                    <a:gd name="T21"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29">
                      <a:moveTo>
                        <a:pt x="83" y="4"/>
                      </a:moveTo>
                      <a:cubicBezTo>
                        <a:pt x="83" y="0"/>
                        <a:pt x="83" y="0"/>
                        <a:pt x="83" y="0"/>
                      </a:cubicBezTo>
                      <a:cubicBezTo>
                        <a:pt x="5" y="0"/>
                        <a:pt x="5" y="0"/>
                        <a:pt x="5" y="0"/>
                      </a:cubicBezTo>
                      <a:cubicBezTo>
                        <a:pt x="2" y="0"/>
                        <a:pt x="0" y="5"/>
                        <a:pt x="0" y="10"/>
                      </a:cubicBezTo>
                      <a:cubicBezTo>
                        <a:pt x="0" y="20"/>
                        <a:pt x="0" y="20"/>
                        <a:pt x="0" y="20"/>
                      </a:cubicBezTo>
                      <a:cubicBezTo>
                        <a:pt x="0" y="25"/>
                        <a:pt x="2" y="29"/>
                        <a:pt x="5" y="29"/>
                      </a:cubicBezTo>
                      <a:cubicBezTo>
                        <a:pt x="83" y="29"/>
                        <a:pt x="83" y="29"/>
                        <a:pt x="83" y="29"/>
                      </a:cubicBezTo>
                      <a:cubicBezTo>
                        <a:pt x="83" y="26"/>
                        <a:pt x="83" y="26"/>
                        <a:pt x="83" y="26"/>
                      </a:cubicBezTo>
                      <a:cubicBezTo>
                        <a:pt x="81" y="26"/>
                        <a:pt x="81" y="26"/>
                        <a:pt x="81" y="26"/>
                      </a:cubicBezTo>
                      <a:cubicBezTo>
                        <a:pt x="81" y="4"/>
                        <a:pt x="81" y="4"/>
                        <a:pt x="81" y="4"/>
                      </a:cubicBezTo>
                      <a:lnTo>
                        <a:pt x="83" y="4"/>
                      </a:lnTo>
                      <a:close/>
                    </a:path>
                  </a:pathLst>
                </a:custGeom>
                <a:solidFill>
                  <a:srgbClr val="FDB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0" name="Freeform 195"/>
                <p:cNvSpPr>
                  <a:spLocks/>
                </p:cNvSpPr>
                <p:nvPr/>
              </p:nvSpPr>
              <p:spPr bwMode="auto">
                <a:xfrm>
                  <a:off x="4452938" y="8139113"/>
                  <a:ext cx="1400175" cy="395288"/>
                </a:xfrm>
                <a:custGeom>
                  <a:avLst/>
                  <a:gdLst>
                    <a:gd name="T0" fmla="*/ 78 w 78"/>
                    <a:gd name="T1" fmla="*/ 0 h 22"/>
                    <a:gd name="T2" fmla="*/ 3 w 78"/>
                    <a:gd name="T3" fmla="*/ 0 h 22"/>
                    <a:gd name="T4" fmla="*/ 0 w 78"/>
                    <a:gd name="T5" fmla="*/ 7 h 22"/>
                    <a:gd name="T6" fmla="*/ 0 w 78"/>
                    <a:gd name="T7" fmla="*/ 15 h 22"/>
                    <a:gd name="T8" fmla="*/ 3 w 78"/>
                    <a:gd name="T9" fmla="*/ 22 h 22"/>
                    <a:gd name="T10" fmla="*/ 78 w 78"/>
                    <a:gd name="T11" fmla="*/ 22 h 22"/>
                    <a:gd name="T12" fmla="*/ 78 w 78"/>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78" h="22">
                      <a:moveTo>
                        <a:pt x="78" y="0"/>
                      </a:moveTo>
                      <a:cubicBezTo>
                        <a:pt x="3" y="0"/>
                        <a:pt x="3" y="0"/>
                        <a:pt x="3" y="0"/>
                      </a:cubicBezTo>
                      <a:cubicBezTo>
                        <a:pt x="1" y="0"/>
                        <a:pt x="0" y="3"/>
                        <a:pt x="0" y="7"/>
                      </a:cubicBezTo>
                      <a:cubicBezTo>
                        <a:pt x="0" y="15"/>
                        <a:pt x="0" y="15"/>
                        <a:pt x="0" y="15"/>
                      </a:cubicBezTo>
                      <a:cubicBezTo>
                        <a:pt x="0" y="19"/>
                        <a:pt x="1" y="22"/>
                        <a:pt x="3" y="22"/>
                      </a:cubicBezTo>
                      <a:cubicBezTo>
                        <a:pt x="78" y="22"/>
                        <a:pt x="78" y="22"/>
                        <a:pt x="78" y="22"/>
                      </a:cubicBezTo>
                      <a:lnTo>
                        <a:pt x="78"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1" name="Freeform 196"/>
                <p:cNvSpPr>
                  <a:spLocks/>
                </p:cNvSpPr>
                <p:nvPr/>
              </p:nvSpPr>
              <p:spPr bwMode="auto">
                <a:xfrm>
                  <a:off x="4686300" y="8445500"/>
                  <a:ext cx="71437" cy="125413"/>
                </a:xfrm>
                <a:custGeom>
                  <a:avLst/>
                  <a:gdLst>
                    <a:gd name="T0" fmla="*/ 45 w 45"/>
                    <a:gd name="T1" fmla="*/ 79 h 79"/>
                    <a:gd name="T2" fmla="*/ 23 w 45"/>
                    <a:gd name="T3" fmla="*/ 45 h 79"/>
                    <a:gd name="T4" fmla="*/ 0 w 45"/>
                    <a:gd name="T5" fmla="*/ 79 h 79"/>
                    <a:gd name="T6" fmla="*/ 0 w 45"/>
                    <a:gd name="T7" fmla="*/ 0 h 79"/>
                    <a:gd name="T8" fmla="*/ 45 w 45"/>
                    <a:gd name="T9" fmla="*/ 0 h 79"/>
                    <a:gd name="T10" fmla="*/ 45 w 45"/>
                    <a:gd name="T11" fmla="*/ 79 h 79"/>
                  </a:gdLst>
                  <a:ahLst/>
                  <a:cxnLst>
                    <a:cxn ang="0">
                      <a:pos x="T0" y="T1"/>
                    </a:cxn>
                    <a:cxn ang="0">
                      <a:pos x="T2" y="T3"/>
                    </a:cxn>
                    <a:cxn ang="0">
                      <a:pos x="T4" y="T5"/>
                    </a:cxn>
                    <a:cxn ang="0">
                      <a:pos x="T6" y="T7"/>
                    </a:cxn>
                    <a:cxn ang="0">
                      <a:pos x="T8" y="T9"/>
                    </a:cxn>
                    <a:cxn ang="0">
                      <a:pos x="T10" y="T11"/>
                    </a:cxn>
                  </a:cxnLst>
                  <a:rect l="0" t="0" r="r" b="b"/>
                  <a:pathLst>
                    <a:path w="45" h="79">
                      <a:moveTo>
                        <a:pt x="45" y="79"/>
                      </a:moveTo>
                      <a:lnTo>
                        <a:pt x="23" y="45"/>
                      </a:lnTo>
                      <a:lnTo>
                        <a:pt x="0" y="79"/>
                      </a:lnTo>
                      <a:lnTo>
                        <a:pt x="0" y="0"/>
                      </a:lnTo>
                      <a:lnTo>
                        <a:pt x="45" y="0"/>
                      </a:lnTo>
                      <a:lnTo>
                        <a:pt x="45" y="79"/>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2" name="Freeform 197"/>
                <p:cNvSpPr>
                  <a:spLocks/>
                </p:cNvSpPr>
                <p:nvPr/>
              </p:nvSpPr>
              <p:spPr bwMode="auto">
                <a:xfrm>
                  <a:off x="4273550" y="8893175"/>
                  <a:ext cx="1812925" cy="304800"/>
                </a:xfrm>
                <a:custGeom>
                  <a:avLst/>
                  <a:gdLst>
                    <a:gd name="T0" fmla="*/ 101 w 101"/>
                    <a:gd name="T1" fmla="*/ 3 h 17"/>
                    <a:gd name="T2" fmla="*/ 101 w 101"/>
                    <a:gd name="T3" fmla="*/ 0 h 17"/>
                    <a:gd name="T4" fmla="*/ 6 w 101"/>
                    <a:gd name="T5" fmla="*/ 0 h 17"/>
                    <a:gd name="T6" fmla="*/ 0 w 101"/>
                    <a:gd name="T7" fmla="*/ 6 h 17"/>
                    <a:gd name="T8" fmla="*/ 0 w 101"/>
                    <a:gd name="T9" fmla="*/ 11 h 17"/>
                    <a:gd name="T10" fmla="*/ 6 w 101"/>
                    <a:gd name="T11" fmla="*/ 17 h 17"/>
                    <a:gd name="T12" fmla="*/ 101 w 101"/>
                    <a:gd name="T13" fmla="*/ 17 h 17"/>
                    <a:gd name="T14" fmla="*/ 101 w 101"/>
                    <a:gd name="T15" fmla="*/ 15 h 17"/>
                    <a:gd name="T16" fmla="*/ 98 w 101"/>
                    <a:gd name="T17" fmla="*/ 15 h 17"/>
                    <a:gd name="T18" fmla="*/ 98 w 101"/>
                    <a:gd name="T19" fmla="*/ 3 h 17"/>
                    <a:gd name="T20" fmla="*/ 101 w 101"/>
                    <a:gd name="T2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17">
                      <a:moveTo>
                        <a:pt x="101" y="3"/>
                      </a:moveTo>
                      <a:cubicBezTo>
                        <a:pt x="101" y="0"/>
                        <a:pt x="101" y="0"/>
                        <a:pt x="101" y="0"/>
                      </a:cubicBezTo>
                      <a:cubicBezTo>
                        <a:pt x="6" y="0"/>
                        <a:pt x="6" y="0"/>
                        <a:pt x="6" y="0"/>
                      </a:cubicBezTo>
                      <a:cubicBezTo>
                        <a:pt x="2" y="0"/>
                        <a:pt x="0" y="3"/>
                        <a:pt x="0" y="6"/>
                      </a:cubicBezTo>
                      <a:cubicBezTo>
                        <a:pt x="0" y="11"/>
                        <a:pt x="0" y="11"/>
                        <a:pt x="0" y="11"/>
                      </a:cubicBezTo>
                      <a:cubicBezTo>
                        <a:pt x="0" y="15"/>
                        <a:pt x="2" y="17"/>
                        <a:pt x="6" y="17"/>
                      </a:cubicBezTo>
                      <a:cubicBezTo>
                        <a:pt x="101" y="17"/>
                        <a:pt x="101" y="17"/>
                        <a:pt x="101" y="17"/>
                      </a:cubicBezTo>
                      <a:cubicBezTo>
                        <a:pt x="101" y="15"/>
                        <a:pt x="101" y="15"/>
                        <a:pt x="101" y="15"/>
                      </a:cubicBezTo>
                      <a:cubicBezTo>
                        <a:pt x="98" y="15"/>
                        <a:pt x="98" y="15"/>
                        <a:pt x="98" y="15"/>
                      </a:cubicBezTo>
                      <a:cubicBezTo>
                        <a:pt x="98" y="3"/>
                        <a:pt x="98" y="3"/>
                        <a:pt x="98" y="3"/>
                      </a:cubicBezTo>
                      <a:lnTo>
                        <a:pt x="101" y="3"/>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3" name="Freeform 198"/>
                <p:cNvSpPr>
                  <a:spLocks/>
                </p:cNvSpPr>
                <p:nvPr/>
              </p:nvSpPr>
              <p:spPr bwMode="auto">
                <a:xfrm>
                  <a:off x="4327525" y="8947150"/>
                  <a:ext cx="1704975" cy="215900"/>
                </a:xfrm>
                <a:custGeom>
                  <a:avLst/>
                  <a:gdLst>
                    <a:gd name="T0" fmla="*/ 95 w 95"/>
                    <a:gd name="T1" fmla="*/ 0 h 12"/>
                    <a:gd name="T2" fmla="*/ 4 w 95"/>
                    <a:gd name="T3" fmla="*/ 0 h 12"/>
                    <a:gd name="T4" fmla="*/ 0 w 95"/>
                    <a:gd name="T5" fmla="*/ 3 h 12"/>
                    <a:gd name="T6" fmla="*/ 0 w 95"/>
                    <a:gd name="T7" fmla="*/ 8 h 12"/>
                    <a:gd name="T8" fmla="*/ 4 w 95"/>
                    <a:gd name="T9" fmla="*/ 12 h 12"/>
                    <a:gd name="T10" fmla="*/ 95 w 95"/>
                    <a:gd name="T11" fmla="*/ 12 h 12"/>
                    <a:gd name="T12" fmla="*/ 95 w 95"/>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95" h="12">
                      <a:moveTo>
                        <a:pt x="95" y="0"/>
                      </a:moveTo>
                      <a:cubicBezTo>
                        <a:pt x="4" y="0"/>
                        <a:pt x="4" y="0"/>
                        <a:pt x="4" y="0"/>
                      </a:cubicBezTo>
                      <a:cubicBezTo>
                        <a:pt x="2" y="0"/>
                        <a:pt x="0" y="1"/>
                        <a:pt x="0" y="3"/>
                      </a:cubicBezTo>
                      <a:cubicBezTo>
                        <a:pt x="0" y="8"/>
                        <a:pt x="0" y="8"/>
                        <a:pt x="0" y="8"/>
                      </a:cubicBezTo>
                      <a:cubicBezTo>
                        <a:pt x="0" y="10"/>
                        <a:pt x="2" y="12"/>
                        <a:pt x="4" y="12"/>
                      </a:cubicBezTo>
                      <a:cubicBezTo>
                        <a:pt x="95" y="12"/>
                        <a:pt x="95" y="12"/>
                        <a:pt x="95" y="12"/>
                      </a:cubicBezTo>
                      <a:lnTo>
                        <a:pt x="95"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4" name="Freeform 199"/>
                <p:cNvSpPr>
                  <a:spLocks/>
                </p:cNvSpPr>
                <p:nvPr/>
              </p:nvSpPr>
              <p:spPr bwMode="auto">
                <a:xfrm>
                  <a:off x="4506913" y="9037638"/>
                  <a:ext cx="88900" cy="142875"/>
                </a:xfrm>
                <a:custGeom>
                  <a:avLst/>
                  <a:gdLst>
                    <a:gd name="T0" fmla="*/ 56 w 56"/>
                    <a:gd name="T1" fmla="*/ 90 h 90"/>
                    <a:gd name="T2" fmla="*/ 23 w 56"/>
                    <a:gd name="T3" fmla="*/ 45 h 90"/>
                    <a:gd name="T4" fmla="*/ 0 w 56"/>
                    <a:gd name="T5" fmla="*/ 90 h 90"/>
                    <a:gd name="T6" fmla="*/ 0 w 56"/>
                    <a:gd name="T7" fmla="*/ 0 h 90"/>
                    <a:gd name="T8" fmla="*/ 56 w 56"/>
                    <a:gd name="T9" fmla="*/ 0 h 90"/>
                    <a:gd name="T10" fmla="*/ 56 w 56"/>
                    <a:gd name="T11" fmla="*/ 90 h 90"/>
                  </a:gdLst>
                  <a:ahLst/>
                  <a:cxnLst>
                    <a:cxn ang="0">
                      <a:pos x="T0" y="T1"/>
                    </a:cxn>
                    <a:cxn ang="0">
                      <a:pos x="T2" y="T3"/>
                    </a:cxn>
                    <a:cxn ang="0">
                      <a:pos x="T4" y="T5"/>
                    </a:cxn>
                    <a:cxn ang="0">
                      <a:pos x="T6" y="T7"/>
                    </a:cxn>
                    <a:cxn ang="0">
                      <a:pos x="T8" y="T9"/>
                    </a:cxn>
                    <a:cxn ang="0">
                      <a:pos x="T10" y="T11"/>
                    </a:cxn>
                  </a:cxnLst>
                  <a:rect l="0" t="0" r="r" b="b"/>
                  <a:pathLst>
                    <a:path w="56" h="90">
                      <a:moveTo>
                        <a:pt x="56" y="90"/>
                      </a:moveTo>
                      <a:lnTo>
                        <a:pt x="23" y="45"/>
                      </a:lnTo>
                      <a:lnTo>
                        <a:pt x="0" y="90"/>
                      </a:lnTo>
                      <a:lnTo>
                        <a:pt x="0" y="0"/>
                      </a:lnTo>
                      <a:lnTo>
                        <a:pt x="56" y="0"/>
                      </a:lnTo>
                      <a:lnTo>
                        <a:pt x="56" y="90"/>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sp>
          <p:nvSpPr>
            <p:cNvPr id="433" name="TextBox 465"/>
            <p:cNvSpPr txBox="1"/>
            <p:nvPr/>
          </p:nvSpPr>
          <p:spPr>
            <a:xfrm>
              <a:off x="2700854" y="4534675"/>
              <a:ext cx="1582581" cy="346234"/>
            </a:xfrm>
            <a:prstGeom prst="rect">
              <a:avLst/>
            </a:prstGeom>
            <a:noFill/>
          </p:spPr>
          <p:txBody>
            <a:bodyPr wrap="square" lIns="68567" tIns="34283" rIns="68567" bIns="34283" rtlCol="0">
              <a:spAutoFit/>
            </a:bodyPr>
            <a:lstStyle/>
            <a:p>
              <a:pPr algn="ctr" defTabSz="814952"/>
              <a:r>
                <a:rPr lang="en-US" b="1" dirty="0" smtClean="0">
                  <a:solidFill>
                    <a:srgbClr val="F79646"/>
                  </a:solidFill>
                  <a:latin typeface="Gill Sans" panose="020B0604020202020204"/>
                  <a:ea typeface="Lato" pitchFamily="34" charset="0"/>
                  <a:cs typeface="Lato" pitchFamily="34" charset="0"/>
                </a:rPr>
                <a:t>Leadership</a:t>
              </a:r>
              <a:endParaRPr lang="id-ID" b="1" dirty="0">
                <a:solidFill>
                  <a:srgbClr val="F79646"/>
                </a:solidFill>
                <a:latin typeface="Gill Sans" panose="020B0604020202020204"/>
                <a:ea typeface="Lato" pitchFamily="34" charset="0"/>
                <a:cs typeface="Lato" pitchFamily="34" charset="0"/>
              </a:endParaRPr>
            </a:p>
          </p:txBody>
        </p:sp>
      </p:grpSp>
      <p:grpSp>
        <p:nvGrpSpPr>
          <p:cNvPr id="6" name="Groupe 5"/>
          <p:cNvGrpSpPr/>
          <p:nvPr/>
        </p:nvGrpSpPr>
        <p:grpSpPr>
          <a:xfrm>
            <a:off x="7101010" y="2691971"/>
            <a:ext cx="1738190" cy="2266727"/>
            <a:chOff x="6135821" y="2691971"/>
            <a:chExt cx="1738190" cy="2266727"/>
          </a:xfrm>
        </p:grpSpPr>
        <p:grpSp>
          <p:nvGrpSpPr>
            <p:cNvPr id="434" name="กลุ่ม 11"/>
            <p:cNvGrpSpPr/>
            <p:nvPr/>
          </p:nvGrpSpPr>
          <p:grpSpPr>
            <a:xfrm>
              <a:off x="6135821" y="2691971"/>
              <a:ext cx="1738190" cy="1694468"/>
              <a:chOff x="-1336926" y="4311997"/>
              <a:chExt cx="7900814" cy="7702073"/>
            </a:xfrm>
          </p:grpSpPr>
          <p:sp>
            <p:nvSpPr>
              <p:cNvPr id="435" name="Freeform 16"/>
              <p:cNvSpPr>
                <a:spLocks/>
              </p:cNvSpPr>
              <p:nvPr/>
            </p:nvSpPr>
            <p:spPr bwMode="auto">
              <a:xfrm>
                <a:off x="1438947" y="4901708"/>
                <a:ext cx="879678" cy="824292"/>
              </a:xfrm>
              <a:custGeom>
                <a:avLst/>
                <a:gdLst>
                  <a:gd name="T0" fmla="*/ 45 w 45"/>
                  <a:gd name="T1" fmla="*/ 42 h 42"/>
                  <a:gd name="T2" fmla="*/ 0 w 45"/>
                  <a:gd name="T3" fmla="*/ 42 h 42"/>
                  <a:gd name="T4" fmla="*/ 0 w 45"/>
                  <a:gd name="T5" fmla="*/ 12 h 42"/>
                  <a:gd name="T6" fmla="*/ 12 w 45"/>
                  <a:gd name="T7" fmla="*/ 0 h 42"/>
                  <a:gd name="T8" fmla="*/ 33 w 45"/>
                  <a:gd name="T9" fmla="*/ 0 h 42"/>
                  <a:gd name="T10" fmla="*/ 45 w 45"/>
                  <a:gd name="T11" fmla="*/ 12 h 42"/>
                  <a:gd name="T12" fmla="*/ 45 w 4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45" y="42"/>
                    </a:moveTo>
                    <a:cubicBezTo>
                      <a:pt x="0" y="42"/>
                      <a:pt x="0" y="42"/>
                      <a:pt x="0" y="42"/>
                    </a:cubicBezTo>
                    <a:cubicBezTo>
                      <a:pt x="0" y="12"/>
                      <a:pt x="0" y="12"/>
                      <a:pt x="0" y="12"/>
                    </a:cubicBezTo>
                    <a:cubicBezTo>
                      <a:pt x="0" y="5"/>
                      <a:pt x="5" y="0"/>
                      <a:pt x="12" y="0"/>
                    </a:cubicBezTo>
                    <a:cubicBezTo>
                      <a:pt x="33" y="0"/>
                      <a:pt x="33" y="0"/>
                      <a:pt x="33" y="0"/>
                    </a:cubicBezTo>
                    <a:cubicBezTo>
                      <a:pt x="39" y="0"/>
                      <a:pt x="45" y="5"/>
                      <a:pt x="45" y="12"/>
                    </a:cubicBezTo>
                    <a:lnTo>
                      <a:pt x="45" y="42"/>
                    </a:lnTo>
                    <a:close/>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36" name="Freeform 17"/>
              <p:cNvSpPr>
                <a:spLocks/>
              </p:cNvSpPr>
              <p:nvPr/>
            </p:nvSpPr>
            <p:spPr bwMode="auto">
              <a:xfrm>
                <a:off x="2983271" y="9775777"/>
                <a:ext cx="781936" cy="1019776"/>
              </a:xfrm>
              <a:custGeom>
                <a:avLst/>
                <a:gdLst>
                  <a:gd name="T0" fmla="*/ 28 w 40"/>
                  <a:gd name="T1" fmla="*/ 52 h 52"/>
                  <a:gd name="T2" fmla="*/ 19 w 40"/>
                  <a:gd name="T3" fmla="*/ 47 h 52"/>
                  <a:gd name="T4" fmla="*/ 2 w 40"/>
                  <a:gd name="T5" fmla="*/ 17 h 52"/>
                  <a:gd name="T6" fmla="*/ 6 w 40"/>
                  <a:gd name="T7" fmla="*/ 3 h 52"/>
                  <a:gd name="T8" fmla="*/ 20 w 40"/>
                  <a:gd name="T9" fmla="*/ 7 h 52"/>
                  <a:gd name="T10" fmla="*/ 37 w 40"/>
                  <a:gd name="T11" fmla="*/ 37 h 52"/>
                  <a:gd name="T12" fmla="*/ 34 w 40"/>
                  <a:gd name="T13" fmla="*/ 51 h 52"/>
                  <a:gd name="T14" fmla="*/ 28 w 40"/>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2">
                    <a:moveTo>
                      <a:pt x="28" y="52"/>
                    </a:moveTo>
                    <a:cubicBezTo>
                      <a:pt x="25" y="52"/>
                      <a:pt x="21" y="50"/>
                      <a:pt x="19" y="47"/>
                    </a:cubicBezTo>
                    <a:cubicBezTo>
                      <a:pt x="2" y="17"/>
                      <a:pt x="2" y="17"/>
                      <a:pt x="2" y="17"/>
                    </a:cubicBezTo>
                    <a:cubicBezTo>
                      <a:pt x="0" y="12"/>
                      <a:pt x="1" y="6"/>
                      <a:pt x="6" y="3"/>
                    </a:cubicBezTo>
                    <a:cubicBezTo>
                      <a:pt x="11" y="0"/>
                      <a:pt x="18" y="2"/>
                      <a:pt x="20" y="7"/>
                    </a:cubicBezTo>
                    <a:cubicBezTo>
                      <a:pt x="37" y="37"/>
                      <a:pt x="37" y="37"/>
                      <a:pt x="37" y="37"/>
                    </a:cubicBezTo>
                    <a:cubicBezTo>
                      <a:pt x="40" y="42"/>
                      <a:pt x="38" y="48"/>
                      <a:pt x="34" y="51"/>
                    </a:cubicBezTo>
                    <a:cubicBezTo>
                      <a:pt x="32" y="52"/>
                      <a:pt x="30" y="52"/>
                      <a:pt x="28" y="5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37" name="Freeform 18"/>
              <p:cNvSpPr>
                <a:spLocks/>
              </p:cNvSpPr>
              <p:nvPr/>
            </p:nvSpPr>
            <p:spPr bwMode="auto">
              <a:xfrm>
                <a:off x="-27183" y="9775777"/>
                <a:ext cx="801484" cy="1019776"/>
              </a:xfrm>
              <a:custGeom>
                <a:avLst/>
                <a:gdLst>
                  <a:gd name="T0" fmla="*/ 12 w 41"/>
                  <a:gd name="T1" fmla="*/ 52 h 52"/>
                  <a:gd name="T2" fmla="*/ 7 w 41"/>
                  <a:gd name="T3" fmla="*/ 51 h 52"/>
                  <a:gd name="T4" fmla="*/ 3 w 41"/>
                  <a:gd name="T5" fmla="*/ 37 h 52"/>
                  <a:gd name="T6" fmla="*/ 20 w 41"/>
                  <a:gd name="T7" fmla="*/ 7 h 52"/>
                  <a:gd name="T8" fmla="*/ 34 w 41"/>
                  <a:gd name="T9" fmla="*/ 3 h 52"/>
                  <a:gd name="T10" fmla="*/ 38 w 41"/>
                  <a:gd name="T11" fmla="*/ 17 h 52"/>
                  <a:gd name="T12" fmla="*/ 21 w 41"/>
                  <a:gd name="T13" fmla="*/ 47 h 52"/>
                  <a:gd name="T14" fmla="*/ 12 w 4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52">
                    <a:moveTo>
                      <a:pt x="12" y="52"/>
                    </a:moveTo>
                    <a:cubicBezTo>
                      <a:pt x="10" y="52"/>
                      <a:pt x="9" y="52"/>
                      <a:pt x="7" y="51"/>
                    </a:cubicBezTo>
                    <a:cubicBezTo>
                      <a:pt x="2" y="48"/>
                      <a:pt x="0" y="42"/>
                      <a:pt x="3" y="37"/>
                    </a:cubicBezTo>
                    <a:cubicBezTo>
                      <a:pt x="20" y="7"/>
                      <a:pt x="20" y="7"/>
                      <a:pt x="20" y="7"/>
                    </a:cubicBezTo>
                    <a:cubicBezTo>
                      <a:pt x="23" y="2"/>
                      <a:pt x="29" y="0"/>
                      <a:pt x="34" y="3"/>
                    </a:cubicBezTo>
                    <a:cubicBezTo>
                      <a:pt x="39" y="6"/>
                      <a:pt x="41" y="12"/>
                      <a:pt x="38" y="17"/>
                    </a:cubicBezTo>
                    <a:cubicBezTo>
                      <a:pt x="21" y="47"/>
                      <a:pt x="21" y="47"/>
                      <a:pt x="21" y="47"/>
                    </a:cubicBezTo>
                    <a:cubicBezTo>
                      <a:pt x="19" y="50"/>
                      <a:pt x="16" y="52"/>
                      <a:pt x="12" y="5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64" name="Freeform 19"/>
              <p:cNvSpPr>
                <a:spLocks/>
              </p:cNvSpPr>
              <p:nvPr/>
            </p:nvSpPr>
            <p:spPr bwMode="auto">
              <a:xfrm>
                <a:off x="-144473" y="5159095"/>
                <a:ext cx="801484" cy="785195"/>
              </a:xfrm>
              <a:custGeom>
                <a:avLst/>
                <a:gdLst>
                  <a:gd name="T0" fmla="*/ 246 w 246"/>
                  <a:gd name="T1" fmla="*/ 120 h 241"/>
                  <a:gd name="T2" fmla="*/ 84 w 246"/>
                  <a:gd name="T3" fmla="*/ 241 h 241"/>
                  <a:gd name="T4" fmla="*/ 0 w 246"/>
                  <a:gd name="T5" fmla="*/ 120 h 241"/>
                  <a:gd name="T6" fmla="*/ 156 w 246"/>
                  <a:gd name="T7" fmla="*/ 0 h 241"/>
                  <a:gd name="T8" fmla="*/ 246 w 246"/>
                  <a:gd name="T9" fmla="*/ 120 h 241"/>
                </a:gdLst>
                <a:ahLst/>
                <a:cxnLst>
                  <a:cxn ang="0">
                    <a:pos x="T0" y="T1"/>
                  </a:cxn>
                  <a:cxn ang="0">
                    <a:pos x="T2" y="T3"/>
                  </a:cxn>
                  <a:cxn ang="0">
                    <a:pos x="T4" y="T5"/>
                  </a:cxn>
                  <a:cxn ang="0">
                    <a:pos x="T6" y="T7"/>
                  </a:cxn>
                  <a:cxn ang="0">
                    <a:pos x="T8" y="T9"/>
                  </a:cxn>
                </a:cxnLst>
                <a:rect l="0" t="0" r="r" b="b"/>
                <a:pathLst>
                  <a:path w="246" h="241">
                    <a:moveTo>
                      <a:pt x="246" y="120"/>
                    </a:moveTo>
                    <a:lnTo>
                      <a:pt x="84" y="241"/>
                    </a:lnTo>
                    <a:lnTo>
                      <a:pt x="0" y="120"/>
                    </a:lnTo>
                    <a:lnTo>
                      <a:pt x="156" y="0"/>
                    </a:lnTo>
                    <a:lnTo>
                      <a:pt x="246" y="120"/>
                    </a:lnTo>
                    <a:close/>
                  </a:path>
                </a:pathLst>
              </a:custGeom>
              <a:solidFill>
                <a:srgbClr val="F0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65" name="Freeform 20"/>
              <p:cNvSpPr>
                <a:spLocks/>
              </p:cNvSpPr>
              <p:nvPr/>
            </p:nvSpPr>
            <p:spPr bwMode="auto">
              <a:xfrm>
                <a:off x="-848216" y="4530289"/>
                <a:ext cx="1857098" cy="1589937"/>
              </a:xfrm>
              <a:custGeom>
                <a:avLst/>
                <a:gdLst>
                  <a:gd name="T0" fmla="*/ 16 w 95"/>
                  <a:gd name="T1" fmla="*/ 81 h 81"/>
                  <a:gd name="T2" fmla="*/ 33 w 95"/>
                  <a:gd name="T3" fmla="*/ 21 h 81"/>
                  <a:gd name="T4" fmla="*/ 95 w 95"/>
                  <a:gd name="T5" fmla="*/ 22 h 81"/>
                  <a:gd name="T6" fmla="*/ 16 w 95"/>
                  <a:gd name="T7" fmla="*/ 81 h 81"/>
                </a:gdLst>
                <a:ahLst/>
                <a:cxnLst>
                  <a:cxn ang="0">
                    <a:pos x="T0" y="T1"/>
                  </a:cxn>
                  <a:cxn ang="0">
                    <a:pos x="T2" y="T3"/>
                  </a:cxn>
                  <a:cxn ang="0">
                    <a:pos x="T4" y="T5"/>
                  </a:cxn>
                  <a:cxn ang="0">
                    <a:pos x="T6" y="T7"/>
                  </a:cxn>
                </a:cxnLst>
                <a:rect l="0" t="0" r="r" b="b"/>
                <a:pathLst>
                  <a:path w="95" h="81">
                    <a:moveTo>
                      <a:pt x="16" y="81"/>
                    </a:moveTo>
                    <a:cubicBezTo>
                      <a:pt x="0" y="60"/>
                      <a:pt x="11" y="38"/>
                      <a:pt x="33" y="21"/>
                    </a:cubicBezTo>
                    <a:cubicBezTo>
                      <a:pt x="55" y="5"/>
                      <a:pt x="79" y="0"/>
                      <a:pt x="95" y="22"/>
                    </a:cubicBezTo>
                    <a:lnTo>
                      <a:pt x="16" y="81"/>
                    </a:ln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67" name="Freeform 21"/>
              <p:cNvSpPr>
                <a:spLocks/>
              </p:cNvSpPr>
              <p:nvPr/>
            </p:nvSpPr>
            <p:spPr bwMode="auto">
              <a:xfrm>
                <a:off x="3100562" y="5159095"/>
                <a:ext cx="801484" cy="785195"/>
              </a:xfrm>
              <a:custGeom>
                <a:avLst/>
                <a:gdLst>
                  <a:gd name="T0" fmla="*/ 0 w 246"/>
                  <a:gd name="T1" fmla="*/ 120 h 241"/>
                  <a:gd name="T2" fmla="*/ 156 w 246"/>
                  <a:gd name="T3" fmla="*/ 241 h 241"/>
                  <a:gd name="T4" fmla="*/ 246 w 246"/>
                  <a:gd name="T5" fmla="*/ 120 h 241"/>
                  <a:gd name="T6" fmla="*/ 90 w 246"/>
                  <a:gd name="T7" fmla="*/ 0 h 241"/>
                  <a:gd name="T8" fmla="*/ 0 w 246"/>
                  <a:gd name="T9" fmla="*/ 120 h 241"/>
                </a:gdLst>
                <a:ahLst/>
                <a:cxnLst>
                  <a:cxn ang="0">
                    <a:pos x="T0" y="T1"/>
                  </a:cxn>
                  <a:cxn ang="0">
                    <a:pos x="T2" y="T3"/>
                  </a:cxn>
                  <a:cxn ang="0">
                    <a:pos x="T4" y="T5"/>
                  </a:cxn>
                  <a:cxn ang="0">
                    <a:pos x="T6" y="T7"/>
                  </a:cxn>
                  <a:cxn ang="0">
                    <a:pos x="T8" y="T9"/>
                  </a:cxn>
                </a:cxnLst>
                <a:rect l="0" t="0" r="r" b="b"/>
                <a:pathLst>
                  <a:path w="246" h="241">
                    <a:moveTo>
                      <a:pt x="0" y="120"/>
                    </a:moveTo>
                    <a:lnTo>
                      <a:pt x="156" y="241"/>
                    </a:lnTo>
                    <a:lnTo>
                      <a:pt x="246" y="120"/>
                    </a:lnTo>
                    <a:lnTo>
                      <a:pt x="90" y="0"/>
                    </a:lnTo>
                    <a:lnTo>
                      <a:pt x="0" y="120"/>
                    </a:lnTo>
                    <a:close/>
                  </a:path>
                </a:pathLst>
              </a:custGeom>
              <a:solidFill>
                <a:srgbClr val="F05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68" name="Freeform 22"/>
              <p:cNvSpPr>
                <a:spLocks/>
              </p:cNvSpPr>
              <p:nvPr/>
            </p:nvSpPr>
            <p:spPr bwMode="auto">
              <a:xfrm>
                <a:off x="2729142" y="4530289"/>
                <a:ext cx="1876647" cy="1589937"/>
              </a:xfrm>
              <a:custGeom>
                <a:avLst/>
                <a:gdLst>
                  <a:gd name="T0" fmla="*/ 79 w 96"/>
                  <a:gd name="T1" fmla="*/ 81 h 81"/>
                  <a:gd name="T2" fmla="*/ 63 w 96"/>
                  <a:gd name="T3" fmla="*/ 21 h 81"/>
                  <a:gd name="T4" fmla="*/ 0 w 96"/>
                  <a:gd name="T5" fmla="*/ 22 h 81"/>
                  <a:gd name="T6" fmla="*/ 79 w 96"/>
                  <a:gd name="T7" fmla="*/ 81 h 81"/>
                </a:gdLst>
                <a:ahLst/>
                <a:cxnLst>
                  <a:cxn ang="0">
                    <a:pos x="T0" y="T1"/>
                  </a:cxn>
                  <a:cxn ang="0">
                    <a:pos x="T2" y="T3"/>
                  </a:cxn>
                  <a:cxn ang="0">
                    <a:pos x="T4" y="T5"/>
                  </a:cxn>
                  <a:cxn ang="0">
                    <a:pos x="T6" y="T7"/>
                  </a:cxn>
                </a:cxnLst>
                <a:rect l="0" t="0" r="r" b="b"/>
                <a:pathLst>
                  <a:path w="96" h="81">
                    <a:moveTo>
                      <a:pt x="79" y="81"/>
                    </a:moveTo>
                    <a:cubicBezTo>
                      <a:pt x="96" y="60"/>
                      <a:pt x="84" y="38"/>
                      <a:pt x="63" y="21"/>
                    </a:cubicBezTo>
                    <a:cubicBezTo>
                      <a:pt x="41" y="5"/>
                      <a:pt x="17" y="0"/>
                      <a:pt x="0" y="22"/>
                    </a:cubicBezTo>
                    <a:lnTo>
                      <a:pt x="79" y="81"/>
                    </a:lnTo>
                    <a:close/>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69" name="Oval 23"/>
              <p:cNvSpPr>
                <a:spLocks noChangeArrowheads="1"/>
              </p:cNvSpPr>
              <p:nvPr/>
            </p:nvSpPr>
            <p:spPr bwMode="auto">
              <a:xfrm>
                <a:off x="-261764" y="5686902"/>
                <a:ext cx="4281100" cy="43039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0" name="Freeform 24"/>
              <p:cNvSpPr>
                <a:spLocks/>
              </p:cNvSpPr>
              <p:nvPr/>
            </p:nvSpPr>
            <p:spPr bwMode="auto">
              <a:xfrm>
                <a:off x="-222667" y="6866322"/>
                <a:ext cx="3049551" cy="3085391"/>
              </a:xfrm>
              <a:custGeom>
                <a:avLst/>
                <a:gdLst>
                  <a:gd name="T0" fmla="*/ 12 w 156"/>
                  <a:gd name="T1" fmla="*/ 0 h 157"/>
                  <a:gd name="T2" fmla="*/ 0 w 156"/>
                  <a:gd name="T3" fmla="*/ 49 h 157"/>
                  <a:gd name="T4" fmla="*/ 107 w 156"/>
                  <a:gd name="T5" fmla="*/ 157 h 157"/>
                  <a:gd name="T6" fmla="*/ 156 w 156"/>
                  <a:gd name="T7" fmla="*/ 145 h 157"/>
                  <a:gd name="T8" fmla="*/ 156 w 156"/>
                  <a:gd name="T9" fmla="*/ 145 h 157"/>
                  <a:gd name="T10" fmla="*/ 119 w 156"/>
                  <a:gd name="T11" fmla="*/ 151 h 157"/>
                  <a:gd name="T12" fmla="*/ 5 w 156"/>
                  <a:gd name="T13" fmla="*/ 38 h 157"/>
                  <a:gd name="T14" fmla="*/ 12 w 156"/>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57">
                    <a:moveTo>
                      <a:pt x="12" y="0"/>
                    </a:moveTo>
                    <a:cubicBezTo>
                      <a:pt x="4" y="14"/>
                      <a:pt x="0" y="31"/>
                      <a:pt x="0" y="49"/>
                    </a:cubicBezTo>
                    <a:cubicBezTo>
                      <a:pt x="0" y="109"/>
                      <a:pt x="48" y="157"/>
                      <a:pt x="107" y="157"/>
                    </a:cubicBezTo>
                    <a:cubicBezTo>
                      <a:pt x="125" y="157"/>
                      <a:pt x="141" y="153"/>
                      <a:pt x="156" y="145"/>
                    </a:cubicBezTo>
                    <a:cubicBezTo>
                      <a:pt x="156" y="145"/>
                      <a:pt x="156" y="145"/>
                      <a:pt x="156" y="145"/>
                    </a:cubicBezTo>
                    <a:cubicBezTo>
                      <a:pt x="144" y="149"/>
                      <a:pt x="132" y="151"/>
                      <a:pt x="119" y="151"/>
                    </a:cubicBezTo>
                    <a:cubicBezTo>
                      <a:pt x="56" y="151"/>
                      <a:pt x="5" y="100"/>
                      <a:pt x="5" y="38"/>
                    </a:cubicBezTo>
                    <a:cubicBezTo>
                      <a:pt x="5" y="24"/>
                      <a:pt x="8" y="12"/>
                      <a:pt x="12" y="0"/>
                    </a:cubicBezTo>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1" name="Oval 25"/>
              <p:cNvSpPr>
                <a:spLocks noChangeArrowheads="1"/>
              </p:cNvSpPr>
              <p:nvPr/>
            </p:nvSpPr>
            <p:spPr bwMode="auto">
              <a:xfrm>
                <a:off x="1536689" y="7495130"/>
                <a:ext cx="684194" cy="687453"/>
              </a:xfrm>
              <a:prstGeom prst="ellipse">
                <a:avLst/>
              </a:pr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2" name="Freeform 26"/>
              <p:cNvSpPr>
                <a:spLocks/>
              </p:cNvSpPr>
              <p:nvPr/>
            </p:nvSpPr>
            <p:spPr bwMode="auto">
              <a:xfrm>
                <a:off x="1810367" y="5885645"/>
                <a:ext cx="117290" cy="449613"/>
              </a:xfrm>
              <a:custGeom>
                <a:avLst/>
                <a:gdLst>
                  <a:gd name="T0" fmla="*/ 3 w 6"/>
                  <a:gd name="T1" fmla="*/ 23 h 23"/>
                  <a:gd name="T2" fmla="*/ 0 w 6"/>
                  <a:gd name="T3" fmla="*/ 20 h 23"/>
                  <a:gd name="T4" fmla="*/ 0 w 6"/>
                  <a:gd name="T5" fmla="*/ 3 h 23"/>
                  <a:gd name="T6" fmla="*/ 3 w 6"/>
                  <a:gd name="T7" fmla="*/ 0 h 23"/>
                  <a:gd name="T8" fmla="*/ 6 w 6"/>
                  <a:gd name="T9" fmla="*/ 3 h 23"/>
                  <a:gd name="T10" fmla="*/ 6 w 6"/>
                  <a:gd name="T11" fmla="*/ 20 h 23"/>
                  <a:gd name="T12" fmla="*/ 3 w 6"/>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23"/>
                    </a:moveTo>
                    <a:cubicBezTo>
                      <a:pt x="2" y="23"/>
                      <a:pt x="0" y="21"/>
                      <a:pt x="0" y="20"/>
                    </a:cubicBezTo>
                    <a:cubicBezTo>
                      <a:pt x="0" y="3"/>
                      <a:pt x="0" y="3"/>
                      <a:pt x="0" y="3"/>
                    </a:cubicBezTo>
                    <a:cubicBezTo>
                      <a:pt x="0" y="1"/>
                      <a:pt x="2" y="0"/>
                      <a:pt x="3" y="0"/>
                    </a:cubicBezTo>
                    <a:cubicBezTo>
                      <a:pt x="5" y="0"/>
                      <a:pt x="6" y="1"/>
                      <a:pt x="6" y="3"/>
                    </a:cubicBezTo>
                    <a:cubicBezTo>
                      <a:pt x="6" y="20"/>
                      <a:pt x="6" y="20"/>
                      <a:pt x="6" y="20"/>
                    </a:cubicBezTo>
                    <a:cubicBezTo>
                      <a:pt x="6" y="21"/>
                      <a:pt x="5" y="23"/>
                      <a:pt x="3" y="23"/>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3" name="Freeform 27"/>
              <p:cNvSpPr>
                <a:spLocks/>
              </p:cNvSpPr>
              <p:nvPr/>
            </p:nvSpPr>
            <p:spPr bwMode="auto">
              <a:xfrm>
                <a:off x="852495" y="6120226"/>
                <a:ext cx="312774" cy="433324"/>
              </a:xfrm>
              <a:custGeom>
                <a:avLst/>
                <a:gdLst>
                  <a:gd name="T0" fmla="*/ 13 w 16"/>
                  <a:gd name="T1" fmla="*/ 22 h 22"/>
                  <a:gd name="T2" fmla="*/ 10 w 16"/>
                  <a:gd name="T3" fmla="*/ 20 h 22"/>
                  <a:gd name="T4" fmla="*/ 1 w 16"/>
                  <a:gd name="T5" fmla="*/ 5 h 22"/>
                  <a:gd name="T6" fmla="*/ 2 w 16"/>
                  <a:gd name="T7" fmla="*/ 1 h 22"/>
                  <a:gd name="T8" fmla="*/ 7 w 16"/>
                  <a:gd name="T9" fmla="*/ 2 h 22"/>
                  <a:gd name="T10" fmla="*/ 15 w 16"/>
                  <a:gd name="T11" fmla="*/ 17 h 22"/>
                  <a:gd name="T12" fmla="*/ 14 w 16"/>
                  <a:gd name="T13" fmla="*/ 21 h 22"/>
                  <a:gd name="T14" fmla="*/ 13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13" y="22"/>
                    </a:moveTo>
                    <a:cubicBezTo>
                      <a:pt x="11" y="22"/>
                      <a:pt x="10" y="21"/>
                      <a:pt x="10" y="20"/>
                    </a:cubicBezTo>
                    <a:cubicBezTo>
                      <a:pt x="1" y="5"/>
                      <a:pt x="1" y="5"/>
                      <a:pt x="1" y="5"/>
                    </a:cubicBezTo>
                    <a:cubicBezTo>
                      <a:pt x="0" y="4"/>
                      <a:pt x="1" y="2"/>
                      <a:pt x="2" y="1"/>
                    </a:cubicBezTo>
                    <a:cubicBezTo>
                      <a:pt x="4" y="0"/>
                      <a:pt x="6" y="1"/>
                      <a:pt x="7" y="2"/>
                    </a:cubicBezTo>
                    <a:cubicBezTo>
                      <a:pt x="15" y="17"/>
                      <a:pt x="15" y="17"/>
                      <a:pt x="15" y="17"/>
                    </a:cubicBezTo>
                    <a:cubicBezTo>
                      <a:pt x="16" y="18"/>
                      <a:pt x="16" y="20"/>
                      <a:pt x="14" y="21"/>
                    </a:cubicBezTo>
                    <a:cubicBezTo>
                      <a:pt x="14" y="21"/>
                      <a:pt x="13" y="22"/>
                      <a:pt x="13" y="2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4" name="Freeform 28"/>
              <p:cNvSpPr>
                <a:spLocks/>
              </p:cNvSpPr>
              <p:nvPr/>
            </p:nvSpPr>
            <p:spPr bwMode="auto">
              <a:xfrm>
                <a:off x="168301" y="6807677"/>
                <a:ext cx="430065" cy="316034"/>
              </a:xfrm>
              <a:custGeom>
                <a:avLst/>
                <a:gdLst>
                  <a:gd name="T0" fmla="*/ 18 w 22"/>
                  <a:gd name="T1" fmla="*/ 16 h 16"/>
                  <a:gd name="T2" fmla="*/ 17 w 22"/>
                  <a:gd name="T3" fmla="*/ 15 h 16"/>
                  <a:gd name="T4" fmla="*/ 2 w 22"/>
                  <a:gd name="T5" fmla="*/ 7 h 16"/>
                  <a:gd name="T6" fmla="*/ 1 w 22"/>
                  <a:gd name="T7" fmla="*/ 2 h 16"/>
                  <a:gd name="T8" fmla="*/ 5 w 22"/>
                  <a:gd name="T9" fmla="*/ 1 h 16"/>
                  <a:gd name="T10" fmla="*/ 20 w 22"/>
                  <a:gd name="T11" fmla="*/ 10 h 16"/>
                  <a:gd name="T12" fmla="*/ 21 w 22"/>
                  <a:gd name="T13" fmla="*/ 14 h 16"/>
                  <a:gd name="T14" fmla="*/ 18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8" y="16"/>
                    </a:moveTo>
                    <a:cubicBezTo>
                      <a:pt x="18" y="16"/>
                      <a:pt x="17" y="16"/>
                      <a:pt x="17" y="15"/>
                    </a:cubicBezTo>
                    <a:cubicBezTo>
                      <a:pt x="2" y="7"/>
                      <a:pt x="2" y="7"/>
                      <a:pt x="2" y="7"/>
                    </a:cubicBezTo>
                    <a:cubicBezTo>
                      <a:pt x="1" y="6"/>
                      <a:pt x="0" y="4"/>
                      <a:pt x="1" y="2"/>
                    </a:cubicBezTo>
                    <a:cubicBezTo>
                      <a:pt x="2" y="1"/>
                      <a:pt x="4" y="0"/>
                      <a:pt x="5" y="1"/>
                    </a:cubicBezTo>
                    <a:cubicBezTo>
                      <a:pt x="20" y="10"/>
                      <a:pt x="20" y="10"/>
                      <a:pt x="20" y="10"/>
                    </a:cubicBezTo>
                    <a:cubicBezTo>
                      <a:pt x="21" y="11"/>
                      <a:pt x="22" y="13"/>
                      <a:pt x="21" y="14"/>
                    </a:cubicBezTo>
                    <a:cubicBezTo>
                      <a:pt x="21" y="15"/>
                      <a:pt x="19" y="16"/>
                      <a:pt x="18"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5" name="Freeform 29"/>
              <p:cNvSpPr>
                <a:spLocks/>
              </p:cNvSpPr>
              <p:nvPr/>
            </p:nvSpPr>
            <p:spPr bwMode="auto">
              <a:xfrm>
                <a:off x="-66280" y="7772065"/>
                <a:ext cx="449613" cy="117290"/>
              </a:xfrm>
              <a:custGeom>
                <a:avLst/>
                <a:gdLst>
                  <a:gd name="T0" fmla="*/ 20 w 23"/>
                  <a:gd name="T1" fmla="*/ 6 h 6"/>
                  <a:gd name="T2" fmla="*/ 3 w 23"/>
                  <a:gd name="T3" fmla="*/ 6 h 6"/>
                  <a:gd name="T4" fmla="*/ 0 w 23"/>
                  <a:gd name="T5" fmla="*/ 3 h 6"/>
                  <a:gd name="T6" fmla="*/ 3 w 23"/>
                  <a:gd name="T7" fmla="*/ 0 h 6"/>
                  <a:gd name="T8" fmla="*/ 20 w 23"/>
                  <a:gd name="T9" fmla="*/ 0 h 6"/>
                  <a:gd name="T10" fmla="*/ 23 w 23"/>
                  <a:gd name="T11" fmla="*/ 3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3" y="6"/>
                      <a:pt x="3" y="6"/>
                      <a:pt x="3" y="6"/>
                    </a:cubicBezTo>
                    <a:cubicBezTo>
                      <a:pt x="1" y="6"/>
                      <a:pt x="0" y="5"/>
                      <a:pt x="0" y="3"/>
                    </a:cubicBezTo>
                    <a:cubicBezTo>
                      <a:pt x="0" y="2"/>
                      <a:pt x="1" y="0"/>
                      <a:pt x="3" y="0"/>
                    </a:cubicBezTo>
                    <a:cubicBezTo>
                      <a:pt x="20" y="0"/>
                      <a:pt x="20" y="0"/>
                      <a:pt x="20" y="0"/>
                    </a:cubicBezTo>
                    <a:cubicBezTo>
                      <a:pt x="21" y="0"/>
                      <a:pt x="23" y="2"/>
                      <a:pt x="23" y="3"/>
                    </a:cubicBezTo>
                    <a:cubicBezTo>
                      <a:pt x="23" y="5"/>
                      <a:pt x="21" y="6"/>
                      <a:pt x="20" y="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6" name="Freeform 30"/>
              <p:cNvSpPr>
                <a:spLocks/>
              </p:cNvSpPr>
              <p:nvPr/>
            </p:nvSpPr>
            <p:spPr bwMode="auto">
              <a:xfrm>
                <a:off x="168301" y="8537711"/>
                <a:ext cx="430065" cy="312774"/>
              </a:xfrm>
              <a:custGeom>
                <a:avLst/>
                <a:gdLst>
                  <a:gd name="T0" fmla="*/ 4 w 22"/>
                  <a:gd name="T1" fmla="*/ 16 h 16"/>
                  <a:gd name="T2" fmla="*/ 1 w 22"/>
                  <a:gd name="T3" fmla="*/ 14 h 16"/>
                  <a:gd name="T4" fmla="*/ 2 w 22"/>
                  <a:gd name="T5" fmla="*/ 10 h 16"/>
                  <a:gd name="T6" fmla="*/ 17 w 22"/>
                  <a:gd name="T7" fmla="*/ 1 h 16"/>
                  <a:gd name="T8" fmla="*/ 21 w 22"/>
                  <a:gd name="T9" fmla="*/ 3 h 16"/>
                  <a:gd name="T10" fmla="*/ 20 w 22"/>
                  <a:gd name="T11" fmla="*/ 7 h 16"/>
                  <a:gd name="T12" fmla="*/ 5 w 22"/>
                  <a:gd name="T13" fmla="*/ 15 h 16"/>
                  <a:gd name="T14" fmla="*/ 4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4" y="16"/>
                    </a:moveTo>
                    <a:cubicBezTo>
                      <a:pt x="3" y="16"/>
                      <a:pt x="1" y="15"/>
                      <a:pt x="1" y="14"/>
                    </a:cubicBezTo>
                    <a:cubicBezTo>
                      <a:pt x="0" y="13"/>
                      <a:pt x="1" y="11"/>
                      <a:pt x="2" y="10"/>
                    </a:cubicBezTo>
                    <a:cubicBezTo>
                      <a:pt x="17" y="1"/>
                      <a:pt x="17" y="1"/>
                      <a:pt x="17" y="1"/>
                    </a:cubicBezTo>
                    <a:cubicBezTo>
                      <a:pt x="18" y="0"/>
                      <a:pt x="20" y="1"/>
                      <a:pt x="21" y="3"/>
                    </a:cubicBezTo>
                    <a:cubicBezTo>
                      <a:pt x="22" y="4"/>
                      <a:pt x="21" y="6"/>
                      <a:pt x="20" y="7"/>
                    </a:cubicBezTo>
                    <a:cubicBezTo>
                      <a:pt x="5" y="15"/>
                      <a:pt x="5" y="15"/>
                      <a:pt x="5" y="15"/>
                    </a:cubicBezTo>
                    <a:cubicBezTo>
                      <a:pt x="5" y="16"/>
                      <a:pt x="4" y="16"/>
                      <a:pt x="4"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7" name="Freeform 31"/>
              <p:cNvSpPr>
                <a:spLocks/>
              </p:cNvSpPr>
              <p:nvPr/>
            </p:nvSpPr>
            <p:spPr bwMode="auto">
              <a:xfrm>
                <a:off x="852495" y="9127420"/>
                <a:ext cx="312774" cy="410516"/>
              </a:xfrm>
              <a:custGeom>
                <a:avLst/>
                <a:gdLst>
                  <a:gd name="T0" fmla="*/ 4 w 16"/>
                  <a:gd name="T1" fmla="*/ 21 h 21"/>
                  <a:gd name="T2" fmla="*/ 2 w 16"/>
                  <a:gd name="T3" fmla="*/ 21 h 21"/>
                  <a:gd name="T4" fmla="*/ 1 w 16"/>
                  <a:gd name="T5" fmla="*/ 16 h 21"/>
                  <a:gd name="T6" fmla="*/ 10 w 16"/>
                  <a:gd name="T7" fmla="*/ 2 h 21"/>
                  <a:gd name="T8" fmla="*/ 14 w 16"/>
                  <a:gd name="T9" fmla="*/ 0 h 21"/>
                  <a:gd name="T10" fmla="*/ 15 w 16"/>
                  <a:gd name="T11" fmla="*/ 5 h 21"/>
                  <a:gd name="T12" fmla="*/ 7 w 16"/>
                  <a:gd name="T13" fmla="*/ 20 h 21"/>
                  <a:gd name="T14" fmla="*/ 4 w 1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4" y="21"/>
                    </a:moveTo>
                    <a:cubicBezTo>
                      <a:pt x="3" y="21"/>
                      <a:pt x="3" y="21"/>
                      <a:pt x="2" y="21"/>
                    </a:cubicBezTo>
                    <a:cubicBezTo>
                      <a:pt x="1" y="20"/>
                      <a:pt x="0" y="18"/>
                      <a:pt x="1" y="16"/>
                    </a:cubicBezTo>
                    <a:cubicBezTo>
                      <a:pt x="10" y="2"/>
                      <a:pt x="10" y="2"/>
                      <a:pt x="10" y="2"/>
                    </a:cubicBezTo>
                    <a:cubicBezTo>
                      <a:pt x="11" y="0"/>
                      <a:pt x="13" y="0"/>
                      <a:pt x="14" y="0"/>
                    </a:cubicBezTo>
                    <a:cubicBezTo>
                      <a:pt x="16" y="1"/>
                      <a:pt x="16" y="3"/>
                      <a:pt x="15" y="5"/>
                    </a:cubicBezTo>
                    <a:cubicBezTo>
                      <a:pt x="7" y="20"/>
                      <a:pt x="7" y="20"/>
                      <a:pt x="7" y="20"/>
                    </a:cubicBezTo>
                    <a:cubicBezTo>
                      <a:pt x="6" y="21"/>
                      <a:pt x="5" y="21"/>
                      <a:pt x="4" y="21"/>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8" name="Freeform 32"/>
              <p:cNvSpPr>
                <a:spLocks/>
              </p:cNvSpPr>
              <p:nvPr/>
            </p:nvSpPr>
            <p:spPr bwMode="auto">
              <a:xfrm>
                <a:off x="1810367" y="9342453"/>
                <a:ext cx="117290" cy="452872"/>
              </a:xfrm>
              <a:custGeom>
                <a:avLst/>
                <a:gdLst>
                  <a:gd name="T0" fmla="*/ 3 w 6"/>
                  <a:gd name="T1" fmla="*/ 23 h 23"/>
                  <a:gd name="T2" fmla="*/ 0 w 6"/>
                  <a:gd name="T3" fmla="*/ 20 h 23"/>
                  <a:gd name="T4" fmla="*/ 0 w 6"/>
                  <a:gd name="T5" fmla="*/ 3 h 23"/>
                  <a:gd name="T6" fmla="*/ 3 w 6"/>
                  <a:gd name="T7" fmla="*/ 0 h 23"/>
                  <a:gd name="T8" fmla="*/ 6 w 6"/>
                  <a:gd name="T9" fmla="*/ 3 h 23"/>
                  <a:gd name="T10" fmla="*/ 6 w 6"/>
                  <a:gd name="T11" fmla="*/ 20 h 23"/>
                  <a:gd name="T12" fmla="*/ 3 w 6"/>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6" h="23">
                    <a:moveTo>
                      <a:pt x="3" y="23"/>
                    </a:moveTo>
                    <a:cubicBezTo>
                      <a:pt x="2" y="23"/>
                      <a:pt x="0" y="22"/>
                      <a:pt x="0" y="20"/>
                    </a:cubicBezTo>
                    <a:cubicBezTo>
                      <a:pt x="0" y="3"/>
                      <a:pt x="0" y="3"/>
                      <a:pt x="0" y="3"/>
                    </a:cubicBezTo>
                    <a:cubicBezTo>
                      <a:pt x="0" y="1"/>
                      <a:pt x="2" y="0"/>
                      <a:pt x="3" y="0"/>
                    </a:cubicBezTo>
                    <a:cubicBezTo>
                      <a:pt x="5" y="0"/>
                      <a:pt x="6" y="1"/>
                      <a:pt x="6" y="3"/>
                    </a:cubicBezTo>
                    <a:cubicBezTo>
                      <a:pt x="6" y="20"/>
                      <a:pt x="6" y="20"/>
                      <a:pt x="6" y="20"/>
                    </a:cubicBezTo>
                    <a:cubicBezTo>
                      <a:pt x="6" y="22"/>
                      <a:pt x="5" y="23"/>
                      <a:pt x="3" y="23"/>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79" name="Freeform 33"/>
              <p:cNvSpPr>
                <a:spLocks/>
              </p:cNvSpPr>
              <p:nvPr/>
            </p:nvSpPr>
            <p:spPr bwMode="auto">
              <a:xfrm>
                <a:off x="2572755" y="9127420"/>
                <a:ext cx="312774" cy="410516"/>
              </a:xfrm>
              <a:custGeom>
                <a:avLst/>
                <a:gdLst>
                  <a:gd name="T0" fmla="*/ 13 w 16"/>
                  <a:gd name="T1" fmla="*/ 21 h 21"/>
                  <a:gd name="T2" fmla="*/ 10 w 16"/>
                  <a:gd name="T3" fmla="*/ 20 h 21"/>
                  <a:gd name="T4" fmla="*/ 1 w 16"/>
                  <a:gd name="T5" fmla="*/ 5 h 21"/>
                  <a:gd name="T6" fmla="*/ 3 w 16"/>
                  <a:gd name="T7" fmla="*/ 0 h 21"/>
                  <a:gd name="T8" fmla="*/ 7 w 16"/>
                  <a:gd name="T9" fmla="*/ 2 h 21"/>
                  <a:gd name="T10" fmla="*/ 15 w 16"/>
                  <a:gd name="T11" fmla="*/ 16 h 21"/>
                  <a:gd name="T12" fmla="*/ 14 w 16"/>
                  <a:gd name="T13" fmla="*/ 21 h 21"/>
                  <a:gd name="T14" fmla="*/ 13 w 16"/>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1">
                    <a:moveTo>
                      <a:pt x="13" y="21"/>
                    </a:moveTo>
                    <a:cubicBezTo>
                      <a:pt x="12" y="21"/>
                      <a:pt x="10" y="21"/>
                      <a:pt x="10" y="20"/>
                    </a:cubicBezTo>
                    <a:cubicBezTo>
                      <a:pt x="1" y="5"/>
                      <a:pt x="1" y="5"/>
                      <a:pt x="1" y="5"/>
                    </a:cubicBezTo>
                    <a:cubicBezTo>
                      <a:pt x="0" y="3"/>
                      <a:pt x="1" y="1"/>
                      <a:pt x="3" y="0"/>
                    </a:cubicBezTo>
                    <a:cubicBezTo>
                      <a:pt x="4" y="0"/>
                      <a:pt x="6" y="0"/>
                      <a:pt x="7" y="2"/>
                    </a:cubicBezTo>
                    <a:cubicBezTo>
                      <a:pt x="15" y="16"/>
                      <a:pt x="15" y="16"/>
                      <a:pt x="15" y="16"/>
                    </a:cubicBezTo>
                    <a:cubicBezTo>
                      <a:pt x="16" y="18"/>
                      <a:pt x="16" y="20"/>
                      <a:pt x="14" y="21"/>
                    </a:cubicBezTo>
                    <a:cubicBezTo>
                      <a:pt x="14" y="21"/>
                      <a:pt x="13" y="21"/>
                      <a:pt x="13" y="21"/>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80" name="Freeform 34"/>
              <p:cNvSpPr>
                <a:spLocks/>
              </p:cNvSpPr>
              <p:nvPr/>
            </p:nvSpPr>
            <p:spPr bwMode="auto">
              <a:xfrm>
                <a:off x="3159207" y="8537711"/>
                <a:ext cx="430065" cy="312774"/>
              </a:xfrm>
              <a:custGeom>
                <a:avLst/>
                <a:gdLst>
                  <a:gd name="T0" fmla="*/ 18 w 22"/>
                  <a:gd name="T1" fmla="*/ 16 h 16"/>
                  <a:gd name="T2" fmla="*/ 16 w 22"/>
                  <a:gd name="T3" fmla="*/ 15 h 16"/>
                  <a:gd name="T4" fmla="*/ 2 w 22"/>
                  <a:gd name="T5" fmla="*/ 7 h 16"/>
                  <a:gd name="T6" fmla="*/ 0 w 22"/>
                  <a:gd name="T7" fmla="*/ 3 h 16"/>
                  <a:gd name="T8" fmla="*/ 5 w 22"/>
                  <a:gd name="T9" fmla="*/ 1 h 16"/>
                  <a:gd name="T10" fmla="*/ 20 w 22"/>
                  <a:gd name="T11" fmla="*/ 10 h 16"/>
                  <a:gd name="T12" fmla="*/ 21 w 22"/>
                  <a:gd name="T13" fmla="*/ 14 h 16"/>
                  <a:gd name="T14" fmla="*/ 18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8" y="16"/>
                    </a:moveTo>
                    <a:cubicBezTo>
                      <a:pt x="17" y="16"/>
                      <a:pt x="17" y="16"/>
                      <a:pt x="16" y="15"/>
                    </a:cubicBezTo>
                    <a:cubicBezTo>
                      <a:pt x="2" y="7"/>
                      <a:pt x="2" y="7"/>
                      <a:pt x="2" y="7"/>
                    </a:cubicBezTo>
                    <a:cubicBezTo>
                      <a:pt x="0" y="6"/>
                      <a:pt x="0" y="4"/>
                      <a:pt x="0" y="3"/>
                    </a:cubicBezTo>
                    <a:cubicBezTo>
                      <a:pt x="1" y="1"/>
                      <a:pt x="3" y="0"/>
                      <a:pt x="5" y="1"/>
                    </a:cubicBezTo>
                    <a:cubicBezTo>
                      <a:pt x="20" y="10"/>
                      <a:pt x="20" y="10"/>
                      <a:pt x="20" y="10"/>
                    </a:cubicBezTo>
                    <a:cubicBezTo>
                      <a:pt x="21" y="11"/>
                      <a:pt x="22" y="13"/>
                      <a:pt x="21" y="14"/>
                    </a:cubicBezTo>
                    <a:cubicBezTo>
                      <a:pt x="20" y="15"/>
                      <a:pt x="19" y="16"/>
                      <a:pt x="18"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81" name="Freeform 35"/>
              <p:cNvSpPr>
                <a:spLocks/>
              </p:cNvSpPr>
              <p:nvPr/>
            </p:nvSpPr>
            <p:spPr bwMode="auto">
              <a:xfrm>
                <a:off x="3374239" y="7772065"/>
                <a:ext cx="449613" cy="117290"/>
              </a:xfrm>
              <a:custGeom>
                <a:avLst/>
                <a:gdLst>
                  <a:gd name="T0" fmla="*/ 20 w 23"/>
                  <a:gd name="T1" fmla="*/ 6 h 6"/>
                  <a:gd name="T2" fmla="*/ 3 w 23"/>
                  <a:gd name="T3" fmla="*/ 6 h 6"/>
                  <a:gd name="T4" fmla="*/ 0 w 23"/>
                  <a:gd name="T5" fmla="*/ 3 h 6"/>
                  <a:gd name="T6" fmla="*/ 3 w 23"/>
                  <a:gd name="T7" fmla="*/ 0 h 6"/>
                  <a:gd name="T8" fmla="*/ 20 w 23"/>
                  <a:gd name="T9" fmla="*/ 0 h 6"/>
                  <a:gd name="T10" fmla="*/ 23 w 23"/>
                  <a:gd name="T11" fmla="*/ 3 h 6"/>
                  <a:gd name="T12" fmla="*/ 20 w 23"/>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3" h="6">
                    <a:moveTo>
                      <a:pt x="20" y="6"/>
                    </a:moveTo>
                    <a:cubicBezTo>
                      <a:pt x="3" y="6"/>
                      <a:pt x="3" y="6"/>
                      <a:pt x="3" y="6"/>
                    </a:cubicBezTo>
                    <a:cubicBezTo>
                      <a:pt x="1" y="6"/>
                      <a:pt x="0" y="5"/>
                      <a:pt x="0" y="3"/>
                    </a:cubicBezTo>
                    <a:cubicBezTo>
                      <a:pt x="0" y="2"/>
                      <a:pt x="1" y="0"/>
                      <a:pt x="3" y="0"/>
                    </a:cubicBezTo>
                    <a:cubicBezTo>
                      <a:pt x="20" y="0"/>
                      <a:pt x="20" y="0"/>
                      <a:pt x="20" y="0"/>
                    </a:cubicBezTo>
                    <a:cubicBezTo>
                      <a:pt x="22" y="0"/>
                      <a:pt x="23" y="2"/>
                      <a:pt x="23" y="3"/>
                    </a:cubicBezTo>
                    <a:cubicBezTo>
                      <a:pt x="23" y="5"/>
                      <a:pt x="22" y="6"/>
                      <a:pt x="20" y="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82" name="Freeform 36"/>
              <p:cNvSpPr>
                <a:spLocks/>
              </p:cNvSpPr>
              <p:nvPr/>
            </p:nvSpPr>
            <p:spPr bwMode="auto">
              <a:xfrm>
                <a:off x="3159207" y="6807677"/>
                <a:ext cx="430065" cy="316034"/>
              </a:xfrm>
              <a:custGeom>
                <a:avLst/>
                <a:gdLst>
                  <a:gd name="T0" fmla="*/ 3 w 22"/>
                  <a:gd name="T1" fmla="*/ 16 h 16"/>
                  <a:gd name="T2" fmla="*/ 0 w 22"/>
                  <a:gd name="T3" fmla="*/ 14 h 16"/>
                  <a:gd name="T4" fmla="*/ 2 w 22"/>
                  <a:gd name="T5" fmla="*/ 10 h 16"/>
                  <a:gd name="T6" fmla="*/ 16 w 22"/>
                  <a:gd name="T7" fmla="*/ 1 h 16"/>
                  <a:gd name="T8" fmla="*/ 21 w 22"/>
                  <a:gd name="T9" fmla="*/ 2 h 16"/>
                  <a:gd name="T10" fmla="*/ 20 w 22"/>
                  <a:gd name="T11" fmla="*/ 7 h 16"/>
                  <a:gd name="T12" fmla="*/ 5 w 22"/>
                  <a:gd name="T13" fmla="*/ 15 h 16"/>
                  <a:gd name="T14" fmla="*/ 3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3" y="16"/>
                    </a:moveTo>
                    <a:cubicBezTo>
                      <a:pt x="2" y="16"/>
                      <a:pt x="1" y="15"/>
                      <a:pt x="0" y="14"/>
                    </a:cubicBezTo>
                    <a:cubicBezTo>
                      <a:pt x="0" y="13"/>
                      <a:pt x="0" y="11"/>
                      <a:pt x="2" y="10"/>
                    </a:cubicBezTo>
                    <a:cubicBezTo>
                      <a:pt x="16" y="1"/>
                      <a:pt x="16" y="1"/>
                      <a:pt x="16" y="1"/>
                    </a:cubicBezTo>
                    <a:cubicBezTo>
                      <a:pt x="18" y="0"/>
                      <a:pt x="20" y="1"/>
                      <a:pt x="21" y="2"/>
                    </a:cubicBezTo>
                    <a:cubicBezTo>
                      <a:pt x="22" y="4"/>
                      <a:pt x="21" y="6"/>
                      <a:pt x="20" y="7"/>
                    </a:cubicBezTo>
                    <a:cubicBezTo>
                      <a:pt x="5" y="15"/>
                      <a:pt x="5" y="15"/>
                      <a:pt x="5" y="15"/>
                    </a:cubicBezTo>
                    <a:cubicBezTo>
                      <a:pt x="4" y="16"/>
                      <a:pt x="4" y="16"/>
                      <a:pt x="3" y="16"/>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83" name="Freeform 37"/>
              <p:cNvSpPr>
                <a:spLocks/>
              </p:cNvSpPr>
              <p:nvPr/>
            </p:nvSpPr>
            <p:spPr bwMode="auto">
              <a:xfrm>
                <a:off x="2572755" y="6120226"/>
                <a:ext cx="312774" cy="433324"/>
              </a:xfrm>
              <a:custGeom>
                <a:avLst/>
                <a:gdLst>
                  <a:gd name="T0" fmla="*/ 4 w 16"/>
                  <a:gd name="T1" fmla="*/ 22 h 22"/>
                  <a:gd name="T2" fmla="*/ 3 w 16"/>
                  <a:gd name="T3" fmla="*/ 21 h 22"/>
                  <a:gd name="T4" fmla="*/ 1 w 16"/>
                  <a:gd name="T5" fmla="*/ 17 h 22"/>
                  <a:gd name="T6" fmla="*/ 10 w 16"/>
                  <a:gd name="T7" fmla="*/ 2 h 22"/>
                  <a:gd name="T8" fmla="*/ 14 w 16"/>
                  <a:gd name="T9" fmla="*/ 1 h 22"/>
                  <a:gd name="T10" fmla="*/ 15 w 16"/>
                  <a:gd name="T11" fmla="*/ 5 h 22"/>
                  <a:gd name="T12" fmla="*/ 7 w 16"/>
                  <a:gd name="T13" fmla="*/ 20 h 22"/>
                  <a:gd name="T14" fmla="*/ 4 w 1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2">
                    <a:moveTo>
                      <a:pt x="4" y="22"/>
                    </a:moveTo>
                    <a:cubicBezTo>
                      <a:pt x="4" y="22"/>
                      <a:pt x="3" y="21"/>
                      <a:pt x="3" y="21"/>
                    </a:cubicBezTo>
                    <a:cubicBezTo>
                      <a:pt x="1" y="20"/>
                      <a:pt x="0" y="18"/>
                      <a:pt x="1" y="17"/>
                    </a:cubicBezTo>
                    <a:cubicBezTo>
                      <a:pt x="10" y="2"/>
                      <a:pt x="10" y="2"/>
                      <a:pt x="10" y="2"/>
                    </a:cubicBezTo>
                    <a:cubicBezTo>
                      <a:pt x="11" y="1"/>
                      <a:pt x="13" y="0"/>
                      <a:pt x="14" y="1"/>
                    </a:cubicBezTo>
                    <a:cubicBezTo>
                      <a:pt x="16" y="2"/>
                      <a:pt x="16" y="4"/>
                      <a:pt x="15" y="5"/>
                    </a:cubicBezTo>
                    <a:cubicBezTo>
                      <a:pt x="7" y="20"/>
                      <a:pt x="7" y="20"/>
                      <a:pt x="7" y="20"/>
                    </a:cubicBezTo>
                    <a:cubicBezTo>
                      <a:pt x="6" y="21"/>
                      <a:pt x="5" y="22"/>
                      <a:pt x="4" y="22"/>
                    </a:cubicBezTo>
                    <a:close/>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84" name="Freeform 38"/>
              <p:cNvSpPr>
                <a:spLocks/>
              </p:cNvSpPr>
              <p:nvPr/>
            </p:nvSpPr>
            <p:spPr bwMode="auto">
              <a:xfrm>
                <a:off x="1732173" y="6807677"/>
                <a:ext cx="273678" cy="1159872"/>
              </a:xfrm>
              <a:custGeom>
                <a:avLst/>
                <a:gdLst>
                  <a:gd name="T0" fmla="*/ 7 w 14"/>
                  <a:gd name="T1" fmla="*/ 59 h 59"/>
                  <a:gd name="T2" fmla="*/ 0 w 14"/>
                  <a:gd name="T3" fmla="*/ 52 h 59"/>
                  <a:gd name="T4" fmla="*/ 0 w 14"/>
                  <a:gd name="T5" fmla="*/ 7 h 59"/>
                  <a:gd name="T6" fmla="*/ 7 w 14"/>
                  <a:gd name="T7" fmla="*/ 0 h 59"/>
                  <a:gd name="T8" fmla="*/ 14 w 14"/>
                  <a:gd name="T9" fmla="*/ 7 h 59"/>
                  <a:gd name="T10" fmla="*/ 14 w 14"/>
                  <a:gd name="T11" fmla="*/ 52 h 59"/>
                  <a:gd name="T12" fmla="*/ 7 w 14"/>
                  <a:gd name="T13" fmla="*/ 59 h 59"/>
                </a:gdLst>
                <a:ahLst/>
                <a:cxnLst>
                  <a:cxn ang="0">
                    <a:pos x="T0" y="T1"/>
                  </a:cxn>
                  <a:cxn ang="0">
                    <a:pos x="T2" y="T3"/>
                  </a:cxn>
                  <a:cxn ang="0">
                    <a:pos x="T4" y="T5"/>
                  </a:cxn>
                  <a:cxn ang="0">
                    <a:pos x="T6" y="T7"/>
                  </a:cxn>
                  <a:cxn ang="0">
                    <a:pos x="T8" y="T9"/>
                  </a:cxn>
                  <a:cxn ang="0">
                    <a:pos x="T10" y="T11"/>
                  </a:cxn>
                  <a:cxn ang="0">
                    <a:pos x="T12" y="T13"/>
                  </a:cxn>
                </a:cxnLst>
                <a:rect l="0" t="0" r="r" b="b"/>
                <a:pathLst>
                  <a:path w="14" h="59">
                    <a:moveTo>
                      <a:pt x="7" y="59"/>
                    </a:moveTo>
                    <a:cubicBezTo>
                      <a:pt x="3" y="59"/>
                      <a:pt x="0" y="56"/>
                      <a:pt x="0" y="52"/>
                    </a:cubicBezTo>
                    <a:cubicBezTo>
                      <a:pt x="0" y="7"/>
                      <a:pt x="0" y="7"/>
                      <a:pt x="0" y="7"/>
                    </a:cubicBezTo>
                    <a:cubicBezTo>
                      <a:pt x="0" y="3"/>
                      <a:pt x="3" y="0"/>
                      <a:pt x="7" y="0"/>
                    </a:cubicBezTo>
                    <a:cubicBezTo>
                      <a:pt x="11" y="0"/>
                      <a:pt x="14" y="3"/>
                      <a:pt x="14" y="7"/>
                    </a:cubicBezTo>
                    <a:cubicBezTo>
                      <a:pt x="14" y="52"/>
                      <a:pt x="14" y="52"/>
                      <a:pt x="14" y="52"/>
                    </a:cubicBezTo>
                    <a:cubicBezTo>
                      <a:pt x="14" y="56"/>
                      <a:pt x="11" y="59"/>
                      <a:pt x="7" y="59"/>
                    </a:cubicBezTo>
                    <a:close/>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65" name="Freeform 39"/>
              <p:cNvSpPr>
                <a:spLocks/>
              </p:cNvSpPr>
              <p:nvPr/>
            </p:nvSpPr>
            <p:spPr bwMode="auto">
              <a:xfrm>
                <a:off x="1771270" y="7732968"/>
                <a:ext cx="1251098" cy="707002"/>
              </a:xfrm>
              <a:custGeom>
                <a:avLst/>
                <a:gdLst>
                  <a:gd name="T0" fmla="*/ 59 w 64"/>
                  <a:gd name="T1" fmla="*/ 36 h 36"/>
                  <a:gd name="T2" fmla="*/ 57 w 64"/>
                  <a:gd name="T3" fmla="*/ 35 h 36"/>
                  <a:gd name="T4" fmla="*/ 3 w 64"/>
                  <a:gd name="T5" fmla="*/ 10 h 36"/>
                  <a:gd name="T6" fmla="*/ 1 w 64"/>
                  <a:gd name="T7" fmla="*/ 3 h 36"/>
                  <a:gd name="T8" fmla="*/ 7 w 64"/>
                  <a:gd name="T9" fmla="*/ 1 h 36"/>
                  <a:gd name="T10" fmla="*/ 61 w 64"/>
                  <a:gd name="T11" fmla="*/ 26 h 36"/>
                  <a:gd name="T12" fmla="*/ 63 w 64"/>
                  <a:gd name="T13" fmla="*/ 33 h 36"/>
                  <a:gd name="T14" fmla="*/ 59 w 64"/>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36">
                    <a:moveTo>
                      <a:pt x="59" y="36"/>
                    </a:moveTo>
                    <a:cubicBezTo>
                      <a:pt x="58" y="36"/>
                      <a:pt x="57" y="35"/>
                      <a:pt x="57" y="35"/>
                    </a:cubicBezTo>
                    <a:cubicBezTo>
                      <a:pt x="3" y="10"/>
                      <a:pt x="3" y="10"/>
                      <a:pt x="3" y="10"/>
                    </a:cubicBezTo>
                    <a:cubicBezTo>
                      <a:pt x="1" y="8"/>
                      <a:pt x="0" y="6"/>
                      <a:pt x="1" y="3"/>
                    </a:cubicBezTo>
                    <a:cubicBezTo>
                      <a:pt x="2" y="1"/>
                      <a:pt x="5" y="0"/>
                      <a:pt x="7" y="1"/>
                    </a:cubicBezTo>
                    <a:cubicBezTo>
                      <a:pt x="61" y="26"/>
                      <a:pt x="61" y="26"/>
                      <a:pt x="61" y="26"/>
                    </a:cubicBezTo>
                    <a:cubicBezTo>
                      <a:pt x="63" y="28"/>
                      <a:pt x="64" y="30"/>
                      <a:pt x="63" y="33"/>
                    </a:cubicBezTo>
                    <a:cubicBezTo>
                      <a:pt x="62" y="35"/>
                      <a:pt x="61" y="36"/>
                      <a:pt x="59" y="36"/>
                    </a:cubicBezTo>
                  </a:path>
                </a:pathLst>
              </a:custGeom>
              <a:solidFill>
                <a:srgbClr val="7575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66" name="Oval 40"/>
              <p:cNvSpPr>
                <a:spLocks noChangeArrowheads="1"/>
              </p:cNvSpPr>
              <p:nvPr/>
            </p:nvSpPr>
            <p:spPr bwMode="auto">
              <a:xfrm>
                <a:off x="1634431" y="7592872"/>
                <a:ext cx="469162" cy="472421"/>
              </a:xfrm>
              <a:prstGeom prst="ellipse">
                <a:avLst/>
              </a:pr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67" name="Freeform 41"/>
              <p:cNvSpPr>
                <a:spLocks noEditPoints="1"/>
              </p:cNvSpPr>
              <p:nvPr/>
            </p:nvSpPr>
            <p:spPr bwMode="auto">
              <a:xfrm>
                <a:off x="-750474" y="5198191"/>
                <a:ext cx="5258520" cy="5284585"/>
              </a:xfrm>
              <a:custGeom>
                <a:avLst/>
                <a:gdLst>
                  <a:gd name="T0" fmla="*/ 134 w 269"/>
                  <a:gd name="T1" fmla="*/ 0 h 269"/>
                  <a:gd name="T2" fmla="*/ 0 w 269"/>
                  <a:gd name="T3" fmla="*/ 134 h 269"/>
                  <a:gd name="T4" fmla="*/ 134 w 269"/>
                  <a:gd name="T5" fmla="*/ 269 h 269"/>
                  <a:gd name="T6" fmla="*/ 269 w 269"/>
                  <a:gd name="T7" fmla="*/ 134 h 269"/>
                  <a:gd name="T8" fmla="*/ 134 w 269"/>
                  <a:gd name="T9" fmla="*/ 0 h 269"/>
                  <a:gd name="T10" fmla="*/ 134 w 269"/>
                  <a:gd name="T11" fmla="*/ 245 h 269"/>
                  <a:gd name="T12" fmla="*/ 24 w 269"/>
                  <a:gd name="T13" fmla="*/ 134 h 269"/>
                  <a:gd name="T14" fmla="*/ 134 w 269"/>
                  <a:gd name="T15" fmla="*/ 24 h 269"/>
                  <a:gd name="T16" fmla="*/ 245 w 269"/>
                  <a:gd name="T17" fmla="*/ 134 h 269"/>
                  <a:gd name="T18" fmla="*/ 134 w 269"/>
                  <a:gd name="T19" fmla="*/ 24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9" h="269">
                    <a:moveTo>
                      <a:pt x="134" y="0"/>
                    </a:moveTo>
                    <a:cubicBezTo>
                      <a:pt x="60" y="0"/>
                      <a:pt x="0" y="60"/>
                      <a:pt x="0" y="134"/>
                    </a:cubicBezTo>
                    <a:cubicBezTo>
                      <a:pt x="0" y="209"/>
                      <a:pt x="60" y="269"/>
                      <a:pt x="134" y="269"/>
                    </a:cubicBezTo>
                    <a:cubicBezTo>
                      <a:pt x="209" y="269"/>
                      <a:pt x="269" y="209"/>
                      <a:pt x="269" y="134"/>
                    </a:cubicBezTo>
                    <a:cubicBezTo>
                      <a:pt x="269" y="60"/>
                      <a:pt x="209" y="0"/>
                      <a:pt x="134" y="0"/>
                    </a:cubicBezTo>
                    <a:moveTo>
                      <a:pt x="134" y="245"/>
                    </a:moveTo>
                    <a:cubicBezTo>
                      <a:pt x="73" y="245"/>
                      <a:pt x="24" y="195"/>
                      <a:pt x="24" y="134"/>
                    </a:cubicBezTo>
                    <a:cubicBezTo>
                      <a:pt x="24" y="73"/>
                      <a:pt x="73" y="24"/>
                      <a:pt x="134" y="24"/>
                    </a:cubicBezTo>
                    <a:cubicBezTo>
                      <a:pt x="195" y="24"/>
                      <a:pt x="245" y="73"/>
                      <a:pt x="245" y="134"/>
                    </a:cubicBezTo>
                    <a:cubicBezTo>
                      <a:pt x="245" y="195"/>
                      <a:pt x="195" y="245"/>
                      <a:pt x="134" y="245"/>
                    </a:cubicBezTo>
                  </a:path>
                </a:pathLst>
              </a:custGeom>
              <a:solidFill>
                <a:srgbClr val="EB6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68" name="Freeform 42"/>
              <p:cNvSpPr>
                <a:spLocks noEditPoints="1"/>
              </p:cNvSpPr>
              <p:nvPr/>
            </p:nvSpPr>
            <p:spPr bwMode="auto">
              <a:xfrm>
                <a:off x="-359506" y="5589160"/>
                <a:ext cx="4457036" cy="4479843"/>
              </a:xfrm>
              <a:custGeom>
                <a:avLst/>
                <a:gdLst>
                  <a:gd name="T0" fmla="*/ 114 w 228"/>
                  <a:gd name="T1" fmla="*/ 228 h 228"/>
                  <a:gd name="T2" fmla="*/ 0 w 228"/>
                  <a:gd name="T3" fmla="*/ 114 h 228"/>
                  <a:gd name="T4" fmla="*/ 114 w 228"/>
                  <a:gd name="T5" fmla="*/ 0 h 228"/>
                  <a:gd name="T6" fmla="*/ 228 w 228"/>
                  <a:gd name="T7" fmla="*/ 114 h 228"/>
                  <a:gd name="T8" fmla="*/ 114 w 228"/>
                  <a:gd name="T9" fmla="*/ 228 h 228"/>
                  <a:gd name="T10" fmla="*/ 114 w 228"/>
                  <a:gd name="T11" fmla="*/ 7 h 228"/>
                  <a:gd name="T12" fmla="*/ 7 w 228"/>
                  <a:gd name="T13" fmla="*/ 114 h 228"/>
                  <a:gd name="T14" fmla="*/ 114 w 228"/>
                  <a:gd name="T15" fmla="*/ 222 h 228"/>
                  <a:gd name="T16" fmla="*/ 222 w 228"/>
                  <a:gd name="T17" fmla="*/ 114 h 228"/>
                  <a:gd name="T18" fmla="*/ 114 w 228"/>
                  <a:gd name="T19" fmla="*/ 7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 h="228">
                    <a:moveTo>
                      <a:pt x="114" y="228"/>
                    </a:moveTo>
                    <a:cubicBezTo>
                      <a:pt x="51" y="228"/>
                      <a:pt x="0" y="177"/>
                      <a:pt x="0" y="114"/>
                    </a:cubicBezTo>
                    <a:cubicBezTo>
                      <a:pt x="0" y="51"/>
                      <a:pt x="51" y="0"/>
                      <a:pt x="114" y="0"/>
                    </a:cubicBezTo>
                    <a:cubicBezTo>
                      <a:pt x="177" y="0"/>
                      <a:pt x="228" y="51"/>
                      <a:pt x="228" y="114"/>
                    </a:cubicBezTo>
                    <a:cubicBezTo>
                      <a:pt x="228" y="177"/>
                      <a:pt x="177" y="228"/>
                      <a:pt x="114" y="228"/>
                    </a:cubicBezTo>
                    <a:moveTo>
                      <a:pt x="114" y="7"/>
                    </a:moveTo>
                    <a:cubicBezTo>
                      <a:pt x="55" y="7"/>
                      <a:pt x="7" y="55"/>
                      <a:pt x="7" y="114"/>
                    </a:cubicBezTo>
                    <a:cubicBezTo>
                      <a:pt x="7" y="174"/>
                      <a:pt x="55" y="222"/>
                      <a:pt x="114" y="222"/>
                    </a:cubicBezTo>
                    <a:cubicBezTo>
                      <a:pt x="174" y="222"/>
                      <a:pt x="222" y="174"/>
                      <a:pt x="222" y="114"/>
                    </a:cubicBezTo>
                    <a:cubicBezTo>
                      <a:pt x="222" y="55"/>
                      <a:pt x="174" y="7"/>
                      <a:pt x="114" y="7"/>
                    </a:cubicBezTo>
                  </a:path>
                </a:pathLst>
              </a:custGeom>
              <a:solidFill>
                <a:srgbClr val="6162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69" name="Freeform 43"/>
              <p:cNvSpPr>
                <a:spLocks/>
              </p:cNvSpPr>
              <p:nvPr/>
            </p:nvSpPr>
            <p:spPr bwMode="auto">
              <a:xfrm>
                <a:off x="1966754" y="7553775"/>
                <a:ext cx="3479616" cy="3359068"/>
              </a:xfrm>
              <a:custGeom>
                <a:avLst/>
                <a:gdLst>
                  <a:gd name="T0" fmla="*/ 51 w 178"/>
                  <a:gd name="T1" fmla="*/ 89 h 171"/>
                  <a:gd name="T2" fmla="*/ 26 w 178"/>
                  <a:gd name="T3" fmla="*/ 83 h 171"/>
                  <a:gd name="T4" fmla="*/ 8 w 178"/>
                  <a:gd name="T5" fmla="*/ 96 h 171"/>
                  <a:gd name="T6" fmla="*/ 56 w 178"/>
                  <a:gd name="T7" fmla="*/ 118 h 171"/>
                  <a:gd name="T8" fmla="*/ 96 w 178"/>
                  <a:gd name="T9" fmla="*/ 138 h 171"/>
                  <a:gd name="T10" fmla="*/ 119 w 178"/>
                  <a:gd name="T11" fmla="*/ 171 h 171"/>
                  <a:gd name="T12" fmla="*/ 178 w 178"/>
                  <a:gd name="T13" fmla="*/ 171 h 171"/>
                  <a:gd name="T14" fmla="*/ 135 w 178"/>
                  <a:gd name="T15" fmla="*/ 107 h 171"/>
                  <a:gd name="T16" fmla="*/ 124 w 178"/>
                  <a:gd name="T17" fmla="*/ 67 h 171"/>
                  <a:gd name="T18" fmla="*/ 95 w 178"/>
                  <a:gd name="T19" fmla="*/ 25 h 171"/>
                  <a:gd name="T20" fmla="*/ 81 w 178"/>
                  <a:gd name="T21" fmla="*/ 23 h 171"/>
                  <a:gd name="T22" fmla="*/ 78 w 178"/>
                  <a:gd name="T23" fmla="*/ 26 h 171"/>
                  <a:gd name="T24" fmla="*/ 68 w 178"/>
                  <a:gd name="T25" fmla="*/ 26 h 171"/>
                  <a:gd name="T26" fmla="*/ 64 w 178"/>
                  <a:gd name="T27" fmla="*/ 33 h 171"/>
                  <a:gd name="T28" fmla="*/ 56 w 178"/>
                  <a:gd name="T29" fmla="*/ 34 h 171"/>
                  <a:gd name="T30" fmla="*/ 45 w 178"/>
                  <a:gd name="T31" fmla="*/ 44 h 171"/>
                  <a:gd name="T32" fmla="*/ 20 w 178"/>
                  <a:gd name="T33" fmla="*/ 6 h 171"/>
                  <a:gd name="T34" fmla="*/ 6 w 178"/>
                  <a:gd name="T35" fmla="*/ 3 h 171"/>
                  <a:gd name="T36" fmla="*/ 3 w 178"/>
                  <a:gd name="T37" fmla="*/ 16 h 171"/>
                  <a:gd name="T38" fmla="*/ 51 w 178"/>
                  <a:gd name="T39" fmla="*/ 89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171">
                    <a:moveTo>
                      <a:pt x="51" y="89"/>
                    </a:moveTo>
                    <a:cubicBezTo>
                      <a:pt x="26" y="83"/>
                      <a:pt x="26" y="83"/>
                      <a:pt x="26" y="83"/>
                    </a:cubicBezTo>
                    <a:cubicBezTo>
                      <a:pt x="14" y="81"/>
                      <a:pt x="5" y="89"/>
                      <a:pt x="8" y="96"/>
                    </a:cubicBezTo>
                    <a:cubicBezTo>
                      <a:pt x="8" y="96"/>
                      <a:pt x="40" y="106"/>
                      <a:pt x="56" y="118"/>
                    </a:cubicBezTo>
                    <a:cubicBezTo>
                      <a:pt x="81" y="136"/>
                      <a:pt x="95" y="138"/>
                      <a:pt x="96" y="138"/>
                    </a:cubicBezTo>
                    <a:cubicBezTo>
                      <a:pt x="119" y="171"/>
                      <a:pt x="119" y="171"/>
                      <a:pt x="119" y="171"/>
                    </a:cubicBezTo>
                    <a:cubicBezTo>
                      <a:pt x="178" y="171"/>
                      <a:pt x="178" y="171"/>
                      <a:pt x="178" y="171"/>
                    </a:cubicBezTo>
                    <a:cubicBezTo>
                      <a:pt x="135" y="107"/>
                      <a:pt x="135" y="107"/>
                      <a:pt x="135" y="107"/>
                    </a:cubicBezTo>
                    <a:cubicBezTo>
                      <a:pt x="134" y="89"/>
                      <a:pt x="133" y="79"/>
                      <a:pt x="124" y="67"/>
                    </a:cubicBezTo>
                    <a:cubicBezTo>
                      <a:pt x="95" y="25"/>
                      <a:pt x="95" y="25"/>
                      <a:pt x="95" y="25"/>
                    </a:cubicBezTo>
                    <a:cubicBezTo>
                      <a:pt x="92" y="21"/>
                      <a:pt x="86" y="20"/>
                      <a:pt x="81" y="23"/>
                    </a:cubicBezTo>
                    <a:cubicBezTo>
                      <a:pt x="80" y="23"/>
                      <a:pt x="79" y="24"/>
                      <a:pt x="78" y="26"/>
                    </a:cubicBezTo>
                    <a:cubicBezTo>
                      <a:pt x="75" y="24"/>
                      <a:pt x="71" y="24"/>
                      <a:pt x="68" y="26"/>
                    </a:cubicBezTo>
                    <a:cubicBezTo>
                      <a:pt x="66" y="28"/>
                      <a:pt x="64" y="30"/>
                      <a:pt x="64" y="33"/>
                    </a:cubicBezTo>
                    <a:cubicBezTo>
                      <a:pt x="61" y="32"/>
                      <a:pt x="58" y="33"/>
                      <a:pt x="56" y="34"/>
                    </a:cubicBezTo>
                    <a:cubicBezTo>
                      <a:pt x="54" y="36"/>
                      <a:pt x="46" y="42"/>
                      <a:pt x="45" y="44"/>
                    </a:cubicBezTo>
                    <a:cubicBezTo>
                      <a:pt x="20" y="6"/>
                      <a:pt x="20" y="6"/>
                      <a:pt x="20" y="6"/>
                    </a:cubicBezTo>
                    <a:cubicBezTo>
                      <a:pt x="17" y="1"/>
                      <a:pt x="11" y="0"/>
                      <a:pt x="6" y="3"/>
                    </a:cubicBezTo>
                    <a:cubicBezTo>
                      <a:pt x="2" y="6"/>
                      <a:pt x="0" y="12"/>
                      <a:pt x="3" y="16"/>
                    </a:cubicBezTo>
                    <a:cubicBezTo>
                      <a:pt x="51" y="89"/>
                      <a:pt x="51" y="89"/>
                      <a:pt x="51" y="89"/>
                    </a:cubicBezTo>
                  </a:path>
                </a:pathLst>
              </a:custGeom>
              <a:solidFill>
                <a:srgbClr val="F2C7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0" name="Rectangle 44"/>
              <p:cNvSpPr>
                <a:spLocks noChangeArrowheads="1"/>
              </p:cNvSpPr>
              <p:nvPr/>
            </p:nvSpPr>
            <p:spPr bwMode="auto">
              <a:xfrm>
                <a:off x="2181787" y="9459743"/>
                <a:ext cx="254129" cy="781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1" name="Freeform 45"/>
              <p:cNvSpPr>
                <a:spLocks/>
              </p:cNvSpPr>
              <p:nvPr/>
            </p:nvSpPr>
            <p:spPr bwMode="auto">
              <a:xfrm>
                <a:off x="2181787" y="9322904"/>
                <a:ext cx="312774" cy="215032"/>
              </a:xfrm>
              <a:custGeom>
                <a:avLst/>
                <a:gdLst>
                  <a:gd name="T0" fmla="*/ 4 w 16"/>
                  <a:gd name="T1" fmla="*/ 0 h 11"/>
                  <a:gd name="T2" fmla="*/ 0 w 16"/>
                  <a:gd name="T3" fmla="*/ 7 h 11"/>
                  <a:gd name="T4" fmla="*/ 13 w 16"/>
                  <a:gd name="T5" fmla="*/ 11 h 11"/>
                  <a:gd name="T6" fmla="*/ 14 w 16"/>
                  <a:gd name="T7" fmla="*/ 4 h 11"/>
                  <a:gd name="T8" fmla="*/ 4 w 16"/>
                  <a:gd name="T9" fmla="*/ 0 h 11"/>
                </a:gdLst>
                <a:ahLst/>
                <a:cxnLst>
                  <a:cxn ang="0">
                    <a:pos x="T0" y="T1"/>
                  </a:cxn>
                  <a:cxn ang="0">
                    <a:pos x="T2" y="T3"/>
                  </a:cxn>
                  <a:cxn ang="0">
                    <a:pos x="T4" y="T5"/>
                  </a:cxn>
                  <a:cxn ang="0">
                    <a:pos x="T6" y="T7"/>
                  </a:cxn>
                  <a:cxn ang="0">
                    <a:pos x="T8" y="T9"/>
                  </a:cxn>
                </a:cxnLst>
                <a:rect l="0" t="0" r="r" b="b"/>
                <a:pathLst>
                  <a:path w="16" h="11">
                    <a:moveTo>
                      <a:pt x="4" y="0"/>
                    </a:moveTo>
                    <a:cubicBezTo>
                      <a:pt x="0" y="7"/>
                      <a:pt x="0" y="7"/>
                      <a:pt x="0" y="7"/>
                    </a:cubicBezTo>
                    <a:cubicBezTo>
                      <a:pt x="3" y="8"/>
                      <a:pt x="7" y="9"/>
                      <a:pt x="13" y="11"/>
                    </a:cubicBezTo>
                    <a:cubicBezTo>
                      <a:pt x="13" y="11"/>
                      <a:pt x="16" y="7"/>
                      <a:pt x="14" y="4"/>
                    </a:cubicBezTo>
                    <a:cubicBezTo>
                      <a:pt x="12" y="0"/>
                      <a:pt x="4" y="0"/>
                      <a:pt x="4" y="0"/>
                    </a:cubicBezTo>
                  </a:path>
                </a:pathLst>
              </a:custGeom>
              <a:solidFill>
                <a:srgbClr val="F6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2" name="Freeform 46"/>
              <p:cNvSpPr>
                <a:spLocks/>
              </p:cNvSpPr>
              <p:nvPr/>
            </p:nvSpPr>
            <p:spPr bwMode="auto">
              <a:xfrm>
                <a:off x="2005851" y="7612420"/>
                <a:ext cx="371420" cy="335582"/>
              </a:xfrm>
              <a:custGeom>
                <a:avLst/>
                <a:gdLst>
                  <a:gd name="T0" fmla="*/ 9 w 19"/>
                  <a:gd name="T1" fmla="*/ 0 h 17"/>
                  <a:gd name="T2" fmla="*/ 5 w 19"/>
                  <a:gd name="T3" fmla="*/ 1 h 17"/>
                  <a:gd name="T4" fmla="*/ 6 w 19"/>
                  <a:gd name="T5" fmla="*/ 14 h 17"/>
                  <a:gd name="T6" fmla="*/ 11 w 19"/>
                  <a:gd name="T7" fmla="*/ 17 h 17"/>
                  <a:gd name="T8" fmla="*/ 16 w 19"/>
                  <a:gd name="T9" fmla="*/ 15 h 17"/>
                  <a:gd name="T10" fmla="*/ 16 w 19"/>
                  <a:gd name="T11" fmla="*/ 6 h 17"/>
                  <a:gd name="T12" fmla="*/ 9 w 19"/>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9" h="17">
                    <a:moveTo>
                      <a:pt x="9" y="0"/>
                    </a:moveTo>
                    <a:cubicBezTo>
                      <a:pt x="8" y="0"/>
                      <a:pt x="7" y="0"/>
                      <a:pt x="5" y="1"/>
                    </a:cubicBezTo>
                    <a:cubicBezTo>
                      <a:pt x="0" y="5"/>
                      <a:pt x="2" y="10"/>
                      <a:pt x="6" y="14"/>
                    </a:cubicBezTo>
                    <a:cubicBezTo>
                      <a:pt x="8" y="16"/>
                      <a:pt x="10" y="17"/>
                      <a:pt x="11" y="17"/>
                    </a:cubicBezTo>
                    <a:cubicBezTo>
                      <a:pt x="13" y="17"/>
                      <a:pt x="15" y="16"/>
                      <a:pt x="16" y="15"/>
                    </a:cubicBezTo>
                    <a:cubicBezTo>
                      <a:pt x="19" y="13"/>
                      <a:pt x="18" y="9"/>
                      <a:pt x="16" y="6"/>
                    </a:cubicBezTo>
                    <a:cubicBezTo>
                      <a:pt x="15" y="3"/>
                      <a:pt x="12" y="0"/>
                      <a:pt x="9" y="0"/>
                    </a:cubicBezTo>
                  </a:path>
                </a:pathLst>
              </a:custGeom>
              <a:solidFill>
                <a:srgbClr val="F6D7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3" name="Freeform 47"/>
              <p:cNvSpPr>
                <a:spLocks/>
              </p:cNvSpPr>
              <p:nvPr/>
            </p:nvSpPr>
            <p:spPr bwMode="auto">
              <a:xfrm>
                <a:off x="4508047" y="9912616"/>
                <a:ext cx="2055841" cy="2101454"/>
              </a:xfrm>
              <a:custGeom>
                <a:avLst/>
                <a:gdLst>
                  <a:gd name="T0" fmla="*/ 631 w 631"/>
                  <a:gd name="T1" fmla="*/ 645 h 645"/>
                  <a:gd name="T2" fmla="*/ 210 w 631"/>
                  <a:gd name="T3" fmla="*/ 0 h 645"/>
                  <a:gd name="T4" fmla="*/ 0 w 631"/>
                  <a:gd name="T5" fmla="*/ 138 h 645"/>
                  <a:gd name="T6" fmla="*/ 330 w 631"/>
                  <a:gd name="T7" fmla="*/ 645 h 645"/>
                  <a:gd name="T8" fmla="*/ 631 w 631"/>
                  <a:gd name="T9" fmla="*/ 645 h 645"/>
                </a:gdLst>
                <a:ahLst/>
                <a:cxnLst>
                  <a:cxn ang="0">
                    <a:pos x="T0" y="T1"/>
                  </a:cxn>
                  <a:cxn ang="0">
                    <a:pos x="T2" y="T3"/>
                  </a:cxn>
                  <a:cxn ang="0">
                    <a:pos x="T4" y="T5"/>
                  </a:cxn>
                  <a:cxn ang="0">
                    <a:pos x="T6" y="T7"/>
                  </a:cxn>
                  <a:cxn ang="0">
                    <a:pos x="T8" y="T9"/>
                  </a:cxn>
                </a:cxnLst>
                <a:rect l="0" t="0" r="r" b="b"/>
                <a:pathLst>
                  <a:path w="631" h="645">
                    <a:moveTo>
                      <a:pt x="631" y="645"/>
                    </a:moveTo>
                    <a:lnTo>
                      <a:pt x="210" y="0"/>
                    </a:lnTo>
                    <a:lnTo>
                      <a:pt x="0" y="138"/>
                    </a:lnTo>
                    <a:lnTo>
                      <a:pt x="330" y="645"/>
                    </a:lnTo>
                    <a:lnTo>
                      <a:pt x="631" y="645"/>
                    </a:lnTo>
                    <a:close/>
                  </a:path>
                </a:pathLst>
              </a:custGeom>
              <a:solidFill>
                <a:srgbClr val="2B2B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4" name="Freeform 48"/>
              <p:cNvSpPr>
                <a:spLocks/>
              </p:cNvSpPr>
              <p:nvPr/>
            </p:nvSpPr>
            <p:spPr bwMode="auto">
              <a:xfrm>
                <a:off x="3823852" y="10342681"/>
                <a:ext cx="1818001" cy="1671389"/>
              </a:xfrm>
              <a:custGeom>
                <a:avLst/>
                <a:gdLst>
                  <a:gd name="T0" fmla="*/ 558 w 558"/>
                  <a:gd name="T1" fmla="*/ 513 h 513"/>
                  <a:gd name="T2" fmla="*/ 222 w 558"/>
                  <a:gd name="T3" fmla="*/ 0 h 513"/>
                  <a:gd name="T4" fmla="*/ 0 w 558"/>
                  <a:gd name="T5" fmla="*/ 145 h 513"/>
                  <a:gd name="T6" fmla="*/ 240 w 558"/>
                  <a:gd name="T7" fmla="*/ 513 h 513"/>
                  <a:gd name="T8" fmla="*/ 558 w 558"/>
                  <a:gd name="T9" fmla="*/ 513 h 513"/>
                </a:gdLst>
                <a:ahLst/>
                <a:cxnLst>
                  <a:cxn ang="0">
                    <a:pos x="T0" y="T1"/>
                  </a:cxn>
                  <a:cxn ang="0">
                    <a:pos x="T2" y="T3"/>
                  </a:cxn>
                  <a:cxn ang="0">
                    <a:pos x="T4" y="T5"/>
                  </a:cxn>
                  <a:cxn ang="0">
                    <a:pos x="T6" y="T7"/>
                  </a:cxn>
                  <a:cxn ang="0">
                    <a:pos x="T8" y="T9"/>
                  </a:cxn>
                </a:cxnLst>
                <a:rect l="0" t="0" r="r" b="b"/>
                <a:pathLst>
                  <a:path w="558" h="513">
                    <a:moveTo>
                      <a:pt x="558" y="513"/>
                    </a:moveTo>
                    <a:lnTo>
                      <a:pt x="222" y="0"/>
                    </a:lnTo>
                    <a:lnTo>
                      <a:pt x="0" y="145"/>
                    </a:lnTo>
                    <a:lnTo>
                      <a:pt x="240" y="513"/>
                    </a:lnTo>
                    <a:lnTo>
                      <a:pt x="558" y="513"/>
                    </a:lnTo>
                    <a:close/>
                  </a:path>
                </a:pathLst>
              </a:custGeom>
              <a:solidFill>
                <a:srgbClr val="3838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5" name="Freeform 49"/>
              <p:cNvSpPr>
                <a:spLocks/>
              </p:cNvSpPr>
              <p:nvPr/>
            </p:nvSpPr>
            <p:spPr bwMode="auto">
              <a:xfrm>
                <a:off x="3765207" y="9736680"/>
                <a:ext cx="1329291" cy="1000228"/>
              </a:xfrm>
              <a:custGeom>
                <a:avLst/>
                <a:gdLst>
                  <a:gd name="T0" fmla="*/ 360 w 408"/>
                  <a:gd name="T1" fmla="*/ 0 h 307"/>
                  <a:gd name="T2" fmla="*/ 0 w 408"/>
                  <a:gd name="T3" fmla="*/ 235 h 307"/>
                  <a:gd name="T4" fmla="*/ 54 w 408"/>
                  <a:gd name="T5" fmla="*/ 307 h 307"/>
                  <a:gd name="T6" fmla="*/ 408 w 408"/>
                  <a:gd name="T7" fmla="*/ 78 h 307"/>
                  <a:gd name="T8" fmla="*/ 360 w 408"/>
                  <a:gd name="T9" fmla="*/ 0 h 307"/>
                </a:gdLst>
                <a:ahLst/>
                <a:cxnLst>
                  <a:cxn ang="0">
                    <a:pos x="T0" y="T1"/>
                  </a:cxn>
                  <a:cxn ang="0">
                    <a:pos x="T2" y="T3"/>
                  </a:cxn>
                  <a:cxn ang="0">
                    <a:pos x="T4" y="T5"/>
                  </a:cxn>
                  <a:cxn ang="0">
                    <a:pos x="T6" y="T7"/>
                  </a:cxn>
                  <a:cxn ang="0">
                    <a:pos x="T8" y="T9"/>
                  </a:cxn>
                </a:cxnLst>
                <a:rect l="0" t="0" r="r" b="b"/>
                <a:pathLst>
                  <a:path w="408" h="307">
                    <a:moveTo>
                      <a:pt x="360" y="0"/>
                    </a:moveTo>
                    <a:lnTo>
                      <a:pt x="0" y="235"/>
                    </a:lnTo>
                    <a:lnTo>
                      <a:pt x="54" y="307"/>
                    </a:lnTo>
                    <a:lnTo>
                      <a:pt x="408" y="78"/>
                    </a:lnTo>
                    <a:lnTo>
                      <a:pt x="360" y="0"/>
                    </a:lnTo>
                    <a:close/>
                  </a:path>
                </a:pathLst>
              </a:custGeom>
              <a:solidFill>
                <a:srgbClr val="EEEF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6" name="Freeform 50"/>
              <p:cNvSpPr>
                <a:spLocks/>
              </p:cNvSpPr>
              <p:nvPr/>
            </p:nvSpPr>
            <p:spPr bwMode="auto">
              <a:xfrm>
                <a:off x="4859918" y="10147197"/>
                <a:ext cx="371420" cy="374679"/>
              </a:xfrm>
              <a:custGeom>
                <a:avLst/>
                <a:gdLst>
                  <a:gd name="T0" fmla="*/ 3 w 19"/>
                  <a:gd name="T1" fmla="*/ 14 h 19"/>
                  <a:gd name="T2" fmla="*/ 15 w 19"/>
                  <a:gd name="T3" fmla="*/ 16 h 19"/>
                  <a:gd name="T4" fmla="*/ 17 w 19"/>
                  <a:gd name="T5" fmla="*/ 5 h 19"/>
                  <a:gd name="T6" fmla="*/ 5 w 19"/>
                  <a:gd name="T7" fmla="*/ 2 h 19"/>
                  <a:gd name="T8" fmla="*/ 3 w 19"/>
                  <a:gd name="T9" fmla="*/ 14 h 19"/>
                </a:gdLst>
                <a:ahLst/>
                <a:cxnLst>
                  <a:cxn ang="0">
                    <a:pos x="T0" y="T1"/>
                  </a:cxn>
                  <a:cxn ang="0">
                    <a:pos x="T2" y="T3"/>
                  </a:cxn>
                  <a:cxn ang="0">
                    <a:pos x="T4" y="T5"/>
                  </a:cxn>
                  <a:cxn ang="0">
                    <a:pos x="T6" y="T7"/>
                  </a:cxn>
                  <a:cxn ang="0">
                    <a:pos x="T8" y="T9"/>
                  </a:cxn>
                </a:cxnLst>
                <a:rect l="0" t="0" r="r" b="b"/>
                <a:pathLst>
                  <a:path w="19" h="19">
                    <a:moveTo>
                      <a:pt x="3" y="14"/>
                    </a:moveTo>
                    <a:cubicBezTo>
                      <a:pt x="6" y="18"/>
                      <a:pt x="11" y="19"/>
                      <a:pt x="15" y="16"/>
                    </a:cubicBezTo>
                    <a:cubicBezTo>
                      <a:pt x="18" y="14"/>
                      <a:pt x="19" y="9"/>
                      <a:pt x="17" y="5"/>
                    </a:cubicBezTo>
                    <a:cubicBezTo>
                      <a:pt x="14" y="1"/>
                      <a:pt x="9" y="0"/>
                      <a:pt x="5" y="2"/>
                    </a:cubicBezTo>
                    <a:cubicBezTo>
                      <a:pt x="2" y="5"/>
                      <a:pt x="0" y="10"/>
                      <a:pt x="3" y="14"/>
                    </a:cubicBezTo>
                    <a:close/>
                  </a:path>
                </a:pathLst>
              </a:custGeom>
              <a:solidFill>
                <a:srgbClr val="F8EE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7" name="Freeform 51"/>
              <p:cNvSpPr>
                <a:spLocks/>
              </p:cNvSpPr>
              <p:nvPr/>
            </p:nvSpPr>
            <p:spPr bwMode="auto">
              <a:xfrm>
                <a:off x="5035853" y="10244939"/>
                <a:ext cx="78194" cy="58645"/>
              </a:xfrm>
              <a:custGeom>
                <a:avLst/>
                <a:gdLst>
                  <a:gd name="T0" fmla="*/ 1 w 4"/>
                  <a:gd name="T1" fmla="*/ 2 h 3"/>
                  <a:gd name="T2" fmla="*/ 3 w 4"/>
                  <a:gd name="T3" fmla="*/ 3 h 3"/>
                  <a:gd name="T4" fmla="*/ 3 w 4"/>
                  <a:gd name="T5" fmla="*/ 1 h 3"/>
                  <a:gd name="T6" fmla="*/ 1 w 4"/>
                  <a:gd name="T7" fmla="*/ 0 h 3"/>
                  <a:gd name="T8" fmla="*/ 1 w 4"/>
                  <a:gd name="T9" fmla="*/ 2 h 3"/>
                </a:gdLst>
                <a:ahLst/>
                <a:cxnLst>
                  <a:cxn ang="0">
                    <a:pos x="T0" y="T1"/>
                  </a:cxn>
                  <a:cxn ang="0">
                    <a:pos x="T2" y="T3"/>
                  </a:cxn>
                  <a:cxn ang="0">
                    <a:pos x="T4" y="T5"/>
                  </a:cxn>
                  <a:cxn ang="0">
                    <a:pos x="T6" y="T7"/>
                  </a:cxn>
                  <a:cxn ang="0">
                    <a:pos x="T8" y="T9"/>
                  </a:cxn>
                </a:cxnLst>
                <a:rect l="0" t="0" r="r" b="b"/>
                <a:pathLst>
                  <a:path w="4" h="3">
                    <a:moveTo>
                      <a:pt x="1" y="2"/>
                    </a:moveTo>
                    <a:cubicBezTo>
                      <a:pt x="1" y="3"/>
                      <a:pt x="2" y="3"/>
                      <a:pt x="3" y="3"/>
                    </a:cubicBezTo>
                    <a:cubicBezTo>
                      <a:pt x="3" y="2"/>
                      <a:pt x="4" y="1"/>
                      <a:pt x="3" y="1"/>
                    </a:cubicBezTo>
                    <a:cubicBezTo>
                      <a:pt x="3" y="0"/>
                      <a:pt x="2" y="0"/>
                      <a:pt x="1" y="0"/>
                    </a:cubicBezTo>
                    <a:cubicBezTo>
                      <a:pt x="0" y="1"/>
                      <a:pt x="0" y="2"/>
                      <a:pt x="1" y="2"/>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8" name="Freeform 52"/>
              <p:cNvSpPr>
                <a:spLocks/>
              </p:cNvSpPr>
              <p:nvPr/>
            </p:nvSpPr>
            <p:spPr bwMode="auto">
              <a:xfrm>
                <a:off x="4957660" y="10284035"/>
                <a:ext cx="78194" cy="78194"/>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3"/>
                      <a:pt x="2" y="4"/>
                      <a:pt x="3" y="3"/>
                    </a:cubicBezTo>
                    <a:cubicBezTo>
                      <a:pt x="4" y="3"/>
                      <a:pt x="4" y="2"/>
                      <a:pt x="3" y="1"/>
                    </a:cubicBezTo>
                    <a:cubicBezTo>
                      <a:pt x="3" y="0"/>
                      <a:pt x="2" y="0"/>
                      <a:pt x="1" y="1"/>
                    </a:cubicBezTo>
                    <a:cubicBezTo>
                      <a:pt x="1" y="1"/>
                      <a:pt x="0" y="2"/>
                      <a:pt x="1" y="3"/>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79" name="Freeform 53"/>
              <p:cNvSpPr>
                <a:spLocks/>
              </p:cNvSpPr>
              <p:nvPr/>
            </p:nvSpPr>
            <p:spPr bwMode="auto">
              <a:xfrm>
                <a:off x="5074950" y="10303584"/>
                <a:ext cx="78194" cy="81453"/>
              </a:xfrm>
              <a:custGeom>
                <a:avLst/>
                <a:gdLst>
                  <a:gd name="T0" fmla="*/ 1 w 4"/>
                  <a:gd name="T1" fmla="*/ 3 h 4"/>
                  <a:gd name="T2" fmla="*/ 3 w 4"/>
                  <a:gd name="T3" fmla="*/ 3 h 4"/>
                  <a:gd name="T4" fmla="*/ 3 w 4"/>
                  <a:gd name="T5" fmla="*/ 1 h 4"/>
                  <a:gd name="T6" fmla="*/ 1 w 4"/>
                  <a:gd name="T7" fmla="*/ 1 h 4"/>
                  <a:gd name="T8" fmla="*/ 1 w 4"/>
                  <a:gd name="T9" fmla="*/ 3 h 4"/>
                </a:gdLst>
                <a:ahLst/>
                <a:cxnLst>
                  <a:cxn ang="0">
                    <a:pos x="T0" y="T1"/>
                  </a:cxn>
                  <a:cxn ang="0">
                    <a:pos x="T2" y="T3"/>
                  </a:cxn>
                  <a:cxn ang="0">
                    <a:pos x="T4" y="T5"/>
                  </a:cxn>
                  <a:cxn ang="0">
                    <a:pos x="T6" y="T7"/>
                  </a:cxn>
                  <a:cxn ang="0">
                    <a:pos x="T8" y="T9"/>
                  </a:cxn>
                </a:cxnLst>
                <a:rect l="0" t="0" r="r" b="b"/>
                <a:pathLst>
                  <a:path w="4" h="4">
                    <a:moveTo>
                      <a:pt x="1" y="3"/>
                    </a:moveTo>
                    <a:cubicBezTo>
                      <a:pt x="1" y="4"/>
                      <a:pt x="2" y="4"/>
                      <a:pt x="3" y="3"/>
                    </a:cubicBezTo>
                    <a:cubicBezTo>
                      <a:pt x="4" y="3"/>
                      <a:pt x="4" y="2"/>
                      <a:pt x="3" y="1"/>
                    </a:cubicBezTo>
                    <a:cubicBezTo>
                      <a:pt x="3" y="0"/>
                      <a:pt x="2" y="0"/>
                      <a:pt x="1" y="1"/>
                    </a:cubicBezTo>
                    <a:cubicBezTo>
                      <a:pt x="1" y="1"/>
                      <a:pt x="0" y="2"/>
                      <a:pt x="1" y="3"/>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0" name="Freeform 54"/>
              <p:cNvSpPr>
                <a:spLocks/>
              </p:cNvSpPr>
              <p:nvPr/>
            </p:nvSpPr>
            <p:spPr bwMode="auto">
              <a:xfrm>
                <a:off x="5016305" y="10362229"/>
                <a:ext cx="58645" cy="61904"/>
              </a:xfrm>
              <a:custGeom>
                <a:avLst/>
                <a:gdLst>
                  <a:gd name="T0" fmla="*/ 0 w 3"/>
                  <a:gd name="T1" fmla="*/ 2 h 3"/>
                  <a:gd name="T2" fmla="*/ 2 w 3"/>
                  <a:gd name="T3" fmla="*/ 3 h 3"/>
                  <a:gd name="T4" fmla="*/ 3 w 3"/>
                  <a:gd name="T5" fmla="*/ 1 h 3"/>
                  <a:gd name="T6" fmla="*/ 1 w 3"/>
                  <a:gd name="T7" fmla="*/ 0 h 3"/>
                  <a:gd name="T8" fmla="*/ 0 w 3"/>
                  <a:gd name="T9" fmla="*/ 2 h 3"/>
                </a:gdLst>
                <a:ahLst/>
                <a:cxnLst>
                  <a:cxn ang="0">
                    <a:pos x="T0" y="T1"/>
                  </a:cxn>
                  <a:cxn ang="0">
                    <a:pos x="T2" y="T3"/>
                  </a:cxn>
                  <a:cxn ang="0">
                    <a:pos x="T4" y="T5"/>
                  </a:cxn>
                  <a:cxn ang="0">
                    <a:pos x="T6" y="T7"/>
                  </a:cxn>
                  <a:cxn ang="0">
                    <a:pos x="T8" y="T9"/>
                  </a:cxn>
                </a:cxnLst>
                <a:rect l="0" t="0" r="r" b="b"/>
                <a:pathLst>
                  <a:path w="3" h="3">
                    <a:moveTo>
                      <a:pt x="0" y="2"/>
                    </a:moveTo>
                    <a:cubicBezTo>
                      <a:pt x="1" y="3"/>
                      <a:pt x="2" y="3"/>
                      <a:pt x="2" y="3"/>
                    </a:cubicBezTo>
                    <a:cubicBezTo>
                      <a:pt x="3" y="2"/>
                      <a:pt x="3" y="1"/>
                      <a:pt x="3" y="1"/>
                    </a:cubicBezTo>
                    <a:cubicBezTo>
                      <a:pt x="2" y="0"/>
                      <a:pt x="1" y="0"/>
                      <a:pt x="1" y="0"/>
                    </a:cubicBezTo>
                    <a:cubicBezTo>
                      <a:pt x="0" y="1"/>
                      <a:pt x="0" y="2"/>
                      <a:pt x="0" y="2"/>
                    </a:cubicBezTo>
                    <a:close/>
                  </a:path>
                </a:pathLst>
              </a:custGeom>
              <a:solidFill>
                <a:srgbClr val="091F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1" name="Freeform 55"/>
              <p:cNvSpPr>
                <a:spLocks noEditPoints="1"/>
              </p:cNvSpPr>
              <p:nvPr/>
            </p:nvSpPr>
            <p:spPr bwMode="auto">
              <a:xfrm>
                <a:off x="1947206" y="10912841"/>
                <a:ext cx="351871" cy="707002"/>
              </a:xfrm>
              <a:custGeom>
                <a:avLst/>
                <a:gdLst>
                  <a:gd name="T0" fmla="*/ 18 w 18"/>
                  <a:gd name="T1" fmla="*/ 36 h 36"/>
                  <a:gd name="T2" fmla="*/ 18 w 18"/>
                  <a:gd name="T3" fmla="*/ 36 h 36"/>
                  <a:gd name="T4" fmla="*/ 18 w 18"/>
                  <a:gd name="T5" fmla="*/ 36 h 36"/>
                  <a:gd name="T6" fmla="*/ 17 w 18"/>
                  <a:gd name="T7" fmla="*/ 36 h 36"/>
                  <a:gd name="T8" fmla="*/ 17 w 18"/>
                  <a:gd name="T9" fmla="*/ 36 h 36"/>
                  <a:gd name="T10" fmla="*/ 17 w 18"/>
                  <a:gd name="T11" fmla="*/ 36 h 36"/>
                  <a:gd name="T12" fmla="*/ 17 w 18"/>
                  <a:gd name="T13" fmla="*/ 36 h 36"/>
                  <a:gd name="T14" fmla="*/ 17 w 18"/>
                  <a:gd name="T15" fmla="*/ 36 h 36"/>
                  <a:gd name="T16" fmla="*/ 17 w 18"/>
                  <a:gd name="T17" fmla="*/ 36 h 36"/>
                  <a:gd name="T18" fmla="*/ 17 w 18"/>
                  <a:gd name="T19" fmla="*/ 36 h 36"/>
                  <a:gd name="T20" fmla="*/ 17 w 18"/>
                  <a:gd name="T21" fmla="*/ 36 h 36"/>
                  <a:gd name="T22" fmla="*/ 17 w 18"/>
                  <a:gd name="T23" fmla="*/ 36 h 36"/>
                  <a:gd name="T24" fmla="*/ 17 w 18"/>
                  <a:gd name="T25" fmla="*/ 36 h 36"/>
                  <a:gd name="T26" fmla="*/ 17 w 18"/>
                  <a:gd name="T27" fmla="*/ 36 h 36"/>
                  <a:gd name="T28" fmla="*/ 17 w 18"/>
                  <a:gd name="T29" fmla="*/ 36 h 36"/>
                  <a:gd name="T30" fmla="*/ 17 w 18"/>
                  <a:gd name="T31" fmla="*/ 36 h 36"/>
                  <a:gd name="T32" fmla="*/ 17 w 18"/>
                  <a:gd name="T33" fmla="*/ 36 h 36"/>
                  <a:gd name="T34" fmla="*/ 17 w 18"/>
                  <a:gd name="T35" fmla="*/ 36 h 36"/>
                  <a:gd name="T36" fmla="*/ 17 w 18"/>
                  <a:gd name="T37" fmla="*/ 35 h 36"/>
                  <a:gd name="T38" fmla="*/ 18 w 18"/>
                  <a:gd name="T39" fmla="*/ 35 h 36"/>
                  <a:gd name="T40" fmla="*/ 18 w 18"/>
                  <a:gd name="T41" fmla="*/ 36 h 36"/>
                  <a:gd name="T42" fmla="*/ 18 w 18"/>
                  <a:gd name="T43" fmla="*/ 35 h 36"/>
                  <a:gd name="T44" fmla="*/ 17 w 18"/>
                  <a:gd name="T45" fmla="*/ 35 h 36"/>
                  <a:gd name="T46" fmla="*/ 4 w 18"/>
                  <a:gd name="T47" fmla="*/ 1 h 36"/>
                  <a:gd name="T48" fmla="*/ 8 w 18"/>
                  <a:gd name="T49" fmla="*/ 2 h 36"/>
                  <a:gd name="T50" fmla="*/ 0 w 18"/>
                  <a:gd name="T51" fmla="*/ 0 h 36"/>
                  <a:gd name="T52" fmla="*/ 0 w 18"/>
                  <a:gd name="T53" fmla="*/ 2 h 36"/>
                  <a:gd name="T54" fmla="*/ 17 w 18"/>
                  <a:gd name="T55" fmla="*/ 35 h 36"/>
                  <a:gd name="T56" fmla="*/ 17 w 18"/>
                  <a:gd name="T57" fmla="*/ 17 h 36"/>
                  <a:gd name="T58" fmla="*/ 3 w 18"/>
                  <a:gd name="T59" fmla="*/ 3 h 36"/>
                  <a:gd name="T60" fmla="*/ 18 w 18"/>
                  <a:gd name="T61" fmla="*/ 6 h 36"/>
                  <a:gd name="T62" fmla="*/ 0 w 18"/>
                  <a:gd name="T63" fmla="*/ 1 h 36"/>
                  <a:gd name="T64" fmla="*/ 0 w 18"/>
                  <a:gd name="T6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 h="36">
                    <a:moveTo>
                      <a:pt x="18" y="36"/>
                    </a:moveTo>
                    <a:cubicBezTo>
                      <a:pt x="18" y="36"/>
                      <a:pt x="18" y="36"/>
                      <a:pt x="18" y="36"/>
                    </a:cubicBezTo>
                    <a:cubicBezTo>
                      <a:pt x="18" y="36"/>
                      <a:pt x="18" y="36"/>
                      <a:pt x="18" y="36"/>
                    </a:cubicBezTo>
                    <a:moveTo>
                      <a:pt x="18" y="36"/>
                    </a:moveTo>
                    <a:cubicBezTo>
                      <a:pt x="18" y="36"/>
                      <a:pt x="18" y="36"/>
                      <a:pt x="18" y="36"/>
                    </a:cubicBezTo>
                    <a:cubicBezTo>
                      <a:pt x="18" y="36"/>
                      <a:pt x="18" y="36"/>
                      <a:pt x="18"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6"/>
                    </a:moveTo>
                    <a:cubicBezTo>
                      <a:pt x="17" y="36"/>
                      <a:pt x="17" y="36"/>
                      <a:pt x="17" y="36"/>
                    </a:cubicBezTo>
                    <a:cubicBezTo>
                      <a:pt x="17" y="36"/>
                      <a:pt x="17" y="36"/>
                      <a:pt x="17" y="36"/>
                    </a:cubicBezTo>
                    <a:moveTo>
                      <a:pt x="17" y="35"/>
                    </a:moveTo>
                    <a:cubicBezTo>
                      <a:pt x="17" y="35"/>
                      <a:pt x="17" y="35"/>
                      <a:pt x="17" y="35"/>
                    </a:cubicBezTo>
                    <a:cubicBezTo>
                      <a:pt x="17" y="35"/>
                      <a:pt x="17" y="35"/>
                      <a:pt x="17" y="35"/>
                    </a:cubicBezTo>
                    <a:moveTo>
                      <a:pt x="18" y="35"/>
                    </a:moveTo>
                    <a:cubicBezTo>
                      <a:pt x="18" y="35"/>
                      <a:pt x="18" y="35"/>
                      <a:pt x="18" y="35"/>
                    </a:cubicBezTo>
                    <a:cubicBezTo>
                      <a:pt x="18" y="35"/>
                      <a:pt x="18" y="35"/>
                      <a:pt x="18" y="36"/>
                    </a:cubicBezTo>
                    <a:cubicBezTo>
                      <a:pt x="18" y="36"/>
                      <a:pt x="18" y="36"/>
                      <a:pt x="18" y="36"/>
                    </a:cubicBezTo>
                    <a:cubicBezTo>
                      <a:pt x="18" y="35"/>
                      <a:pt x="18" y="35"/>
                      <a:pt x="18" y="35"/>
                    </a:cubicBezTo>
                    <a:moveTo>
                      <a:pt x="17" y="35"/>
                    </a:moveTo>
                    <a:cubicBezTo>
                      <a:pt x="17" y="35"/>
                      <a:pt x="17" y="35"/>
                      <a:pt x="17" y="35"/>
                    </a:cubicBezTo>
                    <a:cubicBezTo>
                      <a:pt x="17" y="35"/>
                      <a:pt x="17" y="35"/>
                      <a:pt x="17" y="35"/>
                    </a:cubicBezTo>
                    <a:moveTo>
                      <a:pt x="4" y="1"/>
                    </a:moveTo>
                    <a:cubicBezTo>
                      <a:pt x="4" y="1"/>
                      <a:pt x="4" y="1"/>
                      <a:pt x="4" y="1"/>
                    </a:cubicBezTo>
                    <a:cubicBezTo>
                      <a:pt x="8" y="2"/>
                      <a:pt x="8" y="2"/>
                      <a:pt x="8" y="2"/>
                    </a:cubicBezTo>
                    <a:cubicBezTo>
                      <a:pt x="4" y="1"/>
                      <a:pt x="4" y="1"/>
                      <a:pt x="4" y="1"/>
                    </a:cubicBezTo>
                    <a:moveTo>
                      <a:pt x="0" y="0"/>
                    </a:moveTo>
                    <a:cubicBezTo>
                      <a:pt x="0" y="0"/>
                      <a:pt x="0" y="1"/>
                      <a:pt x="0" y="1"/>
                    </a:cubicBezTo>
                    <a:cubicBezTo>
                      <a:pt x="0" y="1"/>
                      <a:pt x="0" y="1"/>
                      <a:pt x="0" y="2"/>
                    </a:cubicBezTo>
                    <a:cubicBezTo>
                      <a:pt x="17" y="35"/>
                      <a:pt x="17" y="35"/>
                      <a:pt x="17" y="35"/>
                    </a:cubicBezTo>
                    <a:cubicBezTo>
                      <a:pt x="17" y="35"/>
                      <a:pt x="17" y="35"/>
                      <a:pt x="17" y="35"/>
                    </a:cubicBezTo>
                    <a:cubicBezTo>
                      <a:pt x="17" y="35"/>
                      <a:pt x="17" y="35"/>
                      <a:pt x="17" y="34"/>
                    </a:cubicBezTo>
                    <a:cubicBezTo>
                      <a:pt x="17" y="17"/>
                      <a:pt x="17" y="17"/>
                      <a:pt x="17" y="17"/>
                    </a:cubicBezTo>
                    <a:cubicBezTo>
                      <a:pt x="17" y="31"/>
                      <a:pt x="17" y="31"/>
                      <a:pt x="17" y="31"/>
                    </a:cubicBezTo>
                    <a:cubicBezTo>
                      <a:pt x="3" y="3"/>
                      <a:pt x="3" y="3"/>
                      <a:pt x="3" y="3"/>
                    </a:cubicBezTo>
                    <a:cubicBezTo>
                      <a:pt x="18" y="6"/>
                      <a:pt x="18" y="6"/>
                      <a:pt x="18" y="6"/>
                    </a:cubicBezTo>
                    <a:cubicBezTo>
                      <a:pt x="18" y="6"/>
                      <a:pt x="18" y="6"/>
                      <a:pt x="18" y="6"/>
                    </a:cubicBezTo>
                    <a:cubicBezTo>
                      <a:pt x="1" y="2"/>
                      <a:pt x="1" y="2"/>
                      <a:pt x="1" y="2"/>
                    </a:cubicBezTo>
                    <a:cubicBezTo>
                      <a:pt x="0" y="2"/>
                      <a:pt x="0" y="2"/>
                      <a:pt x="0" y="1"/>
                    </a:cubicBezTo>
                    <a:cubicBezTo>
                      <a:pt x="0" y="1"/>
                      <a:pt x="0" y="1"/>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2" name="Freeform 56"/>
              <p:cNvSpPr>
                <a:spLocks noEditPoints="1"/>
              </p:cNvSpPr>
              <p:nvPr/>
            </p:nvSpPr>
            <p:spPr bwMode="auto">
              <a:xfrm>
                <a:off x="2768239" y="10443680"/>
                <a:ext cx="508258" cy="667905"/>
              </a:xfrm>
              <a:custGeom>
                <a:avLst/>
                <a:gdLst>
                  <a:gd name="T0" fmla="*/ 26 w 26"/>
                  <a:gd name="T1" fmla="*/ 34 h 34"/>
                  <a:gd name="T2" fmla="*/ 26 w 26"/>
                  <a:gd name="T3" fmla="*/ 34 h 34"/>
                  <a:gd name="T4" fmla="*/ 26 w 26"/>
                  <a:gd name="T5" fmla="*/ 34 h 34"/>
                  <a:gd name="T6" fmla="*/ 26 w 26"/>
                  <a:gd name="T7" fmla="*/ 34 h 34"/>
                  <a:gd name="T8" fmla="*/ 26 w 26"/>
                  <a:gd name="T9" fmla="*/ 34 h 34"/>
                  <a:gd name="T10" fmla="*/ 26 w 26"/>
                  <a:gd name="T11" fmla="*/ 34 h 34"/>
                  <a:gd name="T12" fmla="*/ 26 w 26"/>
                  <a:gd name="T13" fmla="*/ 34 h 34"/>
                  <a:gd name="T14" fmla="*/ 26 w 26"/>
                  <a:gd name="T15" fmla="*/ 34 h 34"/>
                  <a:gd name="T16" fmla="*/ 26 w 26"/>
                  <a:gd name="T17" fmla="*/ 34 h 34"/>
                  <a:gd name="T18" fmla="*/ 26 w 26"/>
                  <a:gd name="T19" fmla="*/ 34 h 34"/>
                  <a:gd name="T20" fmla="*/ 26 w 26"/>
                  <a:gd name="T21" fmla="*/ 34 h 34"/>
                  <a:gd name="T22" fmla="*/ 26 w 26"/>
                  <a:gd name="T23" fmla="*/ 34 h 34"/>
                  <a:gd name="T24" fmla="*/ 26 w 26"/>
                  <a:gd name="T25" fmla="*/ 34 h 34"/>
                  <a:gd name="T26" fmla="*/ 1 w 26"/>
                  <a:gd name="T27" fmla="*/ 18 h 34"/>
                  <a:gd name="T28" fmla="*/ 1 w 26"/>
                  <a:gd name="T29" fmla="*/ 18 h 34"/>
                  <a:gd name="T30" fmla="*/ 12 w 26"/>
                  <a:gd name="T31" fmla="*/ 25 h 34"/>
                  <a:gd name="T32" fmla="*/ 1 w 26"/>
                  <a:gd name="T33" fmla="*/ 18 h 34"/>
                  <a:gd name="T34" fmla="*/ 3 w 26"/>
                  <a:gd name="T35" fmla="*/ 10 h 34"/>
                  <a:gd name="T36" fmla="*/ 0 w 26"/>
                  <a:gd name="T37" fmla="*/ 16 h 34"/>
                  <a:gd name="T38" fmla="*/ 0 w 26"/>
                  <a:gd name="T39" fmla="*/ 16 h 34"/>
                  <a:gd name="T40" fmla="*/ 3 w 26"/>
                  <a:gd name="T41" fmla="*/ 10 h 34"/>
                  <a:gd name="T42" fmla="*/ 9 w 26"/>
                  <a:gd name="T43" fmla="*/ 0 h 34"/>
                  <a:gd name="T44" fmla="*/ 9 w 26"/>
                  <a:gd name="T45" fmla="*/ 1 h 34"/>
                  <a:gd name="T46" fmla="*/ 2 w 26"/>
                  <a:gd name="T47" fmla="*/ 16 h 34"/>
                  <a:gd name="T48" fmla="*/ 2 w 26"/>
                  <a:gd name="T49" fmla="*/ 16 h 34"/>
                  <a:gd name="T50" fmla="*/ 9 w 26"/>
                  <a:gd name="T51" fmla="*/ 2 h 34"/>
                  <a:gd name="T52" fmla="*/ 23 w 26"/>
                  <a:gd name="T53" fmla="*/ 30 h 34"/>
                  <a:gd name="T54" fmla="*/ 23 w 26"/>
                  <a:gd name="T55" fmla="*/ 30 h 34"/>
                  <a:gd name="T56" fmla="*/ 26 w 26"/>
                  <a:gd name="T57" fmla="*/ 33 h 34"/>
                  <a:gd name="T58" fmla="*/ 26 w 26"/>
                  <a:gd name="T59" fmla="*/ 33 h 34"/>
                  <a:gd name="T60" fmla="*/ 9 w 26"/>
                  <a:gd name="T61"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6" h="34">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moveTo>
                      <a:pt x="26" y="34"/>
                    </a:moveTo>
                    <a:cubicBezTo>
                      <a:pt x="26" y="34"/>
                      <a:pt x="26" y="34"/>
                      <a:pt x="26" y="34"/>
                    </a:cubicBezTo>
                    <a:cubicBezTo>
                      <a:pt x="26" y="34"/>
                      <a:pt x="26" y="34"/>
                      <a:pt x="26" y="34"/>
                    </a:cubicBezTo>
                    <a:cubicBezTo>
                      <a:pt x="26" y="34"/>
                      <a:pt x="26" y="34"/>
                      <a:pt x="26" y="34"/>
                    </a:cubicBezTo>
                    <a:moveTo>
                      <a:pt x="1" y="18"/>
                    </a:moveTo>
                    <a:cubicBezTo>
                      <a:pt x="1" y="18"/>
                      <a:pt x="1" y="18"/>
                      <a:pt x="1" y="18"/>
                    </a:cubicBezTo>
                    <a:cubicBezTo>
                      <a:pt x="12" y="25"/>
                      <a:pt x="12" y="25"/>
                      <a:pt x="12" y="25"/>
                    </a:cubicBezTo>
                    <a:cubicBezTo>
                      <a:pt x="1" y="18"/>
                      <a:pt x="1" y="18"/>
                      <a:pt x="1" y="18"/>
                    </a:cubicBezTo>
                    <a:moveTo>
                      <a:pt x="3" y="10"/>
                    </a:moveTo>
                    <a:cubicBezTo>
                      <a:pt x="0" y="16"/>
                      <a:pt x="0" y="16"/>
                      <a:pt x="0" y="16"/>
                    </a:cubicBezTo>
                    <a:cubicBezTo>
                      <a:pt x="0" y="16"/>
                      <a:pt x="0" y="16"/>
                      <a:pt x="0" y="16"/>
                    </a:cubicBezTo>
                    <a:cubicBezTo>
                      <a:pt x="3" y="10"/>
                      <a:pt x="3" y="10"/>
                      <a:pt x="3" y="10"/>
                    </a:cubicBezTo>
                    <a:moveTo>
                      <a:pt x="9" y="0"/>
                    </a:moveTo>
                    <a:cubicBezTo>
                      <a:pt x="10" y="0"/>
                      <a:pt x="10" y="0"/>
                      <a:pt x="9" y="1"/>
                    </a:cubicBezTo>
                    <a:cubicBezTo>
                      <a:pt x="2" y="16"/>
                      <a:pt x="2" y="16"/>
                      <a:pt x="2" y="16"/>
                    </a:cubicBezTo>
                    <a:cubicBezTo>
                      <a:pt x="2" y="16"/>
                      <a:pt x="2" y="16"/>
                      <a:pt x="2" y="16"/>
                    </a:cubicBezTo>
                    <a:cubicBezTo>
                      <a:pt x="9" y="2"/>
                      <a:pt x="9" y="2"/>
                      <a:pt x="9" y="2"/>
                    </a:cubicBezTo>
                    <a:cubicBezTo>
                      <a:pt x="23" y="30"/>
                      <a:pt x="23" y="30"/>
                      <a:pt x="23" y="30"/>
                    </a:cubicBezTo>
                    <a:cubicBezTo>
                      <a:pt x="23" y="30"/>
                      <a:pt x="23" y="30"/>
                      <a:pt x="23" y="30"/>
                    </a:cubicBezTo>
                    <a:cubicBezTo>
                      <a:pt x="26" y="33"/>
                      <a:pt x="26" y="33"/>
                      <a:pt x="26" y="33"/>
                    </a:cubicBezTo>
                    <a:cubicBezTo>
                      <a:pt x="26" y="33"/>
                      <a:pt x="26" y="33"/>
                      <a:pt x="26" y="33"/>
                    </a:cubicBezTo>
                    <a:cubicBezTo>
                      <a:pt x="9"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3" name="Freeform 57"/>
              <p:cNvSpPr>
                <a:spLocks noEditPoints="1"/>
              </p:cNvSpPr>
              <p:nvPr/>
            </p:nvSpPr>
            <p:spPr bwMode="auto">
              <a:xfrm>
                <a:off x="2318625" y="10678260"/>
                <a:ext cx="117290" cy="58645"/>
              </a:xfrm>
              <a:custGeom>
                <a:avLst/>
                <a:gdLst>
                  <a:gd name="T0" fmla="*/ 6 w 6"/>
                  <a:gd name="T1" fmla="*/ 2 h 3"/>
                  <a:gd name="T2" fmla="*/ 6 w 6"/>
                  <a:gd name="T3" fmla="*/ 2 h 3"/>
                  <a:gd name="T4" fmla="*/ 6 w 6"/>
                  <a:gd name="T5" fmla="*/ 2 h 3"/>
                  <a:gd name="T6" fmla="*/ 6 w 6"/>
                  <a:gd name="T7" fmla="*/ 2 h 3"/>
                  <a:gd name="T8" fmla="*/ 5 w 6"/>
                  <a:gd name="T9" fmla="*/ 0 h 3"/>
                  <a:gd name="T10" fmla="*/ 5 w 6"/>
                  <a:gd name="T11" fmla="*/ 0 h 3"/>
                  <a:gd name="T12" fmla="*/ 0 w 6"/>
                  <a:gd name="T13" fmla="*/ 3 h 3"/>
                  <a:gd name="T14" fmla="*/ 5 w 6"/>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6" y="2"/>
                    </a:moveTo>
                    <a:cubicBezTo>
                      <a:pt x="6" y="2"/>
                      <a:pt x="6" y="2"/>
                      <a:pt x="6" y="2"/>
                    </a:cubicBezTo>
                    <a:cubicBezTo>
                      <a:pt x="6" y="2"/>
                      <a:pt x="6" y="2"/>
                      <a:pt x="6" y="2"/>
                    </a:cubicBezTo>
                    <a:cubicBezTo>
                      <a:pt x="6" y="2"/>
                      <a:pt x="6" y="2"/>
                      <a:pt x="6" y="2"/>
                    </a:cubicBezTo>
                    <a:moveTo>
                      <a:pt x="5" y="0"/>
                    </a:moveTo>
                    <a:cubicBezTo>
                      <a:pt x="5" y="0"/>
                      <a:pt x="5" y="0"/>
                      <a:pt x="5" y="0"/>
                    </a:cubicBezTo>
                    <a:cubicBezTo>
                      <a:pt x="0" y="3"/>
                      <a:pt x="0" y="3"/>
                      <a:pt x="0" y="3"/>
                    </a:cubicBezTo>
                    <a:cubicBezTo>
                      <a:pt x="5" y="0"/>
                      <a:pt x="5" y="0"/>
                      <a:pt x="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4" name="Freeform 58"/>
              <p:cNvSpPr>
                <a:spLocks noEditPoints="1"/>
              </p:cNvSpPr>
              <p:nvPr/>
            </p:nvSpPr>
            <p:spPr bwMode="auto">
              <a:xfrm>
                <a:off x="2279529" y="10756454"/>
                <a:ext cx="996969" cy="863389"/>
              </a:xfrm>
              <a:custGeom>
                <a:avLst/>
                <a:gdLst>
                  <a:gd name="T0" fmla="*/ 18 w 51"/>
                  <a:gd name="T1" fmla="*/ 17 h 44"/>
                  <a:gd name="T2" fmla="*/ 18 w 51"/>
                  <a:gd name="T3" fmla="*/ 17 h 44"/>
                  <a:gd name="T4" fmla="*/ 19 w 51"/>
                  <a:gd name="T5" fmla="*/ 16 h 44"/>
                  <a:gd name="T6" fmla="*/ 19 w 51"/>
                  <a:gd name="T7" fmla="*/ 16 h 44"/>
                  <a:gd name="T8" fmla="*/ 26 w 51"/>
                  <a:gd name="T9" fmla="*/ 2 h 44"/>
                  <a:gd name="T10" fmla="*/ 48 w 51"/>
                  <a:gd name="T11" fmla="*/ 17 h 44"/>
                  <a:gd name="T12" fmla="*/ 3 w 51"/>
                  <a:gd name="T13" fmla="*/ 14 h 44"/>
                  <a:gd name="T14" fmla="*/ 1 w 51"/>
                  <a:gd name="T15" fmla="*/ 14 h 44"/>
                  <a:gd name="T16" fmla="*/ 0 w 51"/>
                  <a:gd name="T17" fmla="*/ 42 h 44"/>
                  <a:gd name="T18" fmla="*/ 0 w 51"/>
                  <a:gd name="T19" fmla="*/ 43 h 44"/>
                  <a:gd name="T20" fmla="*/ 0 w 51"/>
                  <a:gd name="T21" fmla="*/ 43 h 44"/>
                  <a:gd name="T22" fmla="*/ 0 w 51"/>
                  <a:gd name="T23" fmla="*/ 43 h 44"/>
                  <a:gd name="T24" fmla="*/ 0 w 51"/>
                  <a:gd name="T25" fmla="*/ 44 h 44"/>
                  <a:gd name="T26" fmla="*/ 0 w 51"/>
                  <a:gd name="T27" fmla="*/ 44 h 44"/>
                  <a:gd name="T28" fmla="*/ 0 w 51"/>
                  <a:gd name="T29" fmla="*/ 44 h 44"/>
                  <a:gd name="T30" fmla="*/ 0 w 51"/>
                  <a:gd name="T31" fmla="*/ 44 h 44"/>
                  <a:gd name="T32" fmla="*/ 0 w 51"/>
                  <a:gd name="T33" fmla="*/ 44 h 44"/>
                  <a:gd name="T34" fmla="*/ 0 w 51"/>
                  <a:gd name="T35" fmla="*/ 44 h 44"/>
                  <a:gd name="T36" fmla="*/ 0 w 51"/>
                  <a:gd name="T37" fmla="*/ 44 h 44"/>
                  <a:gd name="T38" fmla="*/ 0 w 51"/>
                  <a:gd name="T39" fmla="*/ 44 h 44"/>
                  <a:gd name="T40" fmla="*/ 0 w 51"/>
                  <a:gd name="T41" fmla="*/ 44 h 44"/>
                  <a:gd name="T42" fmla="*/ 0 w 51"/>
                  <a:gd name="T43" fmla="*/ 44 h 44"/>
                  <a:gd name="T44" fmla="*/ 1 w 51"/>
                  <a:gd name="T45" fmla="*/ 44 h 44"/>
                  <a:gd name="T46" fmla="*/ 1 w 51"/>
                  <a:gd name="T47" fmla="*/ 44 h 44"/>
                  <a:gd name="T48" fmla="*/ 1 w 51"/>
                  <a:gd name="T49" fmla="*/ 44 h 44"/>
                  <a:gd name="T50" fmla="*/ 1 w 51"/>
                  <a:gd name="T51" fmla="*/ 44 h 44"/>
                  <a:gd name="T52" fmla="*/ 1 w 51"/>
                  <a:gd name="T53" fmla="*/ 43 h 44"/>
                  <a:gd name="T54" fmla="*/ 51 w 51"/>
                  <a:gd name="T55" fmla="*/ 18 h 44"/>
                  <a:gd name="T56" fmla="*/ 51 w 51"/>
                  <a:gd name="T57" fmla="*/ 18 h 44"/>
                  <a:gd name="T58" fmla="*/ 51 w 51"/>
                  <a:gd name="T59" fmla="*/ 18 h 44"/>
                  <a:gd name="T60" fmla="*/ 51 w 51"/>
                  <a:gd name="T61" fmla="*/ 18 h 44"/>
                  <a:gd name="T62" fmla="*/ 51 w 51"/>
                  <a:gd name="T63" fmla="*/ 17 h 44"/>
                  <a:gd name="T64" fmla="*/ 51 w 51"/>
                  <a:gd name="T65" fmla="*/ 17 h 44"/>
                  <a:gd name="T66" fmla="*/ 27 w 51"/>
                  <a:gd name="T67" fmla="*/ 0 h 44"/>
                  <a:gd name="T68" fmla="*/ 25 w 51"/>
                  <a:gd name="T69" fmla="*/ 0 h 44"/>
                  <a:gd name="T70" fmla="*/ 25 w 51"/>
                  <a:gd name="T71" fmla="*/ 0 h 44"/>
                  <a:gd name="T72" fmla="*/ 25 w 51"/>
                  <a:gd name="T7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44">
                    <a:moveTo>
                      <a:pt x="18" y="17"/>
                    </a:moveTo>
                    <a:cubicBezTo>
                      <a:pt x="18" y="17"/>
                      <a:pt x="18" y="17"/>
                      <a:pt x="18" y="17"/>
                    </a:cubicBezTo>
                    <a:cubicBezTo>
                      <a:pt x="18" y="17"/>
                      <a:pt x="18" y="17"/>
                      <a:pt x="18" y="17"/>
                    </a:cubicBezTo>
                    <a:cubicBezTo>
                      <a:pt x="18" y="17"/>
                      <a:pt x="18" y="17"/>
                      <a:pt x="18" y="17"/>
                    </a:cubicBezTo>
                    <a:moveTo>
                      <a:pt x="27" y="0"/>
                    </a:moveTo>
                    <a:cubicBezTo>
                      <a:pt x="19" y="16"/>
                      <a:pt x="19" y="16"/>
                      <a:pt x="19" y="16"/>
                    </a:cubicBezTo>
                    <a:cubicBezTo>
                      <a:pt x="19" y="16"/>
                      <a:pt x="19" y="16"/>
                      <a:pt x="19" y="16"/>
                    </a:cubicBezTo>
                    <a:cubicBezTo>
                      <a:pt x="19" y="16"/>
                      <a:pt x="19" y="16"/>
                      <a:pt x="19" y="16"/>
                    </a:cubicBezTo>
                    <a:cubicBezTo>
                      <a:pt x="26" y="2"/>
                      <a:pt x="26" y="2"/>
                      <a:pt x="26" y="2"/>
                    </a:cubicBezTo>
                    <a:cubicBezTo>
                      <a:pt x="26" y="2"/>
                      <a:pt x="26" y="2"/>
                      <a:pt x="26" y="2"/>
                    </a:cubicBezTo>
                    <a:cubicBezTo>
                      <a:pt x="37" y="9"/>
                      <a:pt x="37" y="9"/>
                      <a:pt x="37" y="9"/>
                    </a:cubicBezTo>
                    <a:cubicBezTo>
                      <a:pt x="48" y="17"/>
                      <a:pt x="48" y="17"/>
                      <a:pt x="48" y="17"/>
                    </a:cubicBezTo>
                    <a:cubicBezTo>
                      <a:pt x="2" y="41"/>
                      <a:pt x="2" y="41"/>
                      <a:pt x="2" y="41"/>
                    </a:cubicBezTo>
                    <a:cubicBezTo>
                      <a:pt x="3" y="14"/>
                      <a:pt x="3" y="14"/>
                      <a:pt x="3" y="14"/>
                    </a:cubicBezTo>
                    <a:cubicBezTo>
                      <a:pt x="1" y="14"/>
                      <a:pt x="1" y="14"/>
                      <a:pt x="1" y="14"/>
                    </a:cubicBezTo>
                    <a:cubicBezTo>
                      <a:pt x="1" y="14"/>
                      <a:pt x="1" y="14"/>
                      <a:pt x="1" y="14"/>
                    </a:cubicBezTo>
                    <a:cubicBezTo>
                      <a:pt x="0" y="25"/>
                      <a:pt x="0" y="25"/>
                      <a:pt x="0" y="25"/>
                    </a:cubicBezTo>
                    <a:cubicBezTo>
                      <a:pt x="0" y="42"/>
                      <a:pt x="0" y="42"/>
                      <a:pt x="0" y="42"/>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3"/>
                      <a:pt x="0" y="43"/>
                      <a:pt x="0" y="43"/>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0" y="44"/>
                      <a:pt x="0" y="44"/>
                      <a:pt x="0"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4"/>
                      <a:pt x="1" y="44"/>
                      <a:pt x="1" y="44"/>
                    </a:cubicBezTo>
                    <a:cubicBezTo>
                      <a:pt x="1" y="43"/>
                      <a:pt x="1" y="43"/>
                      <a:pt x="1" y="43"/>
                    </a:cubicBezTo>
                    <a:cubicBezTo>
                      <a:pt x="1" y="43"/>
                      <a:pt x="1" y="43"/>
                      <a:pt x="1" y="43"/>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8"/>
                      <a:pt x="51" y="18"/>
                    </a:cubicBezTo>
                    <a:cubicBezTo>
                      <a:pt x="51" y="18"/>
                      <a:pt x="51" y="17"/>
                      <a:pt x="51" y="17"/>
                    </a:cubicBezTo>
                    <a:cubicBezTo>
                      <a:pt x="51" y="17"/>
                      <a:pt x="51" y="17"/>
                      <a:pt x="51" y="17"/>
                    </a:cubicBezTo>
                    <a:cubicBezTo>
                      <a:pt x="51" y="17"/>
                      <a:pt x="51" y="17"/>
                      <a:pt x="51" y="17"/>
                    </a:cubicBezTo>
                    <a:cubicBezTo>
                      <a:pt x="48" y="14"/>
                      <a:pt x="48" y="14"/>
                      <a:pt x="48" y="14"/>
                    </a:cubicBezTo>
                    <a:cubicBezTo>
                      <a:pt x="27" y="0"/>
                      <a:pt x="27" y="0"/>
                      <a:pt x="27" y="0"/>
                    </a:cubicBezTo>
                    <a:cubicBezTo>
                      <a:pt x="27" y="0"/>
                      <a:pt x="27" y="0"/>
                      <a:pt x="27" y="0"/>
                    </a:cubicBezTo>
                    <a:moveTo>
                      <a:pt x="25" y="0"/>
                    </a:moveTo>
                    <a:cubicBezTo>
                      <a:pt x="25" y="0"/>
                      <a:pt x="25" y="0"/>
                      <a:pt x="25" y="0"/>
                    </a:cubicBezTo>
                    <a:cubicBezTo>
                      <a:pt x="25" y="0"/>
                      <a:pt x="25" y="0"/>
                      <a:pt x="25" y="0"/>
                    </a:cubicBezTo>
                    <a:cubicBezTo>
                      <a:pt x="18" y="15"/>
                      <a:pt x="18" y="15"/>
                      <a:pt x="18" y="15"/>
                    </a:cubicBezTo>
                    <a:cubicBezTo>
                      <a:pt x="25" y="0"/>
                      <a:pt x="25" y="0"/>
                      <a:pt x="2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5" name="Freeform 59"/>
              <p:cNvSpPr>
                <a:spLocks noEditPoints="1"/>
              </p:cNvSpPr>
              <p:nvPr/>
            </p:nvSpPr>
            <p:spPr bwMode="auto">
              <a:xfrm>
                <a:off x="1947206" y="10424131"/>
                <a:ext cx="1016517" cy="667905"/>
              </a:xfrm>
              <a:custGeom>
                <a:avLst/>
                <a:gdLst>
                  <a:gd name="T0" fmla="*/ 25 w 52"/>
                  <a:gd name="T1" fmla="*/ 15 h 34"/>
                  <a:gd name="T2" fmla="*/ 48 w 52"/>
                  <a:gd name="T3" fmla="*/ 3 h 34"/>
                  <a:gd name="T4" fmla="*/ 45 w 52"/>
                  <a:gd name="T5" fmla="*/ 11 h 34"/>
                  <a:gd name="T6" fmla="*/ 42 w 52"/>
                  <a:gd name="T7" fmla="*/ 17 h 34"/>
                  <a:gd name="T8" fmla="*/ 35 w 52"/>
                  <a:gd name="T9" fmla="*/ 32 h 34"/>
                  <a:gd name="T10" fmla="*/ 8 w 52"/>
                  <a:gd name="T11" fmla="*/ 27 h 34"/>
                  <a:gd name="T12" fmla="*/ 4 w 52"/>
                  <a:gd name="T13" fmla="*/ 26 h 34"/>
                  <a:gd name="T14" fmla="*/ 25 w 52"/>
                  <a:gd name="T15" fmla="*/ 15 h 34"/>
                  <a:gd name="T16" fmla="*/ 25 w 52"/>
                  <a:gd name="T17" fmla="*/ 15 h 34"/>
                  <a:gd name="T18" fmla="*/ 51 w 52"/>
                  <a:gd name="T19" fmla="*/ 0 h 34"/>
                  <a:gd name="T20" fmla="*/ 50 w 52"/>
                  <a:gd name="T21" fmla="*/ 0 h 34"/>
                  <a:gd name="T22" fmla="*/ 24 w 52"/>
                  <a:gd name="T23" fmla="*/ 13 h 34"/>
                  <a:gd name="T24" fmla="*/ 19 w 52"/>
                  <a:gd name="T25" fmla="*/ 16 h 34"/>
                  <a:gd name="T26" fmla="*/ 0 w 52"/>
                  <a:gd name="T27" fmla="*/ 25 h 34"/>
                  <a:gd name="T28" fmla="*/ 0 w 52"/>
                  <a:gd name="T29" fmla="*/ 25 h 34"/>
                  <a:gd name="T30" fmla="*/ 0 w 52"/>
                  <a:gd name="T31" fmla="*/ 26 h 34"/>
                  <a:gd name="T32" fmla="*/ 1 w 52"/>
                  <a:gd name="T33" fmla="*/ 27 h 34"/>
                  <a:gd name="T34" fmla="*/ 18 w 52"/>
                  <a:gd name="T35" fmla="*/ 31 h 34"/>
                  <a:gd name="T36" fmla="*/ 20 w 52"/>
                  <a:gd name="T37" fmla="*/ 31 h 34"/>
                  <a:gd name="T38" fmla="*/ 35 w 52"/>
                  <a:gd name="T39" fmla="*/ 34 h 34"/>
                  <a:gd name="T40" fmla="*/ 35 w 52"/>
                  <a:gd name="T41" fmla="*/ 34 h 34"/>
                  <a:gd name="T42" fmla="*/ 35 w 52"/>
                  <a:gd name="T43" fmla="*/ 34 h 34"/>
                  <a:gd name="T44" fmla="*/ 36 w 52"/>
                  <a:gd name="T45" fmla="*/ 33 h 34"/>
                  <a:gd name="T46" fmla="*/ 36 w 52"/>
                  <a:gd name="T47" fmla="*/ 33 h 34"/>
                  <a:gd name="T48" fmla="*/ 44 w 52"/>
                  <a:gd name="T49" fmla="*/ 17 h 34"/>
                  <a:gd name="T50" fmla="*/ 51 w 52"/>
                  <a:gd name="T51" fmla="*/ 2 h 34"/>
                  <a:gd name="T52" fmla="*/ 51 w 52"/>
                  <a:gd name="T53" fmla="*/ 1 h 34"/>
                  <a:gd name="T54" fmla="*/ 51 w 52"/>
                  <a:gd name="T55" fmla="*/ 0 h 34"/>
                  <a:gd name="T56" fmla="*/ 51 w 52"/>
                  <a:gd name="T57"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 h="34">
                    <a:moveTo>
                      <a:pt x="25" y="15"/>
                    </a:moveTo>
                    <a:cubicBezTo>
                      <a:pt x="48" y="3"/>
                      <a:pt x="48" y="3"/>
                      <a:pt x="48" y="3"/>
                    </a:cubicBezTo>
                    <a:cubicBezTo>
                      <a:pt x="45" y="11"/>
                      <a:pt x="45" y="11"/>
                      <a:pt x="45" y="11"/>
                    </a:cubicBezTo>
                    <a:cubicBezTo>
                      <a:pt x="42" y="17"/>
                      <a:pt x="42" y="17"/>
                      <a:pt x="42" y="17"/>
                    </a:cubicBezTo>
                    <a:cubicBezTo>
                      <a:pt x="35" y="32"/>
                      <a:pt x="35" y="32"/>
                      <a:pt x="35" y="32"/>
                    </a:cubicBezTo>
                    <a:cubicBezTo>
                      <a:pt x="8" y="27"/>
                      <a:pt x="8" y="27"/>
                      <a:pt x="8" y="27"/>
                    </a:cubicBezTo>
                    <a:cubicBezTo>
                      <a:pt x="4" y="26"/>
                      <a:pt x="4" y="26"/>
                      <a:pt x="4" y="26"/>
                    </a:cubicBezTo>
                    <a:cubicBezTo>
                      <a:pt x="25" y="15"/>
                      <a:pt x="25" y="15"/>
                      <a:pt x="25" y="15"/>
                    </a:cubicBezTo>
                    <a:cubicBezTo>
                      <a:pt x="25" y="15"/>
                      <a:pt x="25" y="15"/>
                      <a:pt x="25" y="15"/>
                    </a:cubicBezTo>
                    <a:moveTo>
                      <a:pt x="51" y="0"/>
                    </a:moveTo>
                    <a:cubicBezTo>
                      <a:pt x="50" y="0"/>
                      <a:pt x="50" y="0"/>
                      <a:pt x="50" y="0"/>
                    </a:cubicBezTo>
                    <a:cubicBezTo>
                      <a:pt x="24" y="13"/>
                      <a:pt x="24" y="13"/>
                      <a:pt x="24" y="13"/>
                    </a:cubicBezTo>
                    <a:cubicBezTo>
                      <a:pt x="19" y="16"/>
                      <a:pt x="19" y="16"/>
                      <a:pt x="19" y="16"/>
                    </a:cubicBezTo>
                    <a:cubicBezTo>
                      <a:pt x="0" y="25"/>
                      <a:pt x="0" y="25"/>
                      <a:pt x="0" y="25"/>
                    </a:cubicBezTo>
                    <a:cubicBezTo>
                      <a:pt x="0" y="25"/>
                      <a:pt x="0" y="25"/>
                      <a:pt x="0" y="25"/>
                    </a:cubicBezTo>
                    <a:cubicBezTo>
                      <a:pt x="0" y="26"/>
                      <a:pt x="0" y="26"/>
                      <a:pt x="0" y="26"/>
                    </a:cubicBezTo>
                    <a:cubicBezTo>
                      <a:pt x="0" y="27"/>
                      <a:pt x="0" y="27"/>
                      <a:pt x="1" y="27"/>
                    </a:cubicBezTo>
                    <a:cubicBezTo>
                      <a:pt x="18" y="31"/>
                      <a:pt x="18" y="31"/>
                      <a:pt x="18" y="31"/>
                    </a:cubicBezTo>
                    <a:cubicBezTo>
                      <a:pt x="20" y="31"/>
                      <a:pt x="20" y="31"/>
                      <a:pt x="20" y="31"/>
                    </a:cubicBezTo>
                    <a:cubicBezTo>
                      <a:pt x="35" y="34"/>
                      <a:pt x="35" y="34"/>
                      <a:pt x="35" y="34"/>
                    </a:cubicBezTo>
                    <a:cubicBezTo>
                      <a:pt x="35" y="34"/>
                      <a:pt x="35" y="34"/>
                      <a:pt x="35" y="34"/>
                    </a:cubicBezTo>
                    <a:cubicBezTo>
                      <a:pt x="35" y="34"/>
                      <a:pt x="35" y="34"/>
                      <a:pt x="35" y="34"/>
                    </a:cubicBezTo>
                    <a:cubicBezTo>
                      <a:pt x="36" y="34"/>
                      <a:pt x="36" y="34"/>
                      <a:pt x="36" y="33"/>
                    </a:cubicBezTo>
                    <a:cubicBezTo>
                      <a:pt x="36" y="33"/>
                      <a:pt x="36" y="33"/>
                      <a:pt x="36" y="33"/>
                    </a:cubicBezTo>
                    <a:cubicBezTo>
                      <a:pt x="44" y="17"/>
                      <a:pt x="44" y="17"/>
                      <a:pt x="44" y="17"/>
                    </a:cubicBezTo>
                    <a:cubicBezTo>
                      <a:pt x="51" y="2"/>
                      <a:pt x="51" y="2"/>
                      <a:pt x="51" y="2"/>
                    </a:cubicBezTo>
                    <a:cubicBezTo>
                      <a:pt x="52" y="1"/>
                      <a:pt x="52" y="1"/>
                      <a:pt x="51" y="1"/>
                    </a:cubicBezTo>
                    <a:cubicBezTo>
                      <a:pt x="51" y="1"/>
                      <a:pt x="51" y="0"/>
                      <a:pt x="51" y="0"/>
                    </a:cubicBezTo>
                    <a:cubicBezTo>
                      <a:pt x="51" y="0"/>
                      <a:pt x="51" y="0"/>
                      <a:pt x="5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6" name="Freeform 60"/>
              <p:cNvSpPr>
                <a:spLocks noEditPoints="1"/>
              </p:cNvSpPr>
              <p:nvPr/>
            </p:nvSpPr>
            <p:spPr bwMode="auto">
              <a:xfrm>
                <a:off x="520172" y="10482776"/>
                <a:ext cx="1133807" cy="1117518"/>
              </a:xfrm>
              <a:custGeom>
                <a:avLst/>
                <a:gdLst>
                  <a:gd name="T0" fmla="*/ 18 w 58"/>
                  <a:gd name="T1" fmla="*/ 37 h 57"/>
                  <a:gd name="T2" fmla="*/ 20 w 58"/>
                  <a:gd name="T3" fmla="*/ 17 h 57"/>
                  <a:gd name="T4" fmla="*/ 40 w 58"/>
                  <a:gd name="T5" fmla="*/ 19 h 57"/>
                  <a:gd name="T6" fmla="*/ 38 w 58"/>
                  <a:gd name="T7" fmla="*/ 39 h 57"/>
                  <a:gd name="T8" fmla="*/ 29 w 58"/>
                  <a:gd name="T9" fmla="*/ 12 h 57"/>
                  <a:gd name="T10" fmla="*/ 13 w 58"/>
                  <a:gd name="T11" fmla="*/ 27 h 57"/>
                  <a:gd name="T12" fmla="*/ 29 w 58"/>
                  <a:gd name="T13" fmla="*/ 45 h 57"/>
                  <a:gd name="T14" fmla="*/ 45 w 58"/>
                  <a:gd name="T15" fmla="*/ 30 h 57"/>
                  <a:gd name="T16" fmla="*/ 29 w 58"/>
                  <a:gd name="T17" fmla="*/ 12 h 57"/>
                  <a:gd name="T18" fmla="*/ 20 w 58"/>
                  <a:gd name="T19" fmla="*/ 9 h 57"/>
                  <a:gd name="T20" fmla="*/ 27 w 58"/>
                  <a:gd name="T21" fmla="*/ 7 h 57"/>
                  <a:gd name="T22" fmla="*/ 32 w 58"/>
                  <a:gd name="T23" fmla="*/ 2 h 57"/>
                  <a:gd name="T24" fmla="*/ 36 w 58"/>
                  <a:gd name="T25" fmla="*/ 8 h 57"/>
                  <a:gd name="T26" fmla="*/ 43 w 58"/>
                  <a:gd name="T27" fmla="*/ 12 h 57"/>
                  <a:gd name="T28" fmla="*/ 47 w 58"/>
                  <a:gd name="T29" fmla="*/ 11 h 57"/>
                  <a:gd name="T30" fmla="*/ 48 w 58"/>
                  <a:gd name="T31" fmla="*/ 18 h 57"/>
                  <a:gd name="T32" fmla="*/ 50 w 58"/>
                  <a:gd name="T33" fmla="*/ 26 h 57"/>
                  <a:gd name="T34" fmla="*/ 55 w 58"/>
                  <a:gd name="T35" fmla="*/ 31 h 57"/>
                  <a:gd name="T36" fmla="*/ 49 w 58"/>
                  <a:gd name="T37" fmla="*/ 35 h 57"/>
                  <a:gd name="T38" fmla="*/ 46 w 58"/>
                  <a:gd name="T39" fmla="*/ 42 h 57"/>
                  <a:gd name="T40" fmla="*/ 44 w 58"/>
                  <a:gd name="T41" fmla="*/ 49 h 57"/>
                  <a:gd name="T42" fmla="*/ 39 w 58"/>
                  <a:gd name="T43" fmla="*/ 47 h 57"/>
                  <a:gd name="T44" fmla="*/ 32 w 58"/>
                  <a:gd name="T45" fmla="*/ 49 h 57"/>
                  <a:gd name="T46" fmla="*/ 27 w 58"/>
                  <a:gd name="T47" fmla="*/ 54 h 57"/>
                  <a:gd name="T48" fmla="*/ 23 w 58"/>
                  <a:gd name="T49" fmla="*/ 49 h 57"/>
                  <a:gd name="T50" fmla="*/ 16 w 58"/>
                  <a:gd name="T51" fmla="*/ 45 h 57"/>
                  <a:gd name="T52" fmla="*/ 15 w 58"/>
                  <a:gd name="T53" fmla="*/ 45 h 57"/>
                  <a:gd name="T54" fmla="*/ 9 w 58"/>
                  <a:gd name="T55" fmla="*/ 45 h 57"/>
                  <a:gd name="T56" fmla="*/ 10 w 58"/>
                  <a:gd name="T57" fmla="*/ 38 h 57"/>
                  <a:gd name="T58" fmla="*/ 7 w 58"/>
                  <a:gd name="T59" fmla="*/ 30 h 57"/>
                  <a:gd name="T60" fmla="*/ 8 w 58"/>
                  <a:gd name="T61" fmla="*/ 22 h 57"/>
                  <a:gd name="T62" fmla="*/ 12 w 58"/>
                  <a:gd name="T63" fmla="*/ 15 h 57"/>
                  <a:gd name="T64" fmla="*/ 13 w 58"/>
                  <a:gd name="T65" fmla="*/ 8 h 57"/>
                  <a:gd name="T66" fmla="*/ 19 w 58"/>
                  <a:gd name="T67" fmla="*/ 9 h 57"/>
                  <a:gd name="T68" fmla="*/ 32 w 58"/>
                  <a:gd name="T69" fmla="*/ 0 h 57"/>
                  <a:gd name="T70" fmla="*/ 19 w 58"/>
                  <a:gd name="T71" fmla="*/ 7 h 57"/>
                  <a:gd name="T72" fmla="*/ 11 w 58"/>
                  <a:gd name="T73" fmla="*/ 6 h 57"/>
                  <a:gd name="T74" fmla="*/ 7 w 58"/>
                  <a:gd name="T75" fmla="*/ 20 h 57"/>
                  <a:gd name="T76" fmla="*/ 6 w 58"/>
                  <a:gd name="T77" fmla="*/ 32 h 57"/>
                  <a:gd name="T78" fmla="*/ 7 w 58"/>
                  <a:gd name="T79" fmla="*/ 46 h 57"/>
                  <a:gd name="T80" fmla="*/ 15 w 58"/>
                  <a:gd name="T81" fmla="*/ 47 h 57"/>
                  <a:gd name="T82" fmla="*/ 26 w 58"/>
                  <a:gd name="T83" fmla="*/ 57 h 57"/>
                  <a:gd name="T84" fmla="*/ 33 w 58"/>
                  <a:gd name="T85" fmla="*/ 52 h 57"/>
                  <a:gd name="T86" fmla="*/ 44 w 58"/>
                  <a:gd name="T87" fmla="*/ 51 h 57"/>
                  <a:gd name="T88" fmla="*/ 48 w 58"/>
                  <a:gd name="T89" fmla="*/ 42 h 57"/>
                  <a:gd name="T90" fmla="*/ 58 w 58"/>
                  <a:gd name="T91" fmla="*/ 31 h 57"/>
                  <a:gd name="T92" fmla="*/ 51 w 58"/>
                  <a:gd name="T93" fmla="*/ 19 h 57"/>
                  <a:gd name="T94" fmla="*/ 47 w 58"/>
                  <a:gd name="T95" fmla="*/ 9 h 57"/>
                  <a:gd name="T96" fmla="*/ 37 w 58"/>
                  <a:gd name="T97" fmla="*/ 6 h 57"/>
                  <a:gd name="T98" fmla="*/ 32 w 58"/>
                  <a:gd name="T9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 h="57">
                    <a:moveTo>
                      <a:pt x="29" y="42"/>
                    </a:moveTo>
                    <a:cubicBezTo>
                      <a:pt x="25" y="42"/>
                      <a:pt x="21" y="40"/>
                      <a:pt x="18" y="37"/>
                    </a:cubicBezTo>
                    <a:cubicBezTo>
                      <a:pt x="16" y="34"/>
                      <a:pt x="15" y="31"/>
                      <a:pt x="15" y="27"/>
                    </a:cubicBezTo>
                    <a:cubicBezTo>
                      <a:pt x="15" y="23"/>
                      <a:pt x="17" y="20"/>
                      <a:pt x="20" y="17"/>
                    </a:cubicBezTo>
                    <a:cubicBezTo>
                      <a:pt x="23" y="15"/>
                      <a:pt x="26" y="14"/>
                      <a:pt x="29" y="14"/>
                    </a:cubicBezTo>
                    <a:cubicBezTo>
                      <a:pt x="33" y="14"/>
                      <a:pt x="37" y="16"/>
                      <a:pt x="40" y="19"/>
                    </a:cubicBezTo>
                    <a:cubicBezTo>
                      <a:pt x="42" y="22"/>
                      <a:pt x="44" y="26"/>
                      <a:pt x="43" y="30"/>
                    </a:cubicBezTo>
                    <a:cubicBezTo>
                      <a:pt x="43" y="33"/>
                      <a:pt x="41" y="37"/>
                      <a:pt x="38" y="39"/>
                    </a:cubicBezTo>
                    <a:cubicBezTo>
                      <a:pt x="36" y="41"/>
                      <a:pt x="32" y="42"/>
                      <a:pt x="29" y="42"/>
                    </a:cubicBezTo>
                    <a:moveTo>
                      <a:pt x="29" y="12"/>
                    </a:moveTo>
                    <a:cubicBezTo>
                      <a:pt x="25" y="12"/>
                      <a:pt x="22" y="13"/>
                      <a:pt x="19" y="16"/>
                    </a:cubicBezTo>
                    <a:cubicBezTo>
                      <a:pt x="15" y="18"/>
                      <a:pt x="13" y="22"/>
                      <a:pt x="13" y="27"/>
                    </a:cubicBezTo>
                    <a:cubicBezTo>
                      <a:pt x="12" y="31"/>
                      <a:pt x="14" y="35"/>
                      <a:pt x="16" y="39"/>
                    </a:cubicBezTo>
                    <a:cubicBezTo>
                      <a:pt x="20" y="43"/>
                      <a:pt x="24" y="45"/>
                      <a:pt x="29" y="45"/>
                    </a:cubicBezTo>
                    <a:cubicBezTo>
                      <a:pt x="33" y="45"/>
                      <a:pt x="37" y="43"/>
                      <a:pt x="39" y="41"/>
                    </a:cubicBezTo>
                    <a:cubicBezTo>
                      <a:pt x="43" y="38"/>
                      <a:pt x="45" y="34"/>
                      <a:pt x="45" y="30"/>
                    </a:cubicBezTo>
                    <a:cubicBezTo>
                      <a:pt x="46" y="26"/>
                      <a:pt x="45" y="21"/>
                      <a:pt x="42" y="18"/>
                    </a:cubicBezTo>
                    <a:cubicBezTo>
                      <a:pt x="39" y="14"/>
                      <a:pt x="34" y="12"/>
                      <a:pt x="29" y="12"/>
                    </a:cubicBezTo>
                    <a:moveTo>
                      <a:pt x="19" y="9"/>
                    </a:moveTo>
                    <a:cubicBezTo>
                      <a:pt x="20" y="9"/>
                      <a:pt x="20" y="9"/>
                      <a:pt x="20" y="9"/>
                    </a:cubicBezTo>
                    <a:cubicBezTo>
                      <a:pt x="22" y="8"/>
                      <a:pt x="24" y="8"/>
                      <a:pt x="26" y="7"/>
                    </a:cubicBezTo>
                    <a:cubicBezTo>
                      <a:pt x="27" y="7"/>
                      <a:pt x="27" y="7"/>
                      <a:pt x="27" y="7"/>
                    </a:cubicBezTo>
                    <a:cubicBezTo>
                      <a:pt x="28" y="4"/>
                      <a:pt x="30" y="2"/>
                      <a:pt x="32" y="2"/>
                    </a:cubicBezTo>
                    <a:cubicBezTo>
                      <a:pt x="32" y="2"/>
                      <a:pt x="32" y="2"/>
                      <a:pt x="32" y="2"/>
                    </a:cubicBezTo>
                    <a:cubicBezTo>
                      <a:pt x="33" y="2"/>
                      <a:pt x="35" y="5"/>
                      <a:pt x="35" y="7"/>
                    </a:cubicBezTo>
                    <a:cubicBezTo>
                      <a:pt x="35" y="8"/>
                      <a:pt x="36" y="8"/>
                      <a:pt x="36" y="8"/>
                    </a:cubicBezTo>
                    <a:cubicBezTo>
                      <a:pt x="38" y="9"/>
                      <a:pt x="40" y="10"/>
                      <a:pt x="42" y="11"/>
                    </a:cubicBezTo>
                    <a:cubicBezTo>
                      <a:pt x="42" y="12"/>
                      <a:pt x="43" y="12"/>
                      <a:pt x="43" y="12"/>
                    </a:cubicBezTo>
                    <a:cubicBezTo>
                      <a:pt x="43" y="12"/>
                      <a:pt x="43" y="12"/>
                      <a:pt x="43" y="12"/>
                    </a:cubicBezTo>
                    <a:cubicBezTo>
                      <a:pt x="44" y="11"/>
                      <a:pt x="46" y="11"/>
                      <a:pt x="47" y="11"/>
                    </a:cubicBezTo>
                    <a:cubicBezTo>
                      <a:pt x="48" y="11"/>
                      <a:pt x="49" y="11"/>
                      <a:pt x="49" y="12"/>
                    </a:cubicBezTo>
                    <a:cubicBezTo>
                      <a:pt x="50" y="13"/>
                      <a:pt x="50" y="15"/>
                      <a:pt x="48" y="18"/>
                    </a:cubicBezTo>
                    <a:cubicBezTo>
                      <a:pt x="48" y="18"/>
                      <a:pt x="48" y="19"/>
                      <a:pt x="48" y="19"/>
                    </a:cubicBezTo>
                    <a:cubicBezTo>
                      <a:pt x="49" y="21"/>
                      <a:pt x="50" y="23"/>
                      <a:pt x="50" y="26"/>
                    </a:cubicBezTo>
                    <a:cubicBezTo>
                      <a:pt x="50" y="26"/>
                      <a:pt x="50" y="26"/>
                      <a:pt x="51" y="26"/>
                    </a:cubicBezTo>
                    <a:cubicBezTo>
                      <a:pt x="53" y="28"/>
                      <a:pt x="55" y="30"/>
                      <a:pt x="55" y="31"/>
                    </a:cubicBezTo>
                    <a:cubicBezTo>
                      <a:pt x="55" y="32"/>
                      <a:pt x="53" y="34"/>
                      <a:pt x="50" y="35"/>
                    </a:cubicBezTo>
                    <a:cubicBezTo>
                      <a:pt x="50" y="35"/>
                      <a:pt x="49" y="35"/>
                      <a:pt x="49" y="35"/>
                    </a:cubicBezTo>
                    <a:cubicBezTo>
                      <a:pt x="48" y="37"/>
                      <a:pt x="47" y="39"/>
                      <a:pt x="46" y="41"/>
                    </a:cubicBezTo>
                    <a:cubicBezTo>
                      <a:pt x="46" y="42"/>
                      <a:pt x="46" y="42"/>
                      <a:pt x="46" y="42"/>
                    </a:cubicBezTo>
                    <a:cubicBezTo>
                      <a:pt x="47" y="45"/>
                      <a:pt x="47" y="48"/>
                      <a:pt x="46" y="49"/>
                    </a:cubicBezTo>
                    <a:cubicBezTo>
                      <a:pt x="45" y="49"/>
                      <a:pt x="45" y="49"/>
                      <a:pt x="44" y="49"/>
                    </a:cubicBezTo>
                    <a:cubicBezTo>
                      <a:pt x="43" y="49"/>
                      <a:pt x="41" y="48"/>
                      <a:pt x="40" y="47"/>
                    </a:cubicBezTo>
                    <a:cubicBezTo>
                      <a:pt x="39" y="47"/>
                      <a:pt x="39" y="47"/>
                      <a:pt x="39" y="47"/>
                    </a:cubicBezTo>
                    <a:cubicBezTo>
                      <a:pt x="39" y="47"/>
                      <a:pt x="39" y="47"/>
                      <a:pt x="38" y="47"/>
                    </a:cubicBezTo>
                    <a:cubicBezTo>
                      <a:pt x="36" y="48"/>
                      <a:pt x="34" y="49"/>
                      <a:pt x="32" y="49"/>
                    </a:cubicBezTo>
                    <a:cubicBezTo>
                      <a:pt x="31" y="49"/>
                      <a:pt x="31" y="50"/>
                      <a:pt x="31" y="50"/>
                    </a:cubicBezTo>
                    <a:cubicBezTo>
                      <a:pt x="30" y="53"/>
                      <a:pt x="28" y="54"/>
                      <a:pt x="27" y="54"/>
                    </a:cubicBezTo>
                    <a:cubicBezTo>
                      <a:pt x="27" y="54"/>
                      <a:pt x="27" y="54"/>
                      <a:pt x="26" y="54"/>
                    </a:cubicBezTo>
                    <a:cubicBezTo>
                      <a:pt x="25" y="54"/>
                      <a:pt x="24" y="52"/>
                      <a:pt x="23" y="49"/>
                    </a:cubicBezTo>
                    <a:cubicBezTo>
                      <a:pt x="23" y="49"/>
                      <a:pt x="23" y="48"/>
                      <a:pt x="22" y="48"/>
                    </a:cubicBezTo>
                    <a:cubicBezTo>
                      <a:pt x="20" y="48"/>
                      <a:pt x="18" y="47"/>
                      <a:pt x="16" y="45"/>
                    </a:cubicBezTo>
                    <a:cubicBezTo>
                      <a:pt x="16" y="45"/>
                      <a:pt x="16" y="45"/>
                      <a:pt x="15" y="45"/>
                    </a:cubicBezTo>
                    <a:cubicBezTo>
                      <a:pt x="15" y="45"/>
                      <a:pt x="15" y="45"/>
                      <a:pt x="15" y="45"/>
                    </a:cubicBezTo>
                    <a:cubicBezTo>
                      <a:pt x="14" y="45"/>
                      <a:pt x="12" y="46"/>
                      <a:pt x="11" y="46"/>
                    </a:cubicBezTo>
                    <a:cubicBezTo>
                      <a:pt x="10" y="46"/>
                      <a:pt x="9" y="45"/>
                      <a:pt x="9" y="45"/>
                    </a:cubicBezTo>
                    <a:cubicBezTo>
                      <a:pt x="8" y="44"/>
                      <a:pt x="8" y="41"/>
                      <a:pt x="10" y="39"/>
                    </a:cubicBezTo>
                    <a:cubicBezTo>
                      <a:pt x="10" y="38"/>
                      <a:pt x="10" y="38"/>
                      <a:pt x="10" y="38"/>
                    </a:cubicBezTo>
                    <a:cubicBezTo>
                      <a:pt x="9" y="35"/>
                      <a:pt x="8" y="33"/>
                      <a:pt x="8" y="31"/>
                    </a:cubicBezTo>
                    <a:cubicBezTo>
                      <a:pt x="8" y="31"/>
                      <a:pt x="8" y="30"/>
                      <a:pt x="7" y="30"/>
                    </a:cubicBezTo>
                    <a:cubicBezTo>
                      <a:pt x="5" y="29"/>
                      <a:pt x="3" y="27"/>
                      <a:pt x="3" y="26"/>
                    </a:cubicBezTo>
                    <a:cubicBezTo>
                      <a:pt x="3" y="24"/>
                      <a:pt x="5" y="23"/>
                      <a:pt x="8" y="22"/>
                    </a:cubicBezTo>
                    <a:cubicBezTo>
                      <a:pt x="9" y="22"/>
                      <a:pt x="9" y="22"/>
                      <a:pt x="9" y="21"/>
                    </a:cubicBezTo>
                    <a:cubicBezTo>
                      <a:pt x="10" y="19"/>
                      <a:pt x="11" y="17"/>
                      <a:pt x="12" y="15"/>
                    </a:cubicBezTo>
                    <a:cubicBezTo>
                      <a:pt x="13" y="15"/>
                      <a:pt x="13" y="15"/>
                      <a:pt x="12" y="14"/>
                    </a:cubicBezTo>
                    <a:cubicBezTo>
                      <a:pt x="11" y="12"/>
                      <a:pt x="11" y="9"/>
                      <a:pt x="13" y="8"/>
                    </a:cubicBezTo>
                    <a:cubicBezTo>
                      <a:pt x="13" y="8"/>
                      <a:pt x="13" y="8"/>
                      <a:pt x="14" y="8"/>
                    </a:cubicBezTo>
                    <a:cubicBezTo>
                      <a:pt x="15" y="8"/>
                      <a:pt x="17" y="8"/>
                      <a:pt x="19" y="9"/>
                    </a:cubicBezTo>
                    <a:cubicBezTo>
                      <a:pt x="19" y="9"/>
                      <a:pt x="19" y="9"/>
                      <a:pt x="19" y="9"/>
                    </a:cubicBezTo>
                    <a:moveTo>
                      <a:pt x="32" y="0"/>
                    </a:moveTo>
                    <a:cubicBezTo>
                      <a:pt x="29" y="0"/>
                      <a:pt x="27" y="3"/>
                      <a:pt x="25" y="5"/>
                    </a:cubicBezTo>
                    <a:cubicBezTo>
                      <a:pt x="23" y="5"/>
                      <a:pt x="21" y="6"/>
                      <a:pt x="19" y="7"/>
                    </a:cubicBezTo>
                    <a:cubicBezTo>
                      <a:pt x="18" y="6"/>
                      <a:pt x="16" y="5"/>
                      <a:pt x="14" y="5"/>
                    </a:cubicBezTo>
                    <a:cubicBezTo>
                      <a:pt x="13" y="5"/>
                      <a:pt x="12" y="5"/>
                      <a:pt x="11" y="6"/>
                    </a:cubicBezTo>
                    <a:cubicBezTo>
                      <a:pt x="9" y="8"/>
                      <a:pt x="9" y="12"/>
                      <a:pt x="10" y="14"/>
                    </a:cubicBezTo>
                    <a:cubicBezTo>
                      <a:pt x="9" y="16"/>
                      <a:pt x="8" y="18"/>
                      <a:pt x="7" y="20"/>
                    </a:cubicBezTo>
                    <a:cubicBezTo>
                      <a:pt x="4" y="21"/>
                      <a:pt x="1" y="23"/>
                      <a:pt x="1" y="25"/>
                    </a:cubicBezTo>
                    <a:cubicBezTo>
                      <a:pt x="0" y="28"/>
                      <a:pt x="3" y="31"/>
                      <a:pt x="6" y="32"/>
                    </a:cubicBezTo>
                    <a:cubicBezTo>
                      <a:pt x="6" y="34"/>
                      <a:pt x="7" y="36"/>
                      <a:pt x="8" y="38"/>
                    </a:cubicBezTo>
                    <a:cubicBezTo>
                      <a:pt x="6" y="41"/>
                      <a:pt x="5" y="44"/>
                      <a:pt x="7" y="46"/>
                    </a:cubicBezTo>
                    <a:cubicBezTo>
                      <a:pt x="8" y="47"/>
                      <a:pt x="9" y="48"/>
                      <a:pt x="11" y="48"/>
                    </a:cubicBezTo>
                    <a:cubicBezTo>
                      <a:pt x="13" y="48"/>
                      <a:pt x="14" y="48"/>
                      <a:pt x="15" y="47"/>
                    </a:cubicBezTo>
                    <a:cubicBezTo>
                      <a:pt x="17" y="49"/>
                      <a:pt x="19" y="50"/>
                      <a:pt x="21" y="50"/>
                    </a:cubicBezTo>
                    <a:cubicBezTo>
                      <a:pt x="22" y="53"/>
                      <a:pt x="23" y="56"/>
                      <a:pt x="26" y="57"/>
                    </a:cubicBezTo>
                    <a:cubicBezTo>
                      <a:pt x="26" y="57"/>
                      <a:pt x="26" y="57"/>
                      <a:pt x="27" y="57"/>
                    </a:cubicBezTo>
                    <a:cubicBezTo>
                      <a:pt x="29" y="57"/>
                      <a:pt x="32" y="54"/>
                      <a:pt x="33" y="52"/>
                    </a:cubicBezTo>
                    <a:cubicBezTo>
                      <a:pt x="35" y="51"/>
                      <a:pt x="37" y="51"/>
                      <a:pt x="39" y="50"/>
                    </a:cubicBezTo>
                    <a:cubicBezTo>
                      <a:pt x="41" y="51"/>
                      <a:pt x="43" y="51"/>
                      <a:pt x="44" y="51"/>
                    </a:cubicBezTo>
                    <a:cubicBezTo>
                      <a:pt x="45" y="51"/>
                      <a:pt x="46" y="51"/>
                      <a:pt x="47" y="50"/>
                    </a:cubicBezTo>
                    <a:cubicBezTo>
                      <a:pt x="49" y="49"/>
                      <a:pt x="49" y="45"/>
                      <a:pt x="48" y="42"/>
                    </a:cubicBezTo>
                    <a:cubicBezTo>
                      <a:pt x="49" y="40"/>
                      <a:pt x="50" y="39"/>
                      <a:pt x="51" y="37"/>
                    </a:cubicBezTo>
                    <a:cubicBezTo>
                      <a:pt x="54" y="36"/>
                      <a:pt x="57" y="34"/>
                      <a:pt x="58" y="31"/>
                    </a:cubicBezTo>
                    <a:cubicBezTo>
                      <a:pt x="58" y="28"/>
                      <a:pt x="55" y="26"/>
                      <a:pt x="52" y="25"/>
                    </a:cubicBezTo>
                    <a:cubicBezTo>
                      <a:pt x="52" y="23"/>
                      <a:pt x="51" y="21"/>
                      <a:pt x="51" y="19"/>
                    </a:cubicBezTo>
                    <a:cubicBezTo>
                      <a:pt x="52" y="16"/>
                      <a:pt x="53" y="12"/>
                      <a:pt x="51" y="10"/>
                    </a:cubicBezTo>
                    <a:cubicBezTo>
                      <a:pt x="50" y="9"/>
                      <a:pt x="49" y="9"/>
                      <a:pt x="47" y="9"/>
                    </a:cubicBezTo>
                    <a:cubicBezTo>
                      <a:pt x="46" y="9"/>
                      <a:pt x="44" y="9"/>
                      <a:pt x="43" y="9"/>
                    </a:cubicBezTo>
                    <a:cubicBezTo>
                      <a:pt x="41" y="8"/>
                      <a:pt x="39" y="7"/>
                      <a:pt x="37" y="6"/>
                    </a:cubicBezTo>
                    <a:cubicBezTo>
                      <a:pt x="37" y="3"/>
                      <a:pt x="35" y="0"/>
                      <a:pt x="32" y="0"/>
                    </a:cubicBezTo>
                    <a:cubicBezTo>
                      <a:pt x="32" y="0"/>
                      <a:pt x="32" y="0"/>
                      <a:pt x="32"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7" name="Freeform 61"/>
              <p:cNvSpPr>
                <a:spLocks noEditPoints="1"/>
              </p:cNvSpPr>
              <p:nvPr/>
            </p:nvSpPr>
            <p:spPr bwMode="auto">
              <a:xfrm>
                <a:off x="930689" y="10893293"/>
                <a:ext cx="332323" cy="296485"/>
              </a:xfrm>
              <a:custGeom>
                <a:avLst/>
                <a:gdLst>
                  <a:gd name="T0" fmla="*/ 8 w 17"/>
                  <a:gd name="T1" fmla="*/ 13 h 15"/>
                  <a:gd name="T2" fmla="*/ 4 w 17"/>
                  <a:gd name="T3" fmla="*/ 11 h 15"/>
                  <a:gd name="T4" fmla="*/ 5 w 17"/>
                  <a:gd name="T5" fmla="*/ 3 h 15"/>
                  <a:gd name="T6" fmla="*/ 8 w 17"/>
                  <a:gd name="T7" fmla="*/ 2 h 15"/>
                  <a:gd name="T8" fmla="*/ 12 w 17"/>
                  <a:gd name="T9" fmla="*/ 4 h 15"/>
                  <a:gd name="T10" fmla="*/ 11 w 17"/>
                  <a:gd name="T11" fmla="*/ 11 h 15"/>
                  <a:gd name="T12" fmla="*/ 8 w 17"/>
                  <a:gd name="T13" fmla="*/ 13 h 15"/>
                  <a:gd name="T14" fmla="*/ 8 w 17"/>
                  <a:gd name="T15" fmla="*/ 13 h 15"/>
                  <a:gd name="T16" fmla="*/ 8 w 17"/>
                  <a:gd name="T17" fmla="*/ 0 h 15"/>
                  <a:gd name="T18" fmla="*/ 3 w 17"/>
                  <a:gd name="T19" fmla="*/ 1 h 15"/>
                  <a:gd name="T20" fmla="*/ 2 w 17"/>
                  <a:gd name="T21" fmla="*/ 12 h 15"/>
                  <a:gd name="T22" fmla="*/ 8 w 17"/>
                  <a:gd name="T23" fmla="*/ 15 h 15"/>
                  <a:gd name="T24" fmla="*/ 8 w 17"/>
                  <a:gd name="T25" fmla="*/ 15 h 15"/>
                  <a:gd name="T26" fmla="*/ 13 w 17"/>
                  <a:gd name="T27" fmla="*/ 13 h 15"/>
                  <a:gd name="T28" fmla="*/ 14 w 17"/>
                  <a:gd name="T29" fmla="*/ 3 h 15"/>
                  <a:gd name="T30" fmla="*/ 8 w 17"/>
                  <a:gd name="T3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5">
                    <a:moveTo>
                      <a:pt x="8" y="13"/>
                    </a:moveTo>
                    <a:cubicBezTo>
                      <a:pt x="7" y="13"/>
                      <a:pt x="5" y="12"/>
                      <a:pt x="4" y="11"/>
                    </a:cubicBezTo>
                    <a:cubicBezTo>
                      <a:pt x="2" y="8"/>
                      <a:pt x="3" y="5"/>
                      <a:pt x="5" y="3"/>
                    </a:cubicBezTo>
                    <a:cubicBezTo>
                      <a:pt x="6" y="2"/>
                      <a:pt x="7" y="2"/>
                      <a:pt x="8" y="2"/>
                    </a:cubicBezTo>
                    <a:cubicBezTo>
                      <a:pt x="10" y="2"/>
                      <a:pt x="11" y="3"/>
                      <a:pt x="12" y="4"/>
                    </a:cubicBezTo>
                    <a:cubicBezTo>
                      <a:pt x="14" y="6"/>
                      <a:pt x="14" y="10"/>
                      <a:pt x="11" y="11"/>
                    </a:cubicBezTo>
                    <a:cubicBezTo>
                      <a:pt x="10" y="12"/>
                      <a:pt x="9" y="13"/>
                      <a:pt x="8" y="13"/>
                    </a:cubicBezTo>
                    <a:cubicBezTo>
                      <a:pt x="8" y="13"/>
                      <a:pt x="8" y="13"/>
                      <a:pt x="8" y="13"/>
                    </a:cubicBezTo>
                    <a:moveTo>
                      <a:pt x="8" y="0"/>
                    </a:moveTo>
                    <a:cubicBezTo>
                      <a:pt x="6" y="0"/>
                      <a:pt x="5" y="0"/>
                      <a:pt x="3" y="1"/>
                    </a:cubicBezTo>
                    <a:cubicBezTo>
                      <a:pt x="0" y="4"/>
                      <a:pt x="0" y="9"/>
                      <a:pt x="2" y="12"/>
                    </a:cubicBezTo>
                    <a:cubicBezTo>
                      <a:pt x="4" y="14"/>
                      <a:pt x="6" y="15"/>
                      <a:pt x="8" y="15"/>
                    </a:cubicBezTo>
                    <a:cubicBezTo>
                      <a:pt x="8" y="15"/>
                      <a:pt x="8" y="15"/>
                      <a:pt x="8" y="15"/>
                    </a:cubicBezTo>
                    <a:cubicBezTo>
                      <a:pt x="10" y="15"/>
                      <a:pt x="12" y="14"/>
                      <a:pt x="13" y="13"/>
                    </a:cubicBezTo>
                    <a:cubicBezTo>
                      <a:pt x="16" y="11"/>
                      <a:pt x="17" y="6"/>
                      <a:pt x="14" y="3"/>
                    </a:cubicBezTo>
                    <a:cubicBezTo>
                      <a:pt x="13" y="1"/>
                      <a:pt x="10" y="0"/>
                      <a:pt x="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8" name="Freeform 62"/>
              <p:cNvSpPr>
                <a:spLocks noEditPoints="1"/>
              </p:cNvSpPr>
              <p:nvPr/>
            </p:nvSpPr>
            <p:spPr bwMode="auto">
              <a:xfrm>
                <a:off x="-1336926" y="9381550"/>
                <a:ext cx="1212001" cy="1218517"/>
              </a:xfrm>
              <a:custGeom>
                <a:avLst/>
                <a:gdLst>
                  <a:gd name="T0" fmla="*/ 20 w 62"/>
                  <a:gd name="T1" fmla="*/ 40 h 62"/>
                  <a:gd name="T2" fmla="*/ 22 w 62"/>
                  <a:gd name="T3" fmla="*/ 20 h 62"/>
                  <a:gd name="T4" fmla="*/ 43 w 62"/>
                  <a:gd name="T5" fmla="*/ 22 h 62"/>
                  <a:gd name="T6" fmla="*/ 41 w 62"/>
                  <a:gd name="T7" fmla="*/ 42 h 62"/>
                  <a:gd name="T8" fmla="*/ 31 w 62"/>
                  <a:gd name="T9" fmla="*/ 13 h 62"/>
                  <a:gd name="T10" fmla="*/ 14 w 62"/>
                  <a:gd name="T11" fmla="*/ 29 h 62"/>
                  <a:gd name="T12" fmla="*/ 31 w 62"/>
                  <a:gd name="T13" fmla="*/ 49 h 62"/>
                  <a:gd name="T14" fmla="*/ 49 w 62"/>
                  <a:gd name="T15" fmla="*/ 33 h 62"/>
                  <a:gd name="T16" fmla="*/ 31 w 62"/>
                  <a:gd name="T17" fmla="*/ 13 h 62"/>
                  <a:gd name="T18" fmla="*/ 22 w 62"/>
                  <a:gd name="T19" fmla="*/ 11 h 62"/>
                  <a:gd name="T20" fmla="*/ 30 w 62"/>
                  <a:gd name="T21" fmla="*/ 8 h 62"/>
                  <a:gd name="T22" fmla="*/ 34 w 62"/>
                  <a:gd name="T23" fmla="*/ 3 h 62"/>
                  <a:gd name="T24" fmla="*/ 39 w 62"/>
                  <a:gd name="T25" fmla="*/ 10 h 62"/>
                  <a:gd name="T26" fmla="*/ 46 w 62"/>
                  <a:gd name="T27" fmla="*/ 14 h 62"/>
                  <a:gd name="T28" fmla="*/ 50 w 62"/>
                  <a:gd name="T29" fmla="*/ 13 h 62"/>
                  <a:gd name="T30" fmla="*/ 52 w 62"/>
                  <a:gd name="T31" fmla="*/ 20 h 62"/>
                  <a:gd name="T32" fmla="*/ 54 w 62"/>
                  <a:gd name="T33" fmla="*/ 28 h 62"/>
                  <a:gd name="T34" fmla="*/ 59 w 62"/>
                  <a:gd name="T35" fmla="*/ 34 h 62"/>
                  <a:gd name="T36" fmla="*/ 52 w 62"/>
                  <a:gd name="T37" fmla="*/ 38 h 62"/>
                  <a:gd name="T38" fmla="*/ 49 w 62"/>
                  <a:gd name="T39" fmla="*/ 46 h 62"/>
                  <a:gd name="T40" fmla="*/ 47 w 62"/>
                  <a:gd name="T41" fmla="*/ 53 h 62"/>
                  <a:gd name="T42" fmla="*/ 42 w 62"/>
                  <a:gd name="T43" fmla="*/ 51 h 62"/>
                  <a:gd name="T44" fmla="*/ 34 w 62"/>
                  <a:gd name="T45" fmla="*/ 53 h 62"/>
                  <a:gd name="T46" fmla="*/ 29 w 62"/>
                  <a:gd name="T47" fmla="*/ 59 h 62"/>
                  <a:gd name="T48" fmla="*/ 25 w 62"/>
                  <a:gd name="T49" fmla="*/ 53 h 62"/>
                  <a:gd name="T50" fmla="*/ 18 w 62"/>
                  <a:gd name="T51" fmla="*/ 49 h 62"/>
                  <a:gd name="T52" fmla="*/ 16 w 62"/>
                  <a:gd name="T53" fmla="*/ 49 h 62"/>
                  <a:gd name="T54" fmla="*/ 10 w 62"/>
                  <a:gd name="T55" fmla="*/ 49 h 62"/>
                  <a:gd name="T56" fmla="*/ 11 w 62"/>
                  <a:gd name="T57" fmla="*/ 41 h 62"/>
                  <a:gd name="T58" fmla="*/ 8 w 62"/>
                  <a:gd name="T59" fmla="*/ 33 h 62"/>
                  <a:gd name="T60" fmla="*/ 9 w 62"/>
                  <a:gd name="T61" fmla="*/ 25 h 62"/>
                  <a:gd name="T62" fmla="*/ 14 w 62"/>
                  <a:gd name="T63" fmla="*/ 17 h 62"/>
                  <a:gd name="T64" fmla="*/ 14 w 62"/>
                  <a:gd name="T65" fmla="*/ 10 h 62"/>
                  <a:gd name="T66" fmla="*/ 20 w 62"/>
                  <a:gd name="T67" fmla="*/ 11 h 62"/>
                  <a:gd name="T68" fmla="*/ 34 w 62"/>
                  <a:gd name="T69" fmla="*/ 0 h 62"/>
                  <a:gd name="T70" fmla="*/ 21 w 62"/>
                  <a:gd name="T71" fmla="*/ 8 h 62"/>
                  <a:gd name="T72" fmla="*/ 12 w 62"/>
                  <a:gd name="T73" fmla="*/ 7 h 62"/>
                  <a:gd name="T74" fmla="*/ 8 w 62"/>
                  <a:gd name="T75" fmla="*/ 22 h 62"/>
                  <a:gd name="T76" fmla="*/ 6 w 62"/>
                  <a:gd name="T77" fmla="*/ 35 h 62"/>
                  <a:gd name="T78" fmla="*/ 7 w 62"/>
                  <a:gd name="T79" fmla="*/ 51 h 62"/>
                  <a:gd name="T80" fmla="*/ 17 w 62"/>
                  <a:gd name="T81" fmla="*/ 52 h 62"/>
                  <a:gd name="T82" fmla="*/ 28 w 62"/>
                  <a:gd name="T83" fmla="*/ 62 h 62"/>
                  <a:gd name="T84" fmla="*/ 36 w 62"/>
                  <a:gd name="T85" fmla="*/ 56 h 62"/>
                  <a:gd name="T86" fmla="*/ 47 w 62"/>
                  <a:gd name="T87" fmla="*/ 56 h 62"/>
                  <a:gd name="T88" fmla="*/ 52 w 62"/>
                  <a:gd name="T89" fmla="*/ 46 h 62"/>
                  <a:gd name="T90" fmla="*/ 62 w 62"/>
                  <a:gd name="T91" fmla="*/ 34 h 62"/>
                  <a:gd name="T92" fmla="*/ 55 w 62"/>
                  <a:gd name="T93" fmla="*/ 21 h 62"/>
                  <a:gd name="T94" fmla="*/ 50 w 62"/>
                  <a:gd name="T95" fmla="*/ 10 h 62"/>
                  <a:gd name="T96" fmla="*/ 41 w 62"/>
                  <a:gd name="T97" fmla="*/ 7 h 62"/>
                  <a:gd name="T98" fmla="*/ 34 w 62"/>
                  <a:gd name="T99"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62">
                    <a:moveTo>
                      <a:pt x="31" y="46"/>
                    </a:moveTo>
                    <a:cubicBezTo>
                      <a:pt x="27" y="46"/>
                      <a:pt x="23" y="44"/>
                      <a:pt x="20" y="40"/>
                    </a:cubicBezTo>
                    <a:cubicBezTo>
                      <a:pt x="17" y="37"/>
                      <a:pt x="16" y="33"/>
                      <a:pt x="17" y="30"/>
                    </a:cubicBezTo>
                    <a:cubicBezTo>
                      <a:pt x="17" y="26"/>
                      <a:pt x="19" y="22"/>
                      <a:pt x="22" y="20"/>
                    </a:cubicBezTo>
                    <a:cubicBezTo>
                      <a:pt x="25" y="17"/>
                      <a:pt x="28" y="16"/>
                      <a:pt x="31" y="16"/>
                    </a:cubicBezTo>
                    <a:cubicBezTo>
                      <a:pt x="36" y="16"/>
                      <a:pt x="40" y="18"/>
                      <a:pt x="43" y="22"/>
                    </a:cubicBezTo>
                    <a:cubicBezTo>
                      <a:pt x="45" y="25"/>
                      <a:pt x="46" y="29"/>
                      <a:pt x="46" y="33"/>
                    </a:cubicBezTo>
                    <a:cubicBezTo>
                      <a:pt x="46" y="36"/>
                      <a:pt x="44" y="40"/>
                      <a:pt x="41" y="42"/>
                    </a:cubicBezTo>
                    <a:cubicBezTo>
                      <a:pt x="38" y="45"/>
                      <a:pt x="35" y="46"/>
                      <a:pt x="31" y="46"/>
                    </a:cubicBezTo>
                    <a:moveTo>
                      <a:pt x="31" y="13"/>
                    </a:moveTo>
                    <a:cubicBezTo>
                      <a:pt x="27" y="13"/>
                      <a:pt x="23" y="15"/>
                      <a:pt x="20" y="17"/>
                    </a:cubicBezTo>
                    <a:cubicBezTo>
                      <a:pt x="16" y="20"/>
                      <a:pt x="14" y="24"/>
                      <a:pt x="14" y="29"/>
                    </a:cubicBezTo>
                    <a:cubicBezTo>
                      <a:pt x="13" y="34"/>
                      <a:pt x="14" y="39"/>
                      <a:pt x="17" y="42"/>
                    </a:cubicBezTo>
                    <a:cubicBezTo>
                      <a:pt x="21" y="47"/>
                      <a:pt x="26" y="49"/>
                      <a:pt x="31" y="49"/>
                    </a:cubicBezTo>
                    <a:cubicBezTo>
                      <a:pt x="35" y="49"/>
                      <a:pt x="39" y="48"/>
                      <a:pt x="43" y="45"/>
                    </a:cubicBezTo>
                    <a:cubicBezTo>
                      <a:pt x="46" y="42"/>
                      <a:pt x="49" y="38"/>
                      <a:pt x="49" y="33"/>
                    </a:cubicBezTo>
                    <a:cubicBezTo>
                      <a:pt x="50" y="28"/>
                      <a:pt x="48" y="23"/>
                      <a:pt x="45" y="20"/>
                    </a:cubicBezTo>
                    <a:cubicBezTo>
                      <a:pt x="42" y="16"/>
                      <a:pt x="37" y="13"/>
                      <a:pt x="31" y="13"/>
                    </a:cubicBezTo>
                    <a:moveTo>
                      <a:pt x="21" y="11"/>
                    </a:moveTo>
                    <a:cubicBezTo>
                      <a:pt x="21" y="11"/>
                      <a:pt x="21" y="11"/>
                      <a:pt x="22" y="11"/>
                    </a:cubicBezTo>
                    <a:cubicBezTo>
                      <a:pt x="24" y="10"/>
                      <a:pt x="26" y="9"/>
                      <a:pt x="28" y="9"/>
                    </a:cubicBezTo>
                    <a:cubicBezTo>
                      <a:pt x="29" y="9"/>
                      <a:pt x="29" y="8"/>
                      <a:pt x="30" y="8"/>
                    </a:cubicBezTo>
                    <a:cubicBezTo>
                      <a:pt x="31" y="5"/>
                      <a:pt x="33" y="3"/>
                      <a:pt x="34" y="3"/>
                    </a:cubicBezTo>
                    <a:cubicBezTo>
                      <a:pt x="34" y="3"/>
                      <a:pt x="34" y="3"/>
                      <a:pt x="34" y="3"/>
                    </a:cubicBezTo>
                    <a:cubicBezTo>
                      <a:pt x="36" y="4"/>
                      <a:pt x="37" y="6"/>
                      <a:pt x="38" y="9"/>
                    </a:cubicBezTo>
                    <a:cubicBezTo>
                      <a:pt x="38" y="9"/>
                      <a:pt x="38" y="10"/>
                      <a:pt x="39" y="10"/>
                    </a:cubicBezTo>
                    <a:cubicBezTo>
                      <a:pt x="41" y="11"/>
                      <a:pt x="43" y="12"/>
                      <a:pt x="45" y="13"/>
                    </a:cubicBezTo>
                    <a:cubicBezTo>
                      <a:pt x="45" y="14"/>
                      <a:pt x="46" y="14"/>
                      <a:pt x="46" y="14"/>
                    </a:cubicBezTo>
                    <a:cubicBezTo>
                      <a:pt x="46" y="14"/>
                      <a:pt x="46" y="14"/>
                      <a:pt x="47" y="14"/>
                    </a:cubicBezTo>
                    <a:cubicBezTo>
                      <a:pt x="48" y="13"/>
                      <a:pt x="49" y="13"/>
                      <a:pt x="50" y="13"/>
                    </a:cubicBezTo>
                    <a:cubicBezTo>
                      <a:pt x="52" y="13"/>
                      <a:pt x="52" y="13"/>
                      <a:pt x="53" y="14"/>
                    </a:cubicBezTo>
                    <a:cubicBezTo>
                      <a:pt x="54" y="15"/>
                      <a:pt x="53" y="17"/>
                      <a:pt x="52" y="20"/>
                    </a:cubicBezTo>
                    <a:cubicBezTo>
                      <a:pt x="51" y="20"/>
                      <a:pt x="51" y="21"/>
                      <a:pt x="51" y="21"/>
                    </a:cubicBezTo>
                    <a:cubicBezTo>
                      <a:pt x="53" y="23"/>
                      <a:pt x="53" y="26"/>
                      <a:pt x="54" y="28"/>
                    </a:cubicBezTo>
                    <a:cubicBezTo>
                      <a:pt x="54" y="29"/>
                      <a:pt x="54" y="29"/>
                      <a:pt x="54" y="29"/>
                    </a:cubicBezTo>
                    <a:cubicBezTo>
                      <a:pt x="57" y="31"/>
                      <a:pt x="59" y="33"/>
                      <a:pt x="59" y="34"/>
                    </a:cubicBezTo>
                    <a:cubicBezTo>
                      <a:pt x="59" y="35"/>
                      <a:pt x="56" y="37"/>
                      <a:pt x="54" y="37"/>
                    </a:cubicBezTo>
                    <a:cubicBezTo>
                      <a:pt x="53" y="37"/>
                      <a:pt x="53" y="38"/>
                      <a:pt x="52" y="38"/>
                    </a:cubicBezTo>
                    <a:cubicBezTo>
                      <a:pt x="52" y="41"/>
                      <a:pt x="51" y="43"/>
                      <a:pt x="49" y="45"/>
                    </a:cubicBezTo>
                    <a:cubicBezTo>
                      <a:pt x="49" y="45"/>
                      <a:pt x="49" y="46"/>
                      <a:pt x="49" y="46"/>
                    </a:cubicBezTo>
                    <a:cubicBezTo>
                      <a:pt x="50" y="49"/>
                      <a:pt x="50" y="52"/>
                      <a:pt x="49" y="53"/>
                    </a:cubicBezTo>
                    <a:cubicBezTo>
                      <a:pt x="49" y="53"/>
                      <a:pt x="48" y="53"/>
                      <a:pt x="47" y="53"/>
                    </a:cubicBezTo>
                    <a:cubicBezTo>
                      <a:pt x="46" y="53"/>
                      <a:pt x="44" y="52"/>
                      <a:pt x="43" y="51"/>
                    </a:cubicBezTo>
                    <a:cubicBezTo>
                      <a:pt x="42" y="51"/>
                      <a:pt x="42" y="51"/>
                      <a:pt x="42" y="51"/>
                    </a:cubicBezTo>
                    <a:cubicBezTo>
                      <a:pt x="42" y="51"/>
                      <a:pt x="41" y="51"/>
                      <a:pt x="41" y="51"/>
                    </a:cubicBezTo>
                    <a:cubicBezTo>
                      <a:pt x="39" y="52"/>
                      <a:pt x="37" y="53"/>
                      <a:pt x="34" y="53"/>
                    </a:cubicBezTo>
                    <a:cubicBezTo>
                      <a:pt x="34" y="53"/>
                      <a:pt x="33" y="54"/>
                      <a:pt x="33" y="54"/>
                    </a:cubicBezTo>
                    <a:cubicBezTo>
                      <a:pt x="32" y="57"/>
                      <a:pt x="30" y="59"/>
                      <a:pt x="29" y="59"/>
                    </a:cubicBezTo>
                    <a:cubicBezTo>
                      <a:pt x="29" y="59"/>
                      <a:pt x="29" y="59"/>
                      <a:pt x="29" y="59"/>
                    </a:cubicBezTo>
                    <a:cubicBezTo>
                      <a:pt x="27" y="58"/>
                      <a:pt x="26" y="56"/>
                      <a:pt x="25" y="53"/>
                    </a:cubicBezTo>
                    <a:cubicBezTo>
                      <a:pt x="25" y="53"/>
                      <a:pt x="25" y="52"/>
                      <a:pt x="24" y="52"/>
                    </a:cubicBezTo>
                    <a:cubicBezTo>
                      <a:pt x="22" y="51"/>
                      <a:pt x="20" y="50"/>
                      <a:pt x="18" y="49"/>
                    </a:cubicBezTo>
                    <a:cubicBezTo>
                      <a:pt x="17" y="49"/>
                      <a:pt x="17" y="48"/>
                      <a:pt x="17" y="48"/>
                    </a:cubicBezTo>
                    <a:cubicBezTo>
                      <a:pt x="17" y="48"/>
                      <a:pt x="16" y="48"/>
                      <a:pt x="16" y="49"/>
                    </a:cubicBezTo>
                    <a:cubicBezTo>
                      <a:pt x="15" y="49"/>
                      <a:pt x="14" y="49"/>
                      <a:pt x="12" y="49"/>
                    </a:cubicBezTo>
                    <a:cubicBezTo>
                      <a:pt x="11" y="49"/>
                      <a:pt x="10" y="49"/>
                      <a:pt x="10" y="49"/>
                    </a:cubicBezTo>
                    <a:cubicBezTo>
                      <a:pt x="9" y="47"/>
                      <a:pt x="10" y="45"/>
                      <a:pt x="11" y="42"/>
                    </a:cubicBezTo>
                    <a:cubicBezTo>
                      <a:pt x="11" y="42"/>
                      <a:pt x="12" y="41"/>
                      <a:pt x="11" y="41"/>
                    </a:cubicBezTo>
                    <a:cubicBezTo>
                      <a:pt x="10" y="39"/>
                      <a:pt x="10" y="36"/>
                      <a:pt x="9" y="34"/>
                    </a:cubicBezTo>
                    <a:cubicBezTo>
                      <a:pt x="9" y="33"/>
                      <a:pt x="9" y="33"/>
                      <a:pt x="8" y="33"/>
                    </a:cubicBezTo>
                    <a:cubicBezTo>
                      <a:pt x="6" y="32"/>
                      <a:pt x="4" y="30"/>
                      <a:pt x="4" y="28"/>
                    </a:cubicBezTo>
                    <a:cubicBezTo>
                      <a:pt x="4" y="27"/>
                      <a:pt x="6" y="25"/>
                      <a:pt x="9" y="25"/>
                    </a:cubicBezTo>
                    <a:cubicBezTo>
                      <a:pt x="10" y="25"/>
                      <a:pt x="10" y="24"/>
                      <a:pt x="10" y="24"/>
                    </a:cubicBezTo>
                    <a:cubicBezTo>
                      <a:pt x="11" y="21"/>
                      <a:pt x="12" y="19"/>
                      <a:pt x="14" y="17"/>
                    </a:cubicBezTo>
                    <a:cubicBezTo>
                      <a:pt x="14" y="17"/>
                      <a:pt x="14" y="16"/>
                      <a:pt x="14" y="16"/>
                    </a:cubicBezTo>
                    <a:cubicBezTo>
                      <a:pt x="13" y="13"/>
                      <a:pt x="13" y="10"/>
                      <a:pt x="14" y="10"/>
                    </a:cubicBezTo>
                    <a:cubicBezTo>
                      <a:pt x="14" y="9"/>
                      <a:pt x="15" y="9"/>
                      <a:pt x="15" y="9"/>
                    </a:cubicBezTo>
                    <a:cubicBezTo>
                      <a:pt x="17" y="9"/>
                      <a:pt x="18" y="10"/>
                      <a:pt x="20" y="11"/>
                    </a:cubicBezTo>
                    <a:cubicBezTo>
                      <a:pt x="20" y="11"/>
                      <a:pt x="21" y="11"/>
                      <a:pt x="21" y="11"/>
                    </a:cubicBezTo>
                    <a:moveTo>
                      <a:pt x="34" y="0"/>
                    </a:moveTo>
                    <a:cubicBezTo>
                      <a:pt x="31" y="0"/>
                      <a:pt x="29" y="3"/>
                      <a:pt x="27" y="6"/>
                    </a:cubicBezTo>
                    <a:cubicBezTo>
                      <a:pt x="25" y="6"/>
                      <a:pt x="23" y="7"/>
                      <a:pt x="21" y="8"/>
                    </a:cubicBezTo>
                    <a:cubicBezTo>
                      <a:pt x="19" y="7"/>
                      <a:pt x="17" y="6"/>
                      <a:pt x="15" y="6"/>
                    </a:cubicBezTo>
                    <a:cubicBezTo>
                      <a:pt x="14" y="6"/>
                      <a:pt x="13" y="6"/>
                      <a:pt x="12" y="7"/>
                    </a:cubicBezTo>
                    <a:cubicBezTo>
                      <a:pt x="9" y="9"/>
                      <a:pt x="10" y="13"/>
                      <a:pt x="11" y="16"/>
                    </a:cubicBezTo>
                    <a:cubicBezTo>
                      <a:pt x="9" y="18"/>
                      <a:pt x="8" y="20"/>
                      <a:pt x="8" y="22"/>
                    </a:cubicBezTo>
                    <a:cubicBezTo>
                      <a:pt x="4" y="23"/>
                      <a:pt x="1" y="25"/>
                      <a:pt x="1" y="28"/>
                    </a:cubicBezTo>
                    <a:cubicBezTo>
                      <a:pt x="0" y="31"/>
                      <a:pt x="3" y="34"/>
                      <a:pt x="6" y="35"/>
                    </a:cubicBezTo>
                    <a:cubicBezTo>
                      <a:pt x="7" y="37"/>
                      <a:pt x="7" y="39"/>
                      <a:pt x="8" y="41"/>
                    </a:cubicBezTo>
                    <a:cubicBezTo>
                      <a:pt x="6" y="44"/>
                      <a:pt x="5" y="48"/>
                      <a:pt x="7" y="51"/>
                    </a:cubicBezTo>
                    <a:cubicBezTo>
                      <a:pt x="8" y="52"/>
                      <a:pt x="10" y="52"/>
                      <a:pt x="12" y="52"/>
                    </a:cubicBezTo>
                    <a:cubicBezTo>
                      <a:pt x="14" y="52"/>
                      <a:pt x="15" y="52"/>
                      <a:pt x="17" y="52"/>
                    </a:cubicBezTo>
                    <a:cubicBezTo>
                      <a:pt x="18" y="53"/>
                      <a:pt x="20" y="54"/>
                      <a:pt x="22" y="55"/>
                    </a:cubicBezTo>
                    <a:cubicBezTo>
                      <a:pt x="23" y="58"/>
                      <a:pt x="25" y="61"/>
                      <a:pt x="28" y="62"/>
                    </a:cubicBezTo>
                    <a:cubicBezTo>
                      <a:pt x="28" y="62"/>
                      <a:pt x="29" y="62"/>
                      <a:pt x="29" y="62"/>
                    </a:cubicBezTo>
                    <a:cubicBezTo>
                      <a:pt x="32" y="62"/>
                      <a:pt x="34" y="59"/>
                      <a:pt x="36" y="56"/>
                    </a:cubicBezTo>
                    <a:cubicBezTo>
                      <a:pt x="38" y="56"/>
                      <a:pt x="40" y="55"/>
                      <a:pt x="42" y="54"/>
                    </a:cubicBezTo>
                    <a:cubicBezTo>
                      <a:pt x="44" y="55"/>
                      <a:pt x="46" y="56"/>
                      <a:pt x="47" y="56"/>
                    </a:cubicBezTo>
                    <a:cubicBezTo>
                      <a:pt x="49" y="56"/>
                      <a:pt x="50" y="56"/>
                      <a:pt x="51" y="55"/>
                    </a:cubicBezTo>
                    <a:cubicBezTo>
                      <a:pt x="53" y="53"/>
                      <a:pt x="53" y="49"/>
                      <a:pt x="52" y="46"/>
                    </a:cubicBezTo>
                    <a:cubicBezTo>
                      <a:pt x="53" y="44"/>
                      <a:pt x="54" y="42"/>
                      <a:pt x="55" y="40"/>
                    </a:cubicBezTo>
                    <a:cubicBezTo>
                      <a:pt x="58" y="39"/>
                      <a:pt x="62" y="37"/>
                      <a:pt x="62" y="34"/>
                    </a:cubicBezTo>
                    <a:cubicBezTo>
                      <a:pt x="62" y="31"/>
                      <a:pt x="59" y="28"/>
                      <a:pt x="57" y="27"/>
                    </a:cubicBezTo>
                    <a:cubicBezTo>
                      <a:pt x="56" y="25"/>
                      <a:pt x="56" y="23"/>
                      <a:pt x="55" y="21"/>
                    </a:cubicBezTo>
                    <a:cubicBezTo>
                      <a:pt x="56" y="18"/>
                      <a:pt x="57" y="14"/>
                      <a:pt x="55" y="12"/>
                    </a:cubicBezTo>
                    <a:cubicBezTo>
                      <a:pt x="54" y="10"/>
                      <a:pt x="53" y="10"/>
                      <a:pt x="50" y="10"/>
                    </a:cubicBezTo>
                    <a:cubicBezTo>
                      <a:pt x="49" y="10"/>
                      <a:pt x="48" y="10"/>
                      <a:pt x="46" y="10"/>
                    </a:cubicBezTo>
                    <a:cubicBezTo>
                      <a:pt x="44" y="9"/>
                      <a:pt x="43" y="8"/>
                      <a:pt x="41" y="7"/>
                    </a:cubicBezTo>
                    <a:cubicBezTo>
                      <a:pt x="40" y="4"/>
                      <a:pt x="38" y="1"/>
                      <a:pt x="35" y="0"/>
                    </a:cubicBezTo>
                    <a:cubicBezTo>
                      <a:pt x="34" y="0"/>
                      <a:pt x="34" y="0"/>
                      <a:pt x="3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89" name="Freeform 63"/>
              <p:cNvSpPr>
                <a:spLocks noEditPoints="1"/>
              </p:cNvSpPr>
              <p:nvPr/>
            </p:nvSpPr>
            <p:spPr bwMode="auto">
              <a:xfrm>
                <a:off x="-906861" y="9834422"/>
                <a:ext cx="351871" cy="312774"/>
              </a:xfrm>
              <a:custGeom>
                <a:avLst/>
                <a:gdLst>
                  <a:gd name="T0" fmla="*/ 9 w 18"/>
                  <a:gd name="T1" fmla="*/ 13 h 16"/>
                  <a:gd name="T2" fmla="*/ 5 w 18"/>
                  <a:gd name="T3" fmla="*/ 11 h 16"/>
                  <a:gd name="T4" fmla="*/ 6 w 18"/>
                  <a:gd name="T5" fmla="*/ 4 h 16"/>
                  <a:gd name="T6" fmla="*/ 9 w 18"/>
                  <a:gd name="T7" fmla="*/ 3 h 16"/>
                  <a:gd name="T8" fmla="*/ 13 w 18"/>
                  <a:gd name="T9" fmla="*/ 5 h 16"/>
                  <a:gd name="T10" fmla="*/ 15 w 18"/>
                  <a:gd name="T11" fmla="*/ 9 h 16"/>
                  <a:gd name="T12" fmla="*/ 13 w 18"/>
                  <a:gd name="T13" fmla="*/ 12 h 16"/>
                  <a:gd name="T14" fmla="*/ 9 w 18"/>
                  <a:gd name="T15" fmla="*/ 13 h 16"/>
                  <a:gd name="T16" fmla="*/ 9 w 18"/>
                  <a:gd name="T17" fmla="*/ 0 h 16"/>
                  <a:gd name="T18" fmla="*/ 4 w 18"/>
                  <a:gd name="T19" fmla="*/ 1 h 16"/>
                  <a:gd name="T20" fmla="*/ 3 w 18"/>
                  <a:gd name="T21" fmla="*/ 13 h 16"/>
                  <a:gd name="T22" fmla="*/ 9 w 18"/>
                  <a:gd name="T23" fmla="*/ 16 h 16"/>
                  <a:gd name="T24" fmla="*/ 15 w 18"/>
                  <a:gd name="T25" fmla="*/ 15 h 16"/>
                  <a:gd name="T26" fmla="*/ 18 w 18"/>
                  <a:gd name="T27" fmla="*/ 9 h 16"/>
                  <a:gd name="T28" fmla="*/ 16 w 18"/>
                  <a:gd name="T29" fmla="*/ 3 h 16"/>
                  <a:gd name="T30" fmla="*/ 9 w 18"/>
                  <a:gd name="T3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16">
                    <a:moveTo>
                      <a:pt x="9" y="13"/>
                    </a:moveTo>
                    <a:cubicBezTo>
                      <a:pt x="8" y="13"/>
                      <a:pt x="6" y="13"/>
                      <a:pt x="5" y="11"/>
                    </a:cubicBezTo>
                    <a:cubicBezTo>
                      <a:pt x="3" y="9"/>
                      <a:pt x="4" y="6"/>
                      <a:pt x="6" y="4"/>
                    </a:cubicBezTo>
                    <a:cubicBezTo>
                      <a:pt x="7" y="3"/>
                      <a:pt x="8" y="3"/>
                      <a:pt x="9" y="3"/>
                    </a:cubicBezTo>
                    <a:cubicBezTo>
                      <a:pt x="11" y="3"/>
                      <a:pt x="12" y="3"/>
                      <a:pt x="13" y="5"/>
                    </a:cubicBezTo>
                    <a:cubicBezTo>
                      <a:pt x="14" y="6"/>
                      <a:pt x="15" y="7"/>
                      <a:pt x="15" y="9"/>
                    </a:cubicBezTo>
                    <a:cubicBezTo>
                      <a:pt x="14" y="10"/>
                      <a:pt x="14" y="11"/>
                      <a:pt x="13" y="12"/>
                    </a:cubicBezTo>
                    <a:cubicBezTo>
                      <a:pt x="12" y="13"/>
                      <a:pt x="11" y="13"/>
                      <a:pt x="9" y="13"/>
                    </a:cubicBezTo>
                    <a:moveTo>
                      <a:pt x="9" y="0"/>
                    </a:moveTo>
                    <a:cubicBezTo>
                      <a:pt x="7" y="0"/>
                      <a:pt x="6" y="0"/>
                      <a:pt x="4" y="1"/>
                    </a:cubicBezTo>
                    <a:cubicBezTo>
                      <a:pt x="0" y="4"/>
                      <a:pt x="0" y="10"/>
                      <a:pt x="3" y="13"/>
                    </a:cubicBezTo>
                    <a:cubicBezTo>
                      <a:pt x="4" y="15"/>
                      <a:pt x="7" y="16"/>
                      <a:pt x="9" y="16"/>
                    </a:cubicBezTo>
                    <a:cubicBezTo>
                      <a:pt x="11" y="16"/>
                      <a:pt x="13" y="16"/>
                      <a:pt x="15" y="15"/>
                    </a:cubicBezTo>
                    <a:cubicBezTo>
                      <a:pt x="16" y="13"/>
                      <a:pt x="18" y="11"/>
                      <a:pt x="18" y="9"/>
                    </a:cubicBezTo>
                    <a:cubicBezTo>
                      <a:pt x="18" y="7"/>
                      <a:pt x="17" y="4"/>
                      <a:pt x="16" y="3"/>
                    </a:cubicBezTo>
                    <a:cubicBezTo>
                      <a:pt x="14" y="1"/>
                      <a:pt x="12"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0" name="Freeform 64"/>
              <p:cNvSpPr>
                <a:spLocks noEditPoints="1"/>
              </p:cNvSpPr>
              <p:nvPr/>
            </p:nvSpPr>
            <p:spPr bwMode="auto">
              <a:xfrm>
                <a:off x="4820821" y="7397388"/>
                <a:ext cx="58645" cy="413776"/>
              </a:xfrm>
              <a:custGeom>
                <a:avLst/>
                <a:gdLst>
                  <a:gd name="T0" fmla="*/ 3 w 3"/>
                  <a:gd name="T1" fmla="*/ 12 h 21"/>
                  <a:gd name="T2" fmla="*/ 0 w 3"/>
                  <a:gd name="T3" fmla="*/ 12 h 21"/>
                  <a:gd name="T4" fmla="*/ 0 w 3"/>
                  <a:gd name="T5" fmla="*/ 20 h 21"/>
                  <a:gd name="T6" fmla="*/ 1 w 3"/>
                  <a:gd name="T7" fmla="*/ 21 h 21"/>
                  <a:gd name="T8" fmla="*/ 3 w 3"/>
                  <a:gd name="T9" fmla="*/ 20 h 21"/>
                  <a:gd name="T10" fmla="*/ 3 w 3"/>
                  <a:gd name="T11" fmla="*/ 12 h 21"/>
                  <a:gd name="T12" fmla="*/ 1 w 3"/>
                  <a:gd name="T13" fmla="*/ 0 h 21"/>
                  <a:gd name="T14" fmla="*/ 0 w 3"/>
                  <a:gd name="T15" fmla="*/ 1 h 21"/>
                  <a:gd name="T16" fmla="*/ 0 w 3"/>
                  <a:gd name="T17" fmla="*/ 9 h 21"/>
                  <a:gd name="T18" fmla="*/ 3 w 3"/>
                  <a:gd name="T19" fmla="*/ 9 h 21"/>
                  <a:gd name="T20" fmla="*/ 3 w 3"/>
                  <a:gd name="T21" fmla="*/ 1 h 21"/>
                  <a:gd name="T22" fmla="*/ 1 w 3"/>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1">
                    <a:moveTo>
                      <a:pt x="3" y="12"/>
                    </a:moveTo>
                    <a:cubicBezTo>
                      <a:pt x="0" y="12"/>
                      <a:pt x="0" y="12"/>
                      <a:pt x="0" y="12"/>
                    </a:cubicBezTo>
                    <a:cubicBezTo>
                      <a:pt x="0" y="20"/>
                      <a:pt x="0" y="20"/>
                      <a:pt x="0" y="20"/>
                    </a:cubicBezTo>
                    <a:cubicBezTo>
                      <a:pt x="0" y="21"/>
                      <a:pt x="1" y="21"/>
                      <a:pt x="1" y="21"/>
                    </a:cubicBezTo>
                    <a:cubicBezTo>
                      <a:pt x="2" y="21"/>
                      <a:pt x="3" y="21"/>
                      <a:pt x="3" y="20"/>
                    </a:cubicBezTo>
                    <a:cubicBezTo>
                      <a:pt x="3" y="12"/>
                      <a:pt x="3" y="12"/>
                      <a:pt x="3" y="12"/>
                    </a:cubicBezTo>
                    <a:moveTo>
                      <a:pt x="1" y="0"/>
                    </a:moveTo>
                    <a:cubicBezTo>
                      <a:pt x="1" y="0"/>
                      <a:pt x="0" y="1"/>
                      <a:pt x="0" y="1"/>
                    </a:cubicBezTo>
                    <a:cubicBezTo>
                      <a:pt x="0" y="9"/>
                      <a:pt x="0" y="9"/>
                      <a:pt x="0" y="9"/>
                    </a:cubicBezTo>
                    <a:cubicBezTo>
                      <a:pt x="3" y="9"/>
                      <a:pt x="3" y="9"/>
                      <a:pt x="3" y="9"/>
                    </a:cubicBezTo>
                    <a:cubicBezTo>
                      <a:pt x="3" y="1"/>
                      <a:pt x="3" y="1"/>
                      <a:pt x="3" y="1"/>
                    </a:cubicBezTo>
                    <a:cubicBezTo>
                      <a:pt x="3" y="1"/>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1" name="Freeform 65"/>
              <p:cNvSpPr>
                <a:spLocks/>
              </p:cNvSpPr>
              <p:nvPr/>
            </p:nvSpPr>
            <p:spPr bwMode="auto">
              <a:xfrm>
                <a:off x="4644885" y="7573323"/>
                <a:ext cx="410516" cy="58645"/>
              </a:xfrm>
              <a:custGeom>
                <a:avLst/>
                <a:gdLst>
                  <a:gd name="T0" fmla="*/ 20 w 21"/>
                  <a:gd name="T1" fmla="*/ 0 h 3"/>
                  <a:gd name="T2" fmla="*/ 12 w 21"/>
                  <a:gd name="T3" fmla="*/ 0 h 3"/>
                  <a:gd name="T4" fmla="*/ 9 w 21"/>
                  <a:gd name="T5" fmla="*/ 0 h 3"/>
                  <a:gd name="T6" fmla="*/ 1 w 21"/>
                  <a:gd name="T7" fmla="*/ 0 h 3"/>
                  <a:gd name="T8" fmla="*/ 0 w 21"/>
                  <a:gd name="T9" fmla="*/ 2 h 3"/>
                  <a:gd name="T10" fmla="*/ 1 w 21"/>
                  <a:gd name="T11" fmla="*/ 3 h 3"/>
                  <a:gd name="T12" fmla="*/ 9 w 21"/>
                  <a:gd name="T13" fmla="*/ 3 h 3"/>
                  <a:gd name="T14" fmla="*/ 12 w 21"/>
                  <a:gd name="T15" fmla="*/ 3 h 3"/>
                  <a:gd name="T16" fmla="*/ 20 w 21"/>
                  <a:gd name="T17" fmla="*/ 3 h 3"/>
                  <a:gd name="T18" fmla="*/ 21 w 21"/>
                  <a:gd name="T19" fmla="*/ 2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9" y="0"/>
                      <a:pt x="9" y="0"/>
                      <a:pt x="9" y="0"/>
                    </a:cubicBezTo>
                    <a:cubicBezTo>
                      <a:pt x="1" y="0"/>
                      <a:pt x="1" y="0"/>
                      <a:pt x="1" y="0"/>
                    </a:cubicBezTo>
                    <a:cubicBezTo>
                      <a:pt x="0" y="0"/>
                      <a:pt x="0" y="1"/>
                      <a:pt x="0" y="2"/>
                    </a:cubicBezTo>
                    <a:cubicBezTo>
                      <a:pt x="0" y="2"/>
                      <a:pt x="0" y="3"/>
                      <a:pt x="1" y="3"/>
                    </a:cubicBezTo>
                    <a:cubicBezTo>
                      <a:pt x="9" y="3"/>
                      <a:pt x="9" y="3"/>
                      <a:pt x="9" y="3"/>
                    </a:cubicBezTo>
                    <a:cubicBezTo>
                      <a:pt x="12" y="3"/>
                      <a:pt x="12" y="3"/>
                      <a:pt x="12" y="3"/>
                    </a:cubicBezTo>
                    <a:cubicBezTo>
                      <a:pt x="20" y="3"/>
                      <a:pt x="20" y="3"/>
                      <a:pt x="20" y="3"/>
                    </a:cubicBezTo>
                    <a:cubicBezTo>
                      <a:pt x="20" y="3"/>
                      <a:pt x="21" y="2"/>
                      <a:pt x="21" y="2"/>
                    </a:cubicBezTo>
                    <a:cubicBezTo>
                      <a:pt x="21" y="1"/>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2" name="Freeform 66"/>
              <p:cNvSpPr>
                <a:spLocks noEditPoints="1"/>
              </p:cNvSpPr>
              <p:nvPr/>
            </p:nvSpPr>
            <p:spPr bwMode="auto">
              <a:xfrm>
                <a:off x="-828667" y="10834648"/>
                <a:ext cx="39097" cy="413776"/>
              </a:xfrm>
              <a:custGeom>
                <a:avLst/>
                <a:gdLst>
                  <a:gd name="T0" fmla="*/ 2 w 2"/>
                  <a:gd name="T1" fmla="*/ 12 h 21"/>
                  <a:gd name="T2" fmla="*/ 0 w 2"/>
                  <a:gd name="T3" fmla="*/ 12 h 21"/>
                  <a:gd name="T4" fmla="*/ 0 w 2"/>
                  <a:gd name="T5" fmla="*/ 20 h 21"/>
                  <a:gd name="T6" fmla="*/ 1 w 2"/>
                  <a:gd name="T7" fmla="*/ 21 h 21"/>
                  <a:gd name="T8" fmla="*/ 2 w 2"/>
                  <a:gd name="T9" fmla="*/ 20 h 21"/>
                  <a:gd name="T10" fmla="*/ 2 w 2"/>
                  <a:gd name="T11" fmla="*/ 12 h 21"/>
                  <a:gd name="T12" fmla="*/ 1 w 2"/>
                  <a:gd name="T13" fmla="*/ 0 h 21"/>
                  <a:gd name="T14" fmla="*/ 0 w 2"/>
                  <a:gd name="T15" fmla="*/ 1 h 21"/>
                  <a:gd name="T16" fmla="*/ 0 w 2"/>
                  <a:gd name="T17" fmla="*/ 9 h 21"/>
                  <a:gd name="T18" fmla="*/ 2 w 2"/>
                  <a:gd name="T19" fmla="*/ 9 h 21"/>
                  <a:gd name="T20" fmla="*/ 2 w 2"/>
                  <a:gd name="T21" fmla="*/ 1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2" y="12"/>
                    </a:moveTo>
                    <a:cubicBezTo>
                      <a:pt x="0" y="12"/>
                      <a:pt x="0" y="12"/>
                      <a:pt x="0" y="12"/>
                    </a:cubicBezTo>
                    <a:cubicBezTo>
                      <a:pt x="0" y="20"/>
                      <a:pt x="0" y="20"/>
                      <a:pt x="0" y="20"/>
                    </a:cubicBezTo>
                    <a:cubicBezTo>
                      <a:pt x="0" y="20"/>
                      <a:pt x="0" y="21"/>
                      <a:pt x="1" y="21"/>
                    </a:cubicBezTo>
                    <a:cubicBezTo>
                      <a:pt x="2" y="21"/>
                      <a:pt x="2" y="20"/>
                      <a:pt x="2" y="20"/>
                    </a:cubicBezTo>
                    <a:cubicBezTo>
                      <a:pt x="2" y="12"/>
                      <a:pt x="2" y="12"/>
                      <a:pt x="2" y="12"/>
                    </a:cubicBezTo>
                    <a:moveTo>
                      <a:pt x="1" y="0"/>
                    </a:moveTo>
                    <a:cubicBezTo>
                      <a:pt x="0" y="0"/>
                      <a:pt x="0" y="1"/>
                      <a:pt x="0" y="1"/>
                    </a:cubicBezTo>
                    <a:cubicBezTo>
                      <a:pt x="0" y="9"/>
                      <a:pt x="0" y="9"/>
                      <a:pt x="0" y="9"/>
                    </a:cubicBezTo>
                    <a:cubicBezTo>
                      <a:pt x="2" y="9"/>
                      <a:pt x="2" y="9"/>
                      <a:pt x="2" y="9"/>
                    </a:cubicBezTo>
                    <a:cubicBezTo>
                      <a:pt x="2" y="1"/>
                      <a:pt x="2" y="1"/>
                      <a:pt x="2" y="1"/>
                    </a:cubicBezTo>
                    <a:cubicBezTo>
                      <a:pt x="2" y="1"/>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3" name="Freeform 67"/>
              <p:cNvSpPr>
                <a:spLocks/>
              </p:cNvSpPr>
              <p:nvPr/>
            </p:nvSpPr>
            <p:spPr bwMode="auto">
              <a:xfrm>
                <a:off x="-1024151" y="11010583"/>
                <a:ext cx="410516" cy="61904"/>
              </a:xfrm>
              <a:custGeom>
                <a:avLst/>
                <a:gdLst>
                  <a:gd name="T0" fmla="*/ 20 w 21"/>
                  <a:gd name="T1" fmla="*/ 0 h 3"/>
                  <a:gd name="T2" fmla="*/ 12 w 21"/>
                  <a:gd name="T3" fmla="*/ 0 h 3"/>
                  <a:gd name="T4" fmla="*/ 10 w 21"/>
                  <a:gd name="T5" fmla="*/ 0 h 3"/>
                  <a:gd name="T6" fmla="*/ 2 w 21"/>
                  <a:gd name="T7" fmla="*/ 0 h 3"/>
                  <a:gd name="T8" fmla="*/ 0 w 21"/>
                  <a:gd name="T9" fmla="*/ 1 h 3"/>
                  <a:gd name="T10" fmla="*/ 2 w 21"/>
                  <a:gd name="T11" fmla="*/ 3 h 3"/>
                  <a:gd name="T12" fmla="*/ 10 w 21"/>
                  <a:gd name="T13" fmla="*/ 3 h 3"/>
                  <a:gd name="T14" fmla="*/ 12 w 21"/>
                  <a:gd name="T15" fmla="*/ 3 h 3"/>
                  <a:gd name="T16" fmla="*/ 20 w 21"/>
                  <a:gd name="T17" fmla="*/ 3 h 3"/>
                  <a:gd name="T18" fmla="*/ 21 w 21"/>
                  <a:gd name="T19" fmla="*/ 1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10" y="0"/>
                      <a:pt x="10" y="0"/>
                      <a:pt x="10" y="0"/>
                    </a:cubicBezTo>
                    <a:cubicBezTo>
                      <a:pt x="2" y="0"/>
                      <a:pt x="2" y="0"/>
                      <a:pt x="2" y="0"/>
                    </a:cubicBezTo>
                    <a:cubicBezTo>
                      <a:pt x="1" y="0"/>
                      <a:pt x="0" y="1"/>
                      <a:pt x="0" y="1"/>
                    </a:cubicBezTo>
                    <a:cubicBezTo>
                      <a:pt x="0" y="2"/>
                      <a:pt x="1" y="3"/>
                      <a:pt x="2" y="3"/>
                    </a:cubicBezTo>
                    <a:cubicBezTo>
                      <a:pt x="10" y="3"/>
                      <a:pt x="10" y="3"/>
                      <a:pt x="10" y="3"/>
                    </a:cubicBezTo>
                    <a:cubicBezTo>
                      <a:pt x="12" y="3"/>
                      <a:pt x="12" y="3"/>
                      <a:pt x="12" y="3"/>
                    </a:cubicBezTo>
                    <a:cubicBezTo>
                      <a:pt x="20" y="3"/>
                      <a:pt x="20" y="3"/>
                      <a:pt x="20" y="3"/>
                    </a:cubicBezTo>
                    <a:cubicBezTo>
                      <a:pt x="21" y="3"/>
                      <a:pt x="21" y="2"/>
                      <a:pt x="21" y="1"/>
                    </a:cubicBezTo>
                    <a:cubicBezTo>
                      <a:pt x="21"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4" name="Freeform 68"/>
              <p:cNvSpPr>
                <a:spLocks noEditPoints="1"/>
              </p:cNvSpPr>
              <p:nvPr/>
            </p:nvSpPr>
            <p:spPr bwMode="auto">
              <a:xfrm>
                <a:off x="-1063248" y="6729483"/>
                <a:ext cx="58645" cy="394227"/>
              </a:xfrm>
              <a:custGeom>
                <a:avLst/>
                <a:gdLst>
                  <a:gd name="T0" fmla="*/ 3 w 3"/>
                  <a:gd name="T1" fmla="*/ 11 h 20"/>
                  <a:gd name="T2" fmla="*/ 0 w 3"/>
                  <a:gd name="T3" fmla="*/ 11 h 20"/>
                  <a:gd name="T4" fmla="*/ 0 w 3"/>
                  <a:gd name="T5" fmla="*/ 19 h 20"/>
                  <a:gd name="T6" fmla="*/ 1 w 3"/>
                  <a:gd name="T7" fmla="*/ 20 h 20"/>
                  <a:gd name="T8" fmla="*/ 3 w 3"/>
                  <a:gd name="T9" fmla="*/ 19 h 20"/>
                  <a:gd name="T10" fmla="*/ 3 w 3"/>
                  <a:gd name="T11" fmla="*/ 11 h 20"/>
                  <a:gd name="T12" fmla="*/ 1 w 3"/>
                  <a:gd name="T13" fmla="*/ 0 h 20"/>
                  <a:gd name="T14" fmla="*/ 0 w 3"/>
                  <a:gd name="T15" fmla="*/ 1 h 20"/>
                  <a:gd name="T16" fmla="*/ 0 w 3"/>
                  <a:gd name="T17" fmla="*/ 9 h 20"/>
                  <a:gd name="T18" fmla="*/ 3 w 3"/>
                  <a:gd name="T19" fmla="*/ 9 h 20"/>
                  <a:gd name="T20" fmla="*/ 3 w 3"/>
                  <a:gd name="T21" fmla="*/ 1 h 20"/>
                  <a:gd name="T22" fmla="*/ 1 w 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3" y="11"/>
                    </a:moveTo>
                    <a:cubicBezTo>
                      <a:pt x="0" y="11"/>
                      <a:pt x="0" y="11"/>
                      <a:pt x="0" y="11"/>
                    </a:cubicBezTo>
                    <a:cubicBezTo>
                      <a:pt x="0" y="19"/>
                      <a:pt x="0" y="19"/>
                      <a:pt x="0" y="19"/>
                    </a:cubicBezTo>
                    <a:cubicBezTo>
                      <a:pt x="0" y="20"/>
                      <a:pt x="1" y="20"/>
                      <a:pt x="1" y="20"/>
                    </a:cubicBezTo>
                    <a:cubicBezTo>
                      <a:pt x="2" y="20"/>
                      <a:pt x="3" y="20"/>
                      <a:pt x="3" y="19"/>
                    </a:cubicBezTo>
                    <a:cubicBezTo>
                      <a:pt x="3" y="11"/>
                      <a:pt x="3" y="11"/>
                      <a:pt x="3" y="11"/>
                    </a:cubicBezTo>
                    <a:moveTo>
                      <a:pt x="1" y="0"/>
                    </a:moveTo>
                    <a:cubicBezTo>
                      <a:pt x="1" y="0"/>
                      <a:pt x="0" y="0"/>
                      <a:pt x="0" y="1"/>
                    </a:cubicBezTo>
                    <a:cubicBezTo>
                      <a:pt x="0" y="9"/>
                      <a:pt x="0" y="9"/>
                      <a:pt x="0" y="9"/>
                    </a:cubicBezTo>
                    <a:cubicBezTo>
                      <a:pt x="3" y="9"/>
                      <a:pt x="3" y="9"/>
                      <a:pt x="3" y="9"/>
                    </a:cubicBezTo>
                    <a:cubicBezTo>
                      <a:pt x="3" y="1"/>
                      <a:pt x="3" y="1"/>
                      <a:pt x="3" y="1"/>
                    </a:cubicBezTo>
                    <a:cubicBezTo>
                      <a:pt x="3" y="0"/>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5" name="Freeform 69"/>
              <p:cNvSpPr>
                <a:spLocks/>
              </p:cNvSpPr>
              <p:nvPr/>
            </p:nvSpPr>
            <p:spPr bwMode="auto">
              <a:xfrm>
                <a:off x="-1239184" y="6905419"/>
                <a:ext cx="410516" cy="39097"/>
              </a:xfrm>
              <a:custGeom>
                <a:avLst/>
                <a:gdLst>
                  <a:gd name="T0" fmla="*/ 20 w 21"/>
                  <a:gd name="T1" fmla="*/ 0 h 2"/>
                  <a:gd name="T2" fmla="*/ 12 w 21"/>
                  <a:gd name="T3" fmla="*/ 0 h 2"/>
                  <a:gd name="T4" fmla="*/ 9 w 21"/>
                  <a:gd name="T5" fmla="*/ 0 h 2"/>
                  <a:gd name="T6" fmla="*/ 1 w 21"/>
                  <a:gd name="T7" fmla="*/ 0 h 2"/>
                  <a:gd name="T8" fmla="*/ 0 w 21"/>
                  <a:gd name="T9" fmla="*/ 1 h 2"/>
                  <a:gd name="T10" fmla="*/ 1 w 21"/>
                  <a:gd name="T11" fmla="*/ 2 h 2"/>
                  <a:gd name="T12" fmla="*/ 9 w 21"/>
                  <a:gd name="T13" fmla="*/ 2 h 2"/>
                  <a:gd name="T14" fmla="*/ 12 w 21"/>
                  <a:gd name="T15" fmla="*/ 2 h 2"/>
                  <a:gd name="T16" fmla="*/ 20 w 21"/>
                  <a:gd name="T17" fmla="*/ 2 h 2"/>
                  <a:gd name="T18" fmla="*/ 21 w 21"/>
                  <a:gd name="T19" fmla="*/ 1 h 2"/>
                  <a:gd name="T20" fmla="*/ 20 w 2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
                    <a:moveTo>
                      <a:pt x="20" y="0"/>
                    </a:moveTo>
                    <a:cubicBezTo>
                      <a:pt x="12" y="0"/>
                      <a:pt x="12" y="0"/>
                      <a:pt x="12" y="0"/>
                    </a:cubicBezTo>
                    <a:cubicBezTo>
                      <a:pt x="9" y="0"/>
                      <a:pt x="9" y="0"/>
                      <a:pt x="9" y="0"/>
                    </a:cubicBezTo>
                    <a:cubicBezTo>
                      <a:pt x="1" y="0"/>
                      <a:pt x="1" y="0"/>
                      <a:pt x="1" y="0"/>
                    </a:cubicBezTo>
                    <a:cubicBezTo>
                      <a:pt x="1" y="0"/>
                      <a:pt x="0" y="0"/>
                      <a:pt x="0" y="1"/>
                    </a:cubicBezTo>
                    <a:cubicBezTo>
                      <a:pt x="0" y="2"/>
                      <a:pt x="1" y="2"/>
                      <a:pt x="1" y="2"/>
                    </a:cubicBezTo>
                    <a:cubicBezTo>
                      <a:pt x="9" y="2"/>
                      <a:pt x="9" y="2"/>
                      <a:pt x="9" y="2"/>
                    </a:cubicBezTo>
                    <a:cubicBezTo>
                      <a:pt x="12" y="2"/>
                      <a:pt x="12" y="2"/>
                      <a:pt x="12" y="2"/>
                    </a:cubicBezTo>
                    <a:cubicBezTo>
                      <a:pt x="20" y="2"/>
                      <a:pt x="20" y="2"/>
                      <a:pt x="20" y="2"/>
                    </a:cubicBezTo>
                    <a:cubicBezTo>
                      <a:pt x="20" y="2"/>
                      <a:pt x="21" y="2"/>
                      <a:pt x="21" y="1"/>
                    </a:cubicBezTo>
                    <a:cubicBezTo>
                      <a:pt x="21" y="0"/>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6" name="Freeform 70"/>
              <p:cNvSpPr>
                <a:spLocks noEditPoints="1"/>
              </p:cNvSpPr>
              <p:nvPr/>
            </p:nvSpPr>
            <p:spPr bwMode="auto">
              <a:xfrm>
                <a:off x="4175724" y="4510740"/>
                <a:ext cx="39097" cy="410516"/>
              </a:xfrm>
              <a:custGeom>
                <a:avLst/>
                <a:gdLst>
                  <a:gd name="T0" fmla="*/ 2 w 2"/>
                  <a:gd name="T1" fmla="*/ 12 h 21"/>
                  <a:gd name="T2" fmla="*/ 0 w 2"/>
                  <a:gd name="T3" fmla="*/ 12 h 21"/>
                  <a:gd name="T4" fmla="*/ 0 w 2"/>
                  <a:gd name="T5" fmla="*/ 20 h 21"/>
                  <a:gd name="T6" fmla="*/ 1 w 2"/>
                  <a:gd name="T7" fmla="*/ 21 h 21"/>
                  <a:gd name="T8" fmla="*/ 2 w 2"/>
                  <a:gd name="T9" fmla="*/ 20 h 21"/>
                  <a:gd name="T10" fmla="*/ 2 w 2"/>
                  <a:gd name="T11" fmla="*/ 12 h 21"/>
                  <a:gd name="T12" fmla="*/ 1 w 2"/>
                  <a:gd name="T13" fmla="*/ 0 h 21"/>
                  <a:gd name="T14" fmla="*/ 0 w 2"/>
                  <a:gd name="T15" fmla="*/ 1 h 21"/>
                  <a:gd name="T16" fmla="*/ 0 w 2"/>
                  <a:gd name="T17" fmla="*/ 9 h 21"/>
                  <a:gd name="T18" fmla="*/ 2 w 2"/>
                  <a:gd name="T19" fmla="*/ 9 h 21"/>
                  <a:gd name="T20" fmla="*/ 2 w 2"/>
                  <a:gd name="T21" fmla="*/ 1 h 21"/>
                  <a:gd name="T22" fmla="*/ 1 w 2"/>
                  <a:gd name="T23"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 h="21">
                    <a:moveTo>
                      <a:pt x="2" y="12"/>
                    </a:moveTo>
                    <a:cubicBezTo>
                      <a:pt x="0" y="12"/>
                      <a:pt x="0" y="12"/>
                      <a:pt x="0" y="12"/>
                    </a:cubicBezTo>
                    <a:cubicBezTo>
                      <a:pt x="0" y="20"/>
                      <a:pt x="0" y="20"/>
                      <a:pt x="0" y="20"/>
                    </a:cubicBezTo>
                    <a:cubicBezTo>
                      <a:pt x="0" y="20"/>
                      <a:pt x="0" y="21"/>
                      <a:pt x="1" y="21"/>
                    </a:cubicBezTo>
                    <a:cubicBezTo>
                      <a:pt x="1" y="21"/>
                      <a:pt x="2" y="20"/>
                      <a:pt x="2" y="20"/>
                    </a:cubicBezTo>
                    <a:cubicBezTo>
                      <a:pt x="2" y="12"/>
                      <a:pt x="2" y="12"/>
                      <a:pt x="2" y="12"/>
                    </a:cubicBezTo>
                    <a:moveTo>
                      <a:pt x="1" y="0"/>
                    </a:moveTo>
                    <a:cubicBezTo>
                      <a:pt x="0" y="0"/>
                      <a:pt x="0" y="1"/>
                      <a:pt x="0" y="1"/>
                    </a:cubicBezTo>
                    <a:cubicBezTo>
                      <a:pt x="0" y="9"/>
                      <a:pt x="0" y="9"/>
                      <a:pt x="0" y="9"/>
                    </a:cubicBezTo>
                    <a:cubicBezTo>
                      <a:pt x="2" y="9"/>
                      <a:pt x="2" y="9"/>
                      <a:pt x="2" y="9"/>
                    </a:cubicBezTo>
                    <a:cubicBezTo>
                      <a:pt x="2" y="1"/>
                      <a:pt x="2" y="1"/>
                      <a:pt x="2" y="1"/>
                    </a:cubicBezTo>
                    <a:cubicBezTo>
                      <a:pt x="2" y="1"/>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7" name="Freeform 71"/>
              <p:cNvSpPr>
                <a:spLocks/>
              </p:cNvSpPr>
              <p:nvPr/>
            </p:nvSpPr>
            <p:spPr bwMode="auto">
              <a:xfrm>
                <a:off x="3980240" y="4686676"/>
                <a:ext cx="410516" cy="58645"/>
              </a:xfrm>
              <a:custGeom>
                <a:avLst/>
                <a:gdLst>
                  <a:gd name="T0" fmla="*/ 20 w 21"/>
                  <a:gd name="T1" fmla="*/ 0 h 3"/>
                  <a:gd name="T2" fmla="*/ 12 w 21"/>
                  <a:gd name="T3" fmla="*/ 0 h 3"/>
                  <a:gd name="T4" fmla="*/ 10 w 21"/>
                  <a:gd name="T5" fmla="*/ 0 h 3"/>
                  <a:gd name="T6" fmla="*/ 2 w 21"/>
                  <a:gd name="T7" fmla="*/ 0 h 3"/>
                  <a:gd name="T8" fmla="*/ 0 w 21"/>
                  <a:gd name="T9" fmla="*/ 1 h 3"/>
                  <a:gd name="T10" fmla="*/ 2 w 21"/>
                  <a:gd name="T11" fmla="*/ 3 h 3"/>
                  <a:gd name="T12" fmla="*/ 10 w 21"/>
                  <a:gd name="T13" fmla="*/ 3 h 3"/>
                  <a:gd name="T14" fmla="*/ 12 w 21"/>
                  <a:gd name="T15" fmla="*/ 3 h 3"/>
                  <a:gd name="T16" fmla="*/ 20 w 21"/>
                  <a:gd name="T17" fmla="*/ 3 h 3"/>
                  <a:gd name="T18" fmla="*/ 21 w 21"/>
                  <a:gd name="T19" fmla="*/ 1 h 3"/>
                  <a:gd name="T20" fmla="*/ 20 w 21"/>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3">
                    <a:moveTo>
                      <a:pt x="20" y="0"/>
                    </a:moveTo>
                    <a:cubicBezTo>
                      <a:pt x="12" y="0"/>
                      <a:pt x="12" y="0"/>
                      <a:pt x="12" y="0"/>
                    </a:cubicBezTo>
                    <a:cubicBezTo>
                      <a:pt x="10" y="0"/>
                      <a:pt x="10" y="0"/>
                      <a:pt x="10" y="0"/>
                    </a:cubicBezTo>
                    <a:cubicBezTo>
                      <a:pt x="2" y="0"/>
                      <a:pt x="2" y="0"/>
                      <a:pt x="2" y="0"/>
                    </a:cubicBezTo>
                    <a:cubicBezTo>
                      <a:pt x="1" y="0"/>
                      <a:pt x="0" y="1"/>
                      <a:pt x="0" y="1"/>
                    </a:cubicBezTo>
                    <a:cubicBezTo>
                      <a:pt x="0" y="2"/>
                      <a:pt x="1" y="3"/>
                      <a:pt x="2" y="3"/>
                    </a:cubicBezTo>
                    <a:cubicBezTo>
                      <a:pt x="10" y="3"/>
                      <a:pt x="10" y="3"/>
                      <a:pt x="10" y="3"/>
                    </a:cubicBezTo>
                    <a:cubicBezTo>
                      <a:pt x="12" y="3"/>
                      <a:pt x="12" y="3"/>
                      <a:pt x="12" y="3"/>
                    </a:cubicBezTo>
                    <a:cubicBezTo>
                      <a:pt x="20" y="3"/>
                      <a:pt x="20" y="3"/>
                      <a:pt x="20" y="3"/>
                    </a:cubicBezTo>
                    <a:cubicBezTo>
                      <a:pt x="21" y="3"/>
                      <a:pt x="21" y="2"/>
                      <a:pt x="21" y="1"/>
                    </a:cubicBezTo>
                    <a:cubicBezTo>
                      <a:pt x="21"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8" name="Freeform 72"/>
              <p:cNvSpPr>
                <a:spLocks noEditPoints="1"/>
              </p:cNvSpPr>
              <p:nvPr/>
            </p:nvSpPr>
            <p:spPr bwMode="auto">
              <a:xfrm>
                <a:off x="1790819" y="11346165"/>
                <a:ext cx="58645" cy="394227"/>
              </a:xfrm>
              <a:custGeom>
                <a:avLst/>
                <a:gdLst>
                  <a:gd name="T0" fmla="*/ 3 w 3"/>
                  <a:gd name="T1" fmla="*/ 11 h 20"/>
                  <a:gd name="T2" fmla="*/ 0 w 3"/>
                  <a:gd name="T3" fmla="*/ 11 h 20"/>
                  <a:gd name="T4" fmla="*/ 0 w 3"/>
                  <a:gd name="T5" fmla="*/ 19 h 20"/>
                  <a:gd name="T6" fmla="*/ 1 w 3"/>
                  <a:gd name="T7" fmla="*/ 20 h 20"/>
                  <a:gd name="T8" fmla="*/ 3 w 3"/>
                  <a:gd name="T9" fmla="*/ 19 h 20"/>
                  <a:gd name="T10" fmla="*/ 3 w 3"/>
                  <a:gd name="T11" fmla="*/ 11 h 20"/>
                  <a:gd name="T12" fmla="*/ 1 w 3"/>
                  <a:gd name="T13" fmla="*/ 0 h 20"/>
                  <a:gd name="T14" fmla="*/ 0 w 3"/>
                  <a:gd name="T15" fmla="*/ 1 h 20"/>
                  <a:gd name="T16" fmla="*/ 0 w 3"/>
                  <a:gd name="T17" fmla="*/ 9 h 20"/>
                  <a:gd name="T18" fmla="*/ 3 w 3"/>
                  <a:gd name="T19" fmla="*/ 9 h 20"/>
                  <a:gd name="T20" fmla="*/ 3 w 3"/>
                  <a:gd name="T21" fmla="*/ 1 h 20"/>
                  <a:gd name="T22" fmla="*/ 1 w 3"/>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0">
                    <a:moveTo>
                      <a:pt x="3" y="11"/>
                    </a:moveTo>
                    <a:cubicBezTo>
                      <a:pt x="0" y="11"/>
                      <a:pt x="0" y="11"/>
                      <a:pt x="0" y="11"/>
                    </a:cubicBezTo>
                    <a:cubicBezTo>
                      <a:pt x="0" y="19"/>
                      <a:pt x="0" y="19"/>
                      <a:pt x="0" y="19"/>
                    </a:cubicBezTo>
                    <a:cubicBezTo>
                      <a:pt x="0" y="20"/>
                      <a:pt x="1" y="20"/>
                      <a:pt x="1" y="20"/>
                    </a:cubicBezTo>
                    <a:cubicBezTo>
                      <a:pt x="2" y="20"/>
                      <a:pt x="3" y="20"/>
                      <a:pt x="3" y="19"/>
                    </a:cubicBezTo>
                    <a:cubicBezTo>
                      <a:pt x="3" y="11"/>
                      <a:pt x="3" y="11"/>
                      <a:pt x="3" y="11"/>
                    </a:cubicBezTo>
                    <a:moveTo>
                      <a:pt x="1" y="0"/>
                    </a:moveTo>
                    <a:cubicBezTo>
                      <a:pt x="1" y="0"/>
                      <a:pt x="0" y="0"/>
                      <a:pt x="0" y="1"/>
                    </a:cubicBezTo>
                    <a:cubicBezTo>
                      <a:pt x="0" y="9"/>
                      <a:pt x="0" y="9"/>
                      <a:pt x="0" y="9"/>
                    </a:cubicBezTo>
                    <a:cubicBezTo>
                      <a:pt x="3" y="9"/>
                      <a:pt x="3" y="9"/>
                      <a:pt x="3" y="9"/>
                    </a:cubicBezTo>
                    <a:cubicBezTo>
                      <a:pt x="3" y="1"/>
                      <a:pt x="3" y="1"/>
                      <a:pt x="3" y="1"/>
                    </a:cubicBezTo>
                    <a:cubicBezTo>
                      <a:pt x="3" y="0"/>
                      <a:pt x="2"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699" name="Freeform 73"/>
              <p:cNvSpPr>
                <a:spLocks/>
              </p:cNvSpPr>
              <p:nvPr/>
            </p:nvSpPr>
            <p:spPr bwMode="auto">
              <a:xfrm>
                <a:off x="1614883" y="11522101"/>
                <a:ext cx="410516" cy="39097"/>
              </a:xfrm>
              <a:custGeom>
                <a:avLst/>
                <a:gdLst>
                  <a:gd name="T0" fmla="*/ 20 w 21"/>
                  <a:gd name="T1" fmla="*/ 0 h 2"/>
                  <a:gd name="T2" fmla="*/ 12 w 21"/>
                  <a:gd name="T3" fmla="*/ 0 h 2"/>
                  <a:gd name="T4" fmla="*/ 9 w 21"/>
                  <a:gd name="T5" fmla="*/ 0 h 2"/>
                  <a:gd name="T6" fmla="*/ 1 w 21"/>
                  <a:gd name="T7" fmla="*/ 0 h 2"/>
                  <a:gd name="T8" fmla="*/ 0 w 21"/>
                  <a:gd name="T9" fmla="*/ 1 h 2"/>
                  <a:gd name="T10" fmla="*/ 1 w 21"/>
                  <a:gd name="T11" fmla="*/ 2 h 2"/>
                  <a:gd name="T12" fmla="*/ 9 w 21"/>
                  <a:gd name="T13" fmla="*/ 2 h 2"/>
                  <a:gd name="T14" fmla="*/ 12 w 21"/>
                  <a:gd name="T15" fmla="*/ 2 h 2"/>
                  <a:gd name="T16" fmla="*/ 20 w 21"/>
                  <a:gd name="T17" fmla="*/ 2 h 2"/>
                  <a:gd name="T18" fmla="*/ 21 w 21"/>
                  <a:gd name="T19" fmla="*/ 1 h 2"/>
                  <a:gd name="T20" fmla="*/ 20 w 21"/>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
                    <a:moveTo>
                      <a:pt x="20" y="0"/>
                    </a:moveTo>
                    <a:cubicBezTo>
                      <a:pt x="12" y="0"/>
                      <a:pt x="12" y="0"/>
                      <a:pt x="12" y="0"/>
                    </a:cubicBezTo>
                    <a:cubicBezTo>
                      <a:pt x="9" y="0"/>
                      <a:pt x="9" y="0"/>
                      <a:pt x="9" y="0"/>
                    </a:cubicBezTo>
                    <a:cubicBezTo>
                      <a:pt x="1" y="0"/>
                      <a:pt x="1" y="0"/>
                      <a:pt x="1" y="0"/>
                    </a:cubicBezTo>
                    <a:cubicBezTo>
                      <a:pt x="1" y="0"/>
                      <a:pt x="0" y="0"/>
                      <a:pt x="0" y="1"/>
                    </a:cubicBezTo>
                    <a:cubicBezTo>
                      <a:pt x="0" y="2"/>
                      <a:pt x="1" y="2"/>
                      <a:pt x="1" y="2"/>
                    </a:cubicBezTo>
                    <a:cubicBezTo>
                      <a:pt x="9" y="2"/>
                      <a:pt x="9" y="2"/>
                      <a:pt x="9" y="2"/>
                    </a:cubicBezTo>
                    <a:cubicBezTo>
                      <a:pt x="12" y="2"/>
                      <a:pt x="12" y="2"/>
                      <a:pt x="12" y="2"/>
                    </a:cubicBezTo>
                    <a:cubicBezTo>
                      <a:pt x="20" y="2"/>
                      <a:pt x="20" y="2"/>
                      <a:pt x="20" y="2"/>
                    </a:cubicBezTo>
                    <a:cubicBezTo>
                      <a:pt x="20" y="2"/>
                      <a:pt x="21" y="2"/>
                      <a:pt x="21" y="1"/>
                    </a:cubicBezTo>
                    <a:cubicBezTo>
                      <a:pt x="21" y="0"/>
                      <a:pt x="20"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0" name="Freeform 74"/>
              <p:cNvSpPr>
                <a:spLocks noEditPoints="1"/>
              </p:cNvSpPr>
              <p:nvPr/>
            </p:nvSpPr>
            <p:spPr bwMode="auto">
              <a:xfrm>
                <a:off x="4996757" y="8948228"/>
                <a:ext cx="821033" cy="788452"/>
              </a:xfrm>
              <a:custGeom>
                <a:avLst/>
                <a:gdLst>
                  <a:gd name="T0" fmla="*/ 38 w 42"/>
                  <a:gd name="T1" fmla="*/ 36 h 40"/>
                  <a:gd name="T2" fmla="*/ 4 w 42"/>
                  <a:gd name="T3" fmla="*/ 34 h 40"/>
                  <a:gd name="T4" fmla="*/ 4 w 42"/>
                  <a:gd name="T5" fmla="*/ 31 h 40"/>
                  <a:gd name="T6" fmla="*/ 8 w 42"/>
                  <a:gd name="T7" fmla="*/ 29 h 40"/>
                  <a:gd name="T8" fmla="*/ 12 w 42"/>
                  <a:gd name="T9" fmla="*/ 28 h 40"/>
                  <a:gd name="T10" fmla="*/ 20 w 42"/>
                  <a:gd name="T11" fmla="*/ 24 h 40"/>
                  <a:gd name="T12" fmla="*/ 19 w 42"/>
                  <a:gd name="T13" fmla="*/ 20 h 40"/>
                  <a:gd name="T14" fmla="*/ 18 w 42"/>
                  <a:gd name="T15" fmla="*/ 17 h 40"/>
                  <a:gd name="T16" fmla="*/ 17 w 42"/>
                  <a:gd name="T17" fmla="*/ 8 h 40"/>
                  <a:gd name="T18" fmla="*/ 23 w 42"/>
                  <a:gd name="T19" fmla="*/ 3 h 40"/>
                  <a:gd name="T20" fmla="*/ 23 w 42"/>
                  <a:gd name="T21" fmla="*/ 3 h 40"/>
                  <a:gd name="T22" fmla="*/ 29 w 42"/>
                  <a:gd name="T23" fmla="*/ 9 h 40"/>
                  <a:gd name="T24" fmla="*/ 27 w 42"/>
                  <a:gd name="T25" fmla="*/ 17 h 40"/>
                  <a:gd name="T26" fmla="*/ 25 w 42"/>
                  <a:gd name="T27" fmla="*/ 20 h 40"/>
                  <a:gd name="T28" fmla="*/ 24 w 42"/>
                  <a:gd name="T29" fmla="*/ 24 h 40"/>
                  <a:gd name="T30" fmla="*/ 31 w 42"/>
                  <a:gd name="T31" fmla="*/ 29 h 40"/>
                  <a:gd name="T32" fmla="*/ 35 w 42"/>
                  <a:gd name="T33" fmla="*/ 31 h 40"/>
                  <a:gd name="T34" fmla="*/ 38 w 42"/>
                  <a:gd name="T35" fmla="*/ 34 h 40"/>
                  <a:gd name="T36" fmla="*/ 38 w 42"/>
                  <a:gd name="T37" fmla="*/ 36 h 40"/>
                  <a:gd name="T38" fmla="*/ 23 w 42"/>
                  <a:gd name="T39" fmla="*/ 0 h 40"/>
                  <a:gd name="T40" fmla="*/ 14 w 42"/>
                  <a:gd name="T41" fmla="*/ 8 h 40"/>
                  <a:gd name="T42" fmla="*/ 15 w 42"/>
                  <a:gd name="T43" fmla="*/ 18 h 40"/>
                  <a:gd name="T44" fmla="*/ 16 w 42"/>
                  <a:gd name="T45" fmla="*/ 21 h 40"/>
                  <a:gd name="T46" fmla="*/ 17 w 42"/>
                  <a:gd name="T47" fmla="*/ 23 h 40"/>
                  <a:gd name="T48" fmla="*/ 11 w 42"/>
                  <a:gd name="T49" fmla="*/ 25 h 40"/>
                  <a:gd name="T50" fmla="*/ 7 w 42"/>
                  <a:gd name="T51" fmla="*/ 26 h 40"/>
                  <a:gd name="T52" fmla="*/ 1 w 42"/>
                  <a:gd name="T53" fmla="*/ 30 h 40"/>
                  <a:gd name="T54" fmla="*/ 1 w 42"/>
                  <a:gd name="T55" fmla="*/ 36 h 40"/>
                  <a:gd name="T56" fmla="*/ 3 w 42"/>
                  <a:gd name="T57" fmla="*/ 37 h 40"/>
                  <a:gd name="T58" fmla="*/ 39 w 42"/>
                  <a:gd name="T59" fmla="*/ 40 h 40"/>
                  <a:gd name="T60" fmla="*/ 39 w 42"/>
                  <a:gd name="T61" fmla="*/ 40 h 40"/>
                  <a:gd name="T62" fmla="*/ 41 w 42"/>
                  <a:gd name="T63" fmla="*/ 39 h 40"/>
                  <a:gd name="T64" fmla="*/ 41 w 42"/>
                  <a:gd name="T65" fmla="*/ 33 h 40"/>
                  <a:gd name="T66" fmla="*/ 37 w 42"/>
                  <a:gd name="T67" fmla="*/ 28 h 40"/>
                  <a:gd name="T68" fmla="*/ 32 w 42"/>
                  <a:gd name="T69" fmla="*/ 26 h 40"/>
                  <a:gd name="T70" fmla="*/ 27 w 42"/>
                  <a:gd name="T71" fmla="*/ 23 h 40"/>
                  <a:gd name="T72" fmla="*/ 28 w 42"/>
                  <a:gd name="T73" fmla="*/ 22 h 40"/>
                  <a:gd name="T74" fmla="*/ 29 w 42"/>
                  <a:gd name="T75" fmla="*/ 19 h 40"/>
                  <a:gd name="T76" fmla="*/ 32 w 42"/>
                  <a:gd name="T77" fmla="*/ 9 h 40"/>
                  <a:gd name="T78" fmla="*/ 23 w 42"/>
                  <a:gd name="T79" fmla="*/ 0 h 40"/>
                  <a:gd name="T80" fmla="*/ 23 w 42"/>
                  <a:gd name="T8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2" h="40">
                    <a:moveTo>
                      <a:pt x="38" y="36"/>
                    </a:moveTo>
                    <a:cubicBezTo>
                      <a:pt x="4" y="34"/>
                      <a:pt x="4" y="34"/>
                      <a:pt x="4" y="34"/>
                    </a:cubicBezTo>
                    <a:cubicBezTo>
                      <a:pt x="4" y="33"/>
                      <a:pt x="4" y="32"/>
                      <a:pt x="4" y="31"/>
                    </a:cubicBezTo>
                    <a:cubicBezTo>
                      <a:pt x="5" y="30"/>
                      <a:pt x="6" y="30"/>
                      <a:pt x="8" y="29"/>
                    </a:cubicBezTo>
                    <a:cubicBezTo>
                      <a:pt x="9" y="29"/>
                      <a:pt x="11" y="28"/>
                      <a:pt x="12" y="28"/>
                    </a:cubicBezTo>
                    <a:cubicBezTo>
                      <a:pt x="16" y="27"/>
                      <a:pt x="19" y="26"/>
                      <a:pt x="20" y="24"/>
                    </a:cubicBezTo>
                    <a:cubicBezTo>
                      <a:pt x="20" y="23"/>
                      <a:pt x="20" y="21"/>
                      <a:pt x="19" y="20"/>
                    </a:cubicBezTo>
                    <a:cubicBezTo>
                      <a:pt x="19" y="19"/>
                      <a:pt x="18" y="18"/>
                      <a:pt x="18" y="17"/>
                    </a:cubicBezTo>
                    <a:cubicBezTo>
                      <a:pt x="17" y="14"/>
                      <a:pt x="16" y="13"/>
                      <a:pt x="17" y="8"/>
                    </a:cubicBezTo>
                    <a:cubicBezTo>
                      <a:pt x="18" y="4"/>
                      <a:pt x="21" y="3"/>
                      <a:pt x="23" y="3"/>
                    </a:cubicBezTo>
                    <a:cubicBezTo>
                      <a:pt x="23" y="3"/>
                      <a:pt x="23" y="3"/>
                      <a:pt x="23" y="3"/>
                    </a:cubicBezTo>
                    <a:cubicBezTo>
                      <a:pt x="23" y="3"/>
                      <a:pt x="29" y="4"/>
                      <a:pt x="29" y="9"/>
                    </a:cubicBezTo>
                    <a:cubicBezTo>
                      <a:pt x="29" y="14"/>
                      <a:pt x="28" y="15"/>
                      <a:pt x="27" y="17"/>
                    </a:cubicBezTo>
                    <a:cubicBezTo>
                      <a:pt x="26" y="18"/>
                      <a:pt x="26" y="19"/>
                      <a:pt x="25" y="20"/>
                    </a:cubicBezTo>
                    <a:cubicBezTo>
                      <a:pt x="24" y="22"/>
                      <a:pt x="24" y="23"/>
                      <a:pt x="24" y="24"/>
                    </a:cubicBezTo>
                    <a:cubicBezTo>
                      <a:pt x="25" y="27"/>
                      <a:pt x="28" y="28"/>
                      <a:pt x="31" y="29"/>
                    </a:cubicBezTo>
                    <a:cubicBezTo>
                      <a:pt x="32" y="30"/>
                      <a:pt x="34" y="30"/>
                      <a:pt x="35" y="31"/>
                    </a:cubicBezTo>
                    <a:cubicBezTo>
                      <a:pt x="37" y="32"/>
                      <a:pt x="38" y="33"/>
                      <a:pt x="38" y="34"/>
                    </a:cubicBezTo>
                    <a:cubicBezTo>
                      <a:pt x="39" y="35"/>
                      <a:pt x="38" y="36"/>
                      <a:pt x="38" y="36"/>
                    </a:cubicBezTo>
                    <a:moveTo>
                      <a:pt x="23" y="0"/>
                    </a:moveTo>
                    <a:cubicBezTo>
                      <a:pt x="19" y="0"/>
                      <a:pt x="14" y="2"/>
                      <a:pt x="14" y="8"/>
                    </a:cubicBezTo>
                    <a:cubicBezTo>
                      <a:pt x="13" y="13"/>
                      <a:pt x="13" y="15"/>
                      <a:pt x="15" y="18"/>
                    </a:cubicBezTo>
                    <a:cubicBezTo>
                      <a:pt x="15" y="19"/>
                      <a:pt x="16" y="20"/>
                      <a:pt x="16" y="21"/>
                    </a:cubicBezTo>
                    <a:cubicBezTo>
                      <a:pt x="17" y="22"/>
                      <a:pt x="17" y="22"/>
                      <a:pt x="17" y="23"/>
                    </a:cubicBezTo>
                    <a:cubicBezTo>
                      <a:pt x="16" y="23"/>
                      <a:pt x="14" y="24"/>
                      <a:pt x="11" y="25"/>
                    </a:cubicBezTo>
                    <a:cubicBezTo>
                      <a:pt x="10" y="25"/>
                      <a:pt x="8" y="25"/>
                      <a:pt x="7" y="26"/>
                    </a:cubicBezTo>
                    <a:cubicBezTo>
                      <a:pt x="4" y="27"/>
                      <a:pt x="2" y="28"/>
                      <a:pt x="1" y="30"/>
                    </a:cubicBezTo>
                    <a:cubicBezTo>
                      <a:pt x="0" y="33"/>
                      <a:pt x="1" y="36"/>
                      <a:pt x="1" y="36"/>
                    </a:cubicBezTo>
                    <a:cubicBezTo>
                      <a:pt x="1" y="37"/>
                      <a:pt x="2" y="37"/>
                      <a:pt x="3" y="37"/>
                    </a:cubicBezTo>
                    <a:cubicBezTo>
                      <a:pt x="39" y="40"/>
                      <a:pt x="39" y="40"/>
                      <a:pt x="39" y="40"/>
                    </a:cubicBezTo>
                    <a:cubicBezTo>
                      <a:pt x="39" y="40"/>
                      <a:pt x="39" y="40"/>
                      <a:pt x="39" y="40"/>
                    </a:cubicBezTo>
                    <a:cubicBezTo>
                      <a:pt x="40" y="40"/>
                      <a:pt x="41" y="39"/>
                      <a:pt x="41" y="39"/>
                    </a:cubicBezTo>
                    <a:cubicBezTo>
                      <a:pt x="41" y="39"/>
                      <a:pt x="42" y="36"/>
                      <a:pt x="41" y="33"/>
                    </a:cubicBezTo>
                    <a:cubicBezTo>
                      <a:pt x="41" y="31"/>
                      <a:pt x="39" y="29"/>
                      <a:pt x="37" y="28"/>
                    </a:cubicBezTo>
                    <a:cubicBezTo>
                      <a:pt x="35" y="27"/>
                      <a:pt x="34" y="27"/>
                      <a:pt x="32" y="26"/>
                    </a:cubicBezTo>
                    <a:cubicBezTo>
                      <a:pt x="30" y="25"/>
                      <a:pt x="27" y="24"/>
                      <a:pt x="27" y="23"/>
                    </a:cubicBezTo>
                    <a:cubicBezTo>
                      <a:pt x="27" y="23"/>
                      <a:pt x="27" y="22"/>
                      <a:pt x="28" y="22"/>
                    </a:cubicBezTo>
                    <a:cubicBezTo>
                      <a:pt x="28" y="21"/>
                      <a:pt x="29" y="20"/>
                      <a:pt x="29" y="19"/>
                    </a:cubicBezTo>
                    <a:cubicBezTo>
                      <a:pt x="31" y="17"/>
                      <a:pt x="33" y="15"/>
                      <a:pt x="32" y="9"/>
                    </a:cubicBezTo>
                    <a:cubicBezTo>
                      <a:pt x="32" y="2"/>
                      <a:pt x="26" y="0"/>
                      <a:pt x="23" y="0"/>
                    </a:cubicBezTo>
                    <a:cubicBezTo>
                      <a:pt x="23" y="0"/>
                      <a:pt x="23" y="0"/>
                      <a:pt x="23"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1" name="Freeform 75"/>
              <p:cNvSpPr>
                <a:spLocks noEditPoints="1"/>
              </p:cNvSpPr>
              <p:nvPr/>
            </p:nvSpPr>
            <p:spPr bwMode="auto">
              <a:xfrm>
                <a:off x="5074950" y="7889355"/>
                <a:ext cx="1234808" cy="882937"/>
              </a:xfrm>
              <a:custGeom>
                <a:avLst/>
                <a:gdLst>
                  <a:gd name="T0" fmla="*/ 31 w 63"/>
                  <a:gd name="T1" fmla="*/ 41 h 45"/>
                  <a:gd name="T2" fmla="*/ 27 w 63"/>
                  <a:gd name="T3" fmla="*/ 32 h 45"/>
                  <a:gd name="T4" fmla="*/ 26 w 63"/>
                  <a:gd name="T5" fmla="*/ 31 h 45"/>
                  <a:gd name="T6" fmla="*/ 9 w 63"/>
                  <a:gd name="T7" fmla="*/ 30 h 45"/>
                  <a:gd name="T8" fmla="*/ 3 w 63"/>
                  <a:gd name="T9" fmla="*/ 23 h 45"/>
                  <a:gd name="T10" fmla="*/ 4 w 63"/>
                  <a:gd name="T11" fmla="*/ 8 h 45"/>
                  <a:gd name="T12" fmla="*/ 10 w 63"/>
                  <a:gd name="T13" fmla="*/ 2 h 45"/>
                  <a:gd name="T14" fmla="*/ 11 w 63"/>
                  <a:gd name="T15" fmla="*/ 2 h 45"/>
                  <a:gd name="T16" fmla="*/ 55 w 63"/>
                  <a:gd name="T17" fmla="*/ 5 h 45"/>
                  <a:gd name="T18" fmla="*/ 59 w 63"/>
                  <a:gd name="T19" fmla="*/ 7 h 45"/>
                  <a:gd name="T20" fmla="*/ 61 w 63"/>
                  <a:gd name="T21" fmla="*/ 12 h 45"/>
                  <a:gd name="T22" fmla="*/ 60 w 63"/>
                  <a:gd name="T23" fmla="*/ 27 h 45"/>
                  <a:gd name="T24" fmla="*/ 54 w 63"/>
                  <a:gd name="T25" fmla="*/ 33 h 45"/>
                  <a:gd name="T26" fmla="*/ 53 w 63"/>
                  <a:gd name="T27" fmla="*/ 33 h 45"/>
                  <a:gd name="T28" fmla="*/ 36 w 63"/>
                  <a:gd name="T29" fmla="*/ 32 h 45"/>
                  <a:gd name="T30" fmla="*/ 36 w 63"/>
                  <a:gd name="T31" fmla="*/ 32 h 45"/>
                  <a:gd name="T32" fmla="*/ 35 w 63"/>
                  <a:gd name="T33" fmla="*/ 32 h 45"/>
                  <a:gd name="T34" fmla="*/ 31 w 63"/>
                  <a:gd name="T35" fmla="*/ 41 h 45"/>
                  <a:gd name="T36" fmla="*/ 10 w 63"/>
                  <a:gd name="T37" fmla="*/ 0 h 45"/>
                  <a:gd name="T38" fmla="*/ 2 w 63"/>
                  <a:gd name="T39" fmla="*/ 8 h 45"/>
                  <a:gd name="T40" fmla="*/ 1 w 63"/>
                  <a:gd name="T41" fmla="*/ 23 h 45"/>
                  <a:gd name="T42" fmla="*/ 9 w 63"/>
                  <a:gd name="T43" fmla="*/ 32 h 45"/>
                  <a:gd name="T44" fmla="*/ 25 w 63"/>
                  <a:gd name="T45" fmla="*/ 33 h 45"/>
                  <a:gd name="T46" fmla="*/ 29 w 63"/>
                  <a:gd name="T47" fmla="*/ 44 h 45"/>
                  <a:gd name="T48" fmla="*/ 30 w 63"/>
                  <a:gd name="T49" fmla="*/ 45 h 45"/>
                  <a:gd name="T50" fmla="*/ 30 w 63"/>
                  <a:gd name="T51" fmla="*/ 45 h 45"/>
                  <a:gd name="T52" fmla="*/ 31 w 63"/>
                  <a:gd name="T53" fmla="*/ 44 h 45"/>
                  <a:gd name="T54" fmla="*/ 37 w 63"/>
                  <a:gd name="T55" fmla="*/ 34 h 45"/>
                  <a:gd name="T56" fmla="*/ 53 w 63"/>
                  <a:gd name="T57" fmla="*/ 35 h 45"/>
                  <a:gd name="T58" fmla="*/ 54 w 63"/>
                  <a:gd name="T59" fmla="*/ 35 h 45"/>
                  <a:gd name="T60" fmla="*/ 62 w 63"/>
                  <a:gd name="T61" fmla="*/ 27 h 45"/>
                  <a:gd name="T62" fmla="*/ 63 w 63"/>
                  <a:gd name="T63" fmla="*/ 12 h 45"/>
                  <a:gd name="T64" fmla="*/ 61 w 63"/>
                  <a:gd name="T65" fmla="*/ 6 h 45"/>
                  <a:gd name="T66" fmla="*/ 55 w 63"/>
                  <a:gd name="T67" fmla="*/ 3 h 45"/>
                  <a:gd name="T68" fmla="*/ 11 w 63"/>
                  <a:gd name="T69" fmla="*/ 0 h 45"/>
                  <a:gd name="T70" fmla="*/ 10 w 63"/>
                  <a:gd name="T7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45">
                    <a:moveTo>
                      <a:pt x="31" y="41"/>
                    </a:moveTo>
                    <a:cubicBezTo>
                      <a:pt x="27" y="32"/>
                      <a:pt x="27" y="32"/>
                      <a:pt x="27" y="32"/>
                    </a:cubicBezTo>
                    <a:cubicBezTo>
                      <a:pt x="27" y="31"/>
                      <a:pt x="27" y="31"/>
                      <a:pt x="26" y="31"/>
                    </a:cubicBezTo>
                    <a:cubicBezTo>
                      <a:pt x="9" y="30"/>
                      <a:pt x="9" y="30"/>
                      <a:pt x="9" y="30"/>
                    </a:cubicBezTo>
                    <a:cubicBezTo>
                      <a:pt x="5" y="30"/>
                      <a:pt x="3" y="27"/>
                      <a:pt x="3" y="23"/>
                    </a:cubicBezTo>
                    <a:cubicBezTo>
                      <a:pt x="4" y="8"/>
                      <a:pt x="4" y="8"/>
                      <a:pt x="4" y="8"/>
                    </a:cubicBezTo>
                    <a:cubicBezTo>
                      <a:pt x="4" y="5"/>
                      <a:pt x="7" y="2"/>
                      <a:pt x="10" y="2"/>
                    </a:cubicBezTo>
                    <a:cubicBezTo>
                      <a:pt x="10" y="2"/>
                      <a:pt x="10" y="2"/>
                      <a:pt x="11" y="2"/>
                    </a:cubicBezTo>
                    <a:cubicBezTo>
                      <a:pt x="55" y="5"/>
                      <a:pt x="55" y="5"/>
                      <a:pt x="55" y="5"/>
                    </a:cubicBezTo>
                    <a:cubicBezTo>
                      <a:pt x="57" y="5"/>
                      <a:pt x="58" y="6"/>
                      <a:pt x="59" y="7"/>
                    </a:cubicBezTo>
                    <a:cubicBezTo>
                      <a:pt x="60" y="9"/>
                      <a:pt x="61" y="10"/>
                      <a:pt x="61" y="12"/>
                    </a:cubicBezTo>
                    <a:cubicBezTo>
                      <a:pt x="60" y="27"/>
                      <a:pt x="60" y="27"/>
                      <a:pt x="60" y="27"/>
                    </a:cubicBezTo>
                    <a:cubicBezTo>
                      <a:pt x="60" y="30"/>
                      <a:pt x="57" y="33"/>
                      <a:pt x="54" y="33"/>
                    </a:cubicBezTo>
                    <a:cubicBezTo>
                      <a:pt x="53" y="33"/>
                      <a:pt x="53" y="33"/>
                      <a:pt x="53" y="33"/>
                    </a:cubicBezTo>
                    <a:cubicBezTo>
                      <a:pt x="36" y="32"/>
                      <a:pt x="36" y="32"/>
                      <a:pt x="36" y="32"/>
                    </a:cubicBezTo>
                    <a:cubicBezTo>
                      <a:pt x="36" y="32"/>
                      <a:pt x="36" y="32"/>
                      <a:pt x="36" y="32"/>
                    </a:cubicBezTo>
                    <a:cubicBezTo>
                      <a:pt x="36" y="32"/>
                      <a:pt x="35" y="32"/>
                      <a:pt x="35" y="32"/>
                    </a:cubicBezTo>
                    <a:cubicBezTo>
                      <a:pt x="31" y="41"/>
                      <a:pt x="31" y="41"/>
                      <a:pt x="31" y="41"/>
                    </a:cubicBezTo>
                    <a:moveTo>
                      <a:pt x="10" y="0"/>
                    </a:moveTo>
                    <a:cubicBezTo>
                      <a:pt x="6" y="0"/>
                      <a:pt x="2" y="3"/>
                      <a:pt x="2" y="8"/>
                    </a:cubicBezTo>
                    <a:cubicBezTo>
                      <a:pt x="1" y="23"/>
                      <a:pt x="1" y="23"/>
                      <a:pt x="1" y="23"/>
                    </a:cubicBezTo>
                    <a:cubicBezTo>
                      <a:pt x="0" y="28"/>
                      <a:pt x="4" y="32"/>
                      <a:pt x="9" y="32"/>
                    </a:cubicBezTo>
                    <a:cubicBezTo>
                      <a:pt x="25" y="33"/>
                      <a:pt x="25" y="33"/>
                      <a:pt x="25" y="33"/>
                    </a:cubicBezTo>
                    <a:cubicBezTo>
                      <a:pt x="29" y="44"/>
                      <a:pt x="29" y="44"/>
                      <a:pt x="29" y="44"/>
                    </a:cubicBezTo>
                    <a:cubicBezTo>
                      <a:pt x="29" y="44"/>
                      <a:pt x="30" y="45"/>
                      <a:pt x="30" y="45"/>
                    </a:cubicBezTo>
                    <a:cubicBezTo>
                      <a:pt x="30" y="45"/>
                      <a:pt x="30" y="45"/>
                      <a:pt x="30" y="45"/>
                    </a:cubicBezTo>
                    <a:cubicBezTo>
                      <a:pt x="31" y="45"/>
                      <a:pt x="31" y="44"/>
                      <a:pt x="31" y="44"/>
                    </a:cubicBezTo>
                    <a:cubicBezTo>
                      <a:pt x="37" y="34"/>
                      <a:pt x="37" y="34"/>
                      <a:pt x="37" y="34"/>
                    </a:cubicBezTo>
                    <a:cubicBezTo>
                      <a:pt x="53" y="35"/>
                      <a:pt x="53" y="35"/>
                      <a:pt x="53" y="35"/>
                    </a:cubicBezTo>
                    <a:cubicBezTo>
                      <a:pt x="53" y="35"/>
                      <a:pt x="53" y="35"/>
                      <a:pt x="54" y="35"/>
                    </a:cubicBezTo>
                    <a:cubicBezTo>
                      <a:pt x="58" y="35"/>
                      <a:pt x="62" y="32"/>
                      <a:pt x="62" y="27"/>
                    </a:cubicBezTo>
                    <a:cubicBezTo>
                      <a:pt x="63" y="12"/>
                      <a:pt x="63" y="12"/>
                      <a:pt x="63" y="12"/>
                    </a:cubicBezTo>
                    <a:cubicBezTo>
                      <a:pt x="63" y="10"/>
                      <a:pt x="63" y="8"/>
                      <a:pt x="61" y="6"/>
                    </a:cubicBezTo>
                    <a:cubicBezTo>
                      <a:pt x="59" y="4"/>
                      <a:pt x="57" y="3"/>
                      <a:pt x="55" y="3"/>
                    </a:cubicBezTo>
                    <a:cubicBezTo>
                      <a:pt x="11" y="0"/>
                      <a:pt x="11" y="0"/>
                      <a:pt x="11" y="0"/>
                    </a:cubicBezTo>
                    <a:cubicBezTo>
                      <a:pt x="11" y="0"/>
                      <a:pt x="10"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2" name="Freeform 76"/>
              <p:cNvSpPr>
                <a:spLocks noEditPoints="1"/>
              </p:cNvSpPr>
              <p:nvPr/>
            </p:nvSpPr>
            <p:spPr bwMode="auto">
              <a:xfrm>
                <a:off x="5270434" y="8143484"/>
                <a:ext cx="136839" cy="136839"/>
              </a:xfrm>
              <a:custGeom>
                <a:avLst/>
                <a:gdLst>
                  <a:gd name="T0" fmla="*/ 4 w 7"/>
                  <a:gd name="T1" fmla="*/ 5 h 7"/>
                  <a:gd name="T2" fmla="*/ 4 w 7"/>
                  <a:gd name="T3" fmla="*/ 5 h 7"/>
                  <a:gd name="T4" fmla="*/ 3 w 7"/>
                  <a:gd name="T5" fmla="*/ 4 h 7"/>
                  <a:gd name="T6" fmla="*/ 3 w 7"/>
                  <a:gd name="T7" fmla="*/ 4 h 7"/>
                  <a:gd name="T8" fmla="*/ 4 w 7"/>
                  <a:gd name="T9" fmla="*/ 2 h 7"/>
                  <a:gd name="T10" fmla="*/ 4 w 7"/>
                  <a:gd name="T11" fmla="*/ 2 h 7"/>
                  <a:gd name="T12" fmla="*/ 5 w 7"/>
                  <a:gd name="T13" fmla="*/ 4 h 7"/>
                  <a:gd name="T14" fmla="*/ 4 w 7"/>
                  <a:gd name="T15" fmla="*/ 5 h 7"/>
                  <a:gd name="T16" fmla="*/ 4 w 7"/>
                  <a:gd name="T17" fmla="*/ 0 h 7"/>
                  <a:gd name="T18" fmla="*/ 0 w 7"/>
                  <a:gd name="T19" fmla="*/ 3 h 7"/>
                  <a:gd name="T20" fmla="*/ 1 w 7"/>
                  <a:gd name="T21" fmla="*/ 6 h 7"/>
                  <a:gd name="T22" fmla="*/ 4 w 7"/>
                  <a:gd name="T23" fmla="*/ 7 h 7"/>
                  <a:gd name="T24" fmla="*/ 4 w 7"/>
                  <a:gd name="T25" fmla="*/ 7 h 7"/>
                  <a:gd name="T26" fmla="*/ 7 w 7"/>
                  <a:gd name="T27" fmla="*/ 4 h 7"/>
                  <a:gd name="T28" fmla="*/ 4 w 7"/>
                  <a:gd name="T29" fmla="*/ 0 h 7"/>
                  <a:gd name="T30" fmla="*/ 4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4" y="5"/>
                    </a:moveTo>
                    <a:cubicBezTo>
                      <a:pt x="4" y="5"/>
                      <a:pt x="4" y="5"/>
                      <a:pt x="4" y="5"/>
                    </a:cubicBezTo>
                    <a:cubicBezTo>
                      <a:pt x="3" y="5"/>
                      <a:pt x="3" y="5"/>
                      <a:pt x="3" y="4"/>
                    </a:cubicBezTo>
                    <a:cubicBezTo>
                      <a:pt x="3" y="4"/>
                      <a:pt x="3" y="4"/>
                      <a:pt x="3" y="4"/>
                    </a:cubicBezTo>
                    <a:cubicBezTo>
                      <a:pt x="3" y="3"/>
                      <a:pt x="3" y="2"/>
                      <a:pt x="4" y="2"/>
                    </a:cubicBezTo>
                    <a:cubicBezTo>
                      <a:pt x="4" y="2"/>
                      <a:pt x="4" y="2"/>
                      <a:pt x="4" y="2"/>
                    </a:cubicBezTo>
                    <a:cubicBezTo>
                      <a:pt x="4" y="3"/>
                      <a:pt x="5" y="3"/>
                      <a:pt x="5" y="4"/>
                    </a:cubicBezTo>
                    <a:cubicBezTo>
                      <a:pt x="5" y="4"/>
                      <a:pt x="4" y="5"/>
                      <a:pt x="4" y="5"/>
                    </a:cubicBezTo>
                    <a:moveTo>
                      <a:pt x="4" y="0"/>
                    </a:moveTo>
                    <a:cubicBezTo>
                      <a:pt x="2" y="0"/>
                      <a:pt x="0" y="2"/>
                      <a:pt x="0" y="3"/>
                    </a:cubicBezTo>
                    <a:cubicBezTo>
                      <a:pt x="0" y="4"/>
                      <a:pt x="1" y="5"/>
                      <a:pt x="1" y="6"/>
                    </a:cubicBezTo>
                    <a:cubicBezTo>
                      <a:pt x="2" y="7"/>
                      <a:pt x="3" y="7"/>
                      <a:pt x="4" y="7"/>
                    </a:cubicBezTo>
                    <a:cubicBezTo>
                      <a:pt x="4" y="7"/>
                      <a:pt x="4" y="7"/>
                      <a:pt x="4" y="7"/>
                    </a:cubicBezTo>
                    <a:cubicBezTo>
                      <a:pt x="6" y="7"/>
                      <a:pt x="7" y="6"/>
                      <a:pt x="7" y="4"/>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3" name="Freeform 77"/>
              <p:cNvSpPr>
                <a:spLocks noEditPoints="1"/>
              </p:cNvSpPr>
              <p:nvPr/>
            </p:nvSpPr>
            <p:spPr bwMode="auto">
              <a:xfrm>
                <a:off x="5446370" y="8163033"/>
                <a:ext cx="136839" cy="136839"/>
              </a:xfrm>
              <a:custGeom>
                <a:avLst/>
                <a:gdLst>
                  <a:gd name="T0" fmla="*/ 4 w 7"/>
                  <a:gd name="T1" fmla="*/ 4 h 7"/>
                  <a:gd name="T2" fmla="*/ 4 w 7"/>
                  <a:gd name="T3" fmla="*/ 4 h 7"/>
                  <a:gd name="T4" fmla="*/ 3 w 7"/>
                  <a:gd name="T5" fmla="*/ 4 h 7"/>
                  <a:gd name="T6" fmla="*/ 3 w 7"/>
                  <a:gd name="T7" fmla="*/ 3 h 7"/>
                  <a:gd name="T8" fmla="*/ 4 w 7"/>
                  <a:gd name="T9" fmla="*/ 2 h 7"/>
                  <a:gd name="T10" fmla="*/ 4 w 7"/>
                  <a:gd name="T11" fmla="*/ 2 h 7"/>
                  <a:gd name="T12" fmla="*/ 5 w 7"/>
                  <a:gd name="T13" fmla="*/ 3 h 7"/>
                  <a:gd name="T14" fmla="*/ 4 w 7"/>
                  <a:gd name="T15" fmla="*/ 4 h 7"/>
                  <a:gd name="T16" fmla="*/ 4 w 7"/>
                  <a:gd name="T17" fmla="*/ 0 h 7"/>
                  <a:gd name="T18" fmla="*/ 0 w 7"/>
                  <a:gd name="T19" fmla="*/ 3 h 7"/>
                  <a:gd name="T20" fmla="*/ 1 w 7"/>
                  <a:gd name="T21" fmla="*/ 6 h 7"/>
                  <a:gd name="T22" fmla="*/ 4 w 7"/>
                  <a:gd name="T23" fmla="*/ 7 h 7"/>
                  <a:gd name="T24" fmla="*/ 4 w 7"/>
                  <a:gd name="T25" fmla="*/ 7 h 7"/>
                  <a:gd name="T26" fmla="*/ 7 w 7"/>
                  <a:gd name="T27" fmla="*/ 3 h 7"/>
                  <a:gd name="T28" fmla="*/ 4 w 7"/>
                  <a:gd name="T29" fmla="*/ 0 h 7"/>
                  <a:gd name="T30" fmla="*/ 4 w 7"/>
                  <a:gd name="T3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7">
                    <a:moveTo>
                      <a:pt x="4" y="4"/>
                    </a:moveTo>
                    <a:cubicBezTo>
                      <a:pt x="4" y="4"/>
                      <a:pt x="4" y="4"/>
                      <a:pt x="4" y="4"/>
                    </a:cubicBezTo>
                    <a:cubicBezTo>
                      <a:pt x="3" y="4"/>
                      <a:pt x="3" y="4"/>
                      <a:pt x="3" y="4"/>
                    </a:cubicBezTo>
                    <a:cubicBezTo>
                      <a:pt x="3" y="4"/>
                      <a:pt x="3" y="3"/>
                      <a:pt x="3" y="3"/>
                    </a:cubicBezTo>
                    <a:cubicBezTo>
                      <a:pt x="3" y="3"/>
                      <a:pt x="3" y="2"/>
                      <a:pt x="4" y="2"/>
                    </a:cubicBezTo>
                    <a:cubicBezTo>
                      <a:pt x="4" y="2"/>
                      <a:pt x="4" y="2"/>
                      <a:pt x="4" y="2"/>
                    </a:cubicBezTo>
                    <a:cubicBezTo>
                      <a:pt x="4" y="2"/>
                      <a:pt x="5" y="3"/>
                      <a:pt x="5" y="3"/>
                    </a:cubicBezTo>
                    <a:cubicBezTo>
                      <a:pt x="5" y="4"/>
                      <a:pt x="4" y="4"/>
                      <a:pt x="4" y="4"/>
                    </a:cubicBezTo>
                    <a:moveTo>
                      <a:pt x="4" y="0"/>
                    </a:moveTo>
                    <a:cubicBezTo>
                      <a:pt x="2" y="0"/>
                      <a:pt x="0" y="1"/>
                      <a:pt x="0" y="3"/>
                    </a:cubicBezTo>
                    <a:cubicBezTo>
                      <a:pt x="0" y="4"/>
                      <a:pt x="1" y="5"/>
                      <a:pt x="1" y="6"/>
                    </a:cubicBezTo>
                    <a:cubicBezTo>
                      <a:pt x="2" y="6"/>
                      <a:pt x="3" y="7"/>
                      <a:pt x="4" y="7"/>
                    </a:cubicBezTo>
                    <a:cubicBezTo>
                      <a:pt x="4" y="7"/>
                      <a:pt x="4" y="7"/>
                      <a:pt x="4" y="7"/>
                    </a:cubicBezTo>
                    <a:cubicBezTo>
                      <a:pt x="6" y="7"/>
                      <a:pt x="7" y="5"/>
                      <a:pt x="7" y="3"/>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4" name="Freeform 78"/>
              <p:cNvSpPr>
                <a:spLocks noEditPoints="1"/>
              </p:cNvSpPr>
              <p:nvPr/>
            </p:nvSpPr>
            <p:spPr bwMode="auto">
              <a:xfrm>
                <a:off x="5622305" y="8163033"/>
                <a:ext cx="136839" cy="136839"/>
              </a:xfrm>
              <a:custGeom>
                <a:avLst/>
                <a:gdLst>
                  <a:gd name="T0" fmla="*/ 4 w 7"/>
                  <a:gd name="T1" fmla="*/ 5 h 7"/>
                  <a:gd name="T2" fmla="*/ 4 w 7"/>
                  <a:gd name="T3" fmla="*/ 5 h 7"/>
                  <a:gd name="T4" fmla="*/ 3 w 7"/>
                  <a:gd name="T5" fmla="*/ 4 h 7"/>
                  <a:gd name="T6" fmla="*/ 4 w 7"/>
                  <a:gd name="T7" fmla="*/ 3 h 7"/>
                  <a:gd name="T8" fmla="*/ 4 w 7"/>
                  <a:gd name="T9" fmla="*/ 3 h 7"/>
                  <a:gd name="T10" fmla="*/ 5 w 7"/>
                  <a:gd name="T11" fmla="*/ 4 h 7"/>
                  <a:gd name="T12" fmla="*/ 4 w 7"/>
                  <a:gd name="T13" fmla="*/ 5 h 7"/>
                  <a:gd name="T14" fmla="*/ 4 w 7"/>
                  <a:gd name="T15" fmla="*/ 0 h 7"/>
                  <a:gd name="T16" fmla="*/ 0 w 7"/>
                  <a:gd name="T17" fmla="*/ 4 h 7"/>
                  <a:gd name="T18" fmla="*/ 3 w 7"/>
                  <a:gd name="T19" fmla="*/ 7 h 7"/>
                  <a:gd name="T20" fmla="*/ 4 w 7"/>
                  <a:gd name="T21" fmla="*/ 7 h 7"/>
                  <a:gd name="T22" fmla="*/ 7 w 7"/>
                  <a:gd name="T23" fmla="*/ 4 h 7"/>
                  <a:gd name="T24" fmla="*/ 4 w 7"/>
                  <a:gd name="T25" fmla="*/ 0 h 7"/>
                  <a:gd name="T26" fmla="*/ 4 w 7"/>
                  <a:gd name="T2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7">
                    <a:moveTo>
                      <a:pt x="4" y="5"/>
                    </a:moveTo>
                    <a:cubicBezTo>
                      <a:pt x="4" y="5"/>
                      <a:pt x="4" y="5"/>
                      <a:pt x="4" y="5"/>
                    </a:cubicBezTo>
                    <a:cubicBezTo>
                      <a:pt x="3" y="5"/>
                      <a:pt x="3" y="4"/>
                      <a:pt x="3" y="4"/>
                    </a:cubicBezTo>
                    <a:cubicBezTo>
                      <a:pt x="3" y="3"/>
                      <a:pt x="3" y="3"/>
                      <a:pt x="4" y="3"/>
                    </a:cubicBezTo>
                    <a:cubicBezTo>
                      <a:pt x="4" y="3"/>
                      <a:pt x="4" y="3"/>
                      <a:pt x="4" y="3"/>
                    </a:cubicBezTo>
                    <a:cubicBezTo>
                      <a:pt x="4" y="3"/>
                      <a:pt x="5" y="3"/>
                      <a:pt x="5" y="4"/>
                    </a:cubicBezTo>
                    <a:cubicBezTo>
                      <a:pt x="5" y="4"/>
                      <a:pt x="4" y="5"/>
                      <a:pt x="4" y="5"/>
                    </a:cubicBezTo>
                    <a:moveTo>
                      <a:pt x="4" y="0"/>
                    </a:moveTo>
                    <a:cubicBezTo>
                      <a:pt x="2" y="0"/>
                      <a:pt x="0" y="2"/>
                      <a:pt x="0" y="4"/>
                    </a:cubicBezTo>
                    <a:cubicBezTo>
                      <a:pt x="0" y="6"/>
                      <a:pt x="2" y="7"/>
                      <a:pt x="3" y="7"/>
                    </a:cubicBezTo>
                    <a:cubicBezTo>
                      <a:pt x="4" y="7"/>
                      <a:pt x="4" y="7"/>
                      <a:pt x="4" y="7"/>
                    </a:cubicBezTo>
                    <a:cubicBezTo>
                      <a:pt x="6" y="7"/>
                      <a:pt x="7" y="6"/>
                      <a:pt x="7" y="4"/>
                    </a:cubicBezTo>
                    <a:cubicBezTo>
                      <a:pt x="7" y="2"/>
                      <a:pt x="6" y="0"/>
                      <a:pt x="4" y="0"/>
                    </a:cubicBezTo>
                    <a:cubicBezTo>
                      <a:pt x="4" y="0"/>
                      <a:pt x="4" y="0"/>
                      <a:pt x="4" y="0"/>
                    </a:cubicBezTo>
                  </a:path>
                </a:pathLst>
              </a:custGeom>
              <a:solidFill>
                <a:srgbClr val="9F8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5" name="Freeform 79"/>
              <p:cNvSpPr>
                <a:spLocks noEditPoints="1"/>
              </p:cNvSpPr>
              <p:nvPr/>
            </p:nvSpPr>
            <p:spPr bwMode="auto">
              <a:xfrm>
                <a:off x="-1297829" y="7631969"/>
                <a:ext cx="254129" cy="257388"/>
              </a:xfrm>
              <a:custGeom>
                <a:avLst/>
                <a:gdLst>
                  <a:gd name="T0" fmla="*/ 6 w 13"/>
                  <a:gd name="T1" fmla="*/ 11 h 13"/>
                  <a:gd name="T2" fmla="*/ 2 w 13"/>
                  <a:gd name="T3" fmla="*/ 6 h 13"/>
                  <a:gd name="T4" fmla="*/ 6 w 13"/>
                  <a:gd name="T5" fmla="*/ 2 h 13"/>
                  <a:gd name="T6" fmla="*/ 10 w 13"/>
                  <a:gd name="T7" fmla="*/ 6 h 13"/>
                  <a:gd name="T8" fmla="*/ 6 w 13"/>
                  <a:gd name="T9" fmla="*/ 11 h 13"/>
                  <a:gd name="T10" fmla="*/ 6 w 13"/>
                  <a:gd name="T11" fmla="*/ 0 h 13"/>
                  <a:gd name="T12" fmla="*/ 0 w 13"/>
                  <a:gd name="T13" fmla="*/ 6 h 13"/>
                  <a:gd name="T14" fmla="*/ 6 w 13"/>
                  <a:gd name="T15" fmla="*/ 13 h 13"/>
                  <a:gd name="T16" fmla="*/ 13 w 13"/>
                  <a:gd name="T17" fmla="*/ 6 h 13"/>
                  <a:gd name="T18" fmla="*/ 6 w 1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6" y="11"/>
                    </a:moveTo>
                    <a:cubicBezTo>
                      <a:pt x="4" y="11"/>
                      <a:pt x="2" y="9"/>
                      <a:pt x="2" y="6"/>
                    </a:cubicBezTo>
                    <a:cubicBezTo>
                      <a:pt x="2" y="4"/>
                      <a:pt x="4" y="2"/>
                      <a:pt x="6" y="2"/>
                    </a:cubicBezTo>
                    <a:cubicBezTo>
                      <a:pt x="8" y="2"/>
                      <a:pt x="10" y="4"/>
                      <a:pt x="10" y="6"/>
                    </a:cubicBezTo>
                    <a:cubicBezTo>
                      <a:pt x="10" y="9"/>
                      <a:pt x="8" y="11"/>
                      <a:pt x="6" y="11"/>
                    </a:cubicBezTo>
                    <a:moveTo>
                      <a:pt x="6" y="0"/>
                    </a:moveTo>
                    <a:cubicBezTo>
                      <a:pt x="2" y="0"/>
                      <a:pt x="0" y="3"/>
                      <a:pt x="0" y="6"/>
                    </a:cubicBezTo>
                    <a:cubicBezTo>
                      <a:pt x="0" y="10"/>
                      <a:pt x="2" y="13"/>
                      <a:pt x="6" y="13"/>
                    </a:cubicBezTo>
                    <a:cubicBezTo>
                      <a:pt x="10" y="13"/>
                      <a:pt x="13" y="10"/>
                      <a:pt x="13" y="6"/>
                    </a:cubicBezTo>
                    <a:cubicBezTo>
                      <a:pt x="13" y="3"/>
                      <a:pt x="10" y="0"/>
                      <a:pt x="6"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6" name="Freeform 80"/>
              <p:cNvSpPr>
                <a:spLocks noEditPoints="1"/>
              </p:cNvSpPr>
              <p:nvPr/>
            </p:nvSpPr>
            <p:spPr bwMode="auto">
              <a:xfrm>
                <a:off x="5957885" y="6416709"/>
                <a:ext cx="273678" cy="254129"/>
              </a:xfrm>
              <a:custGeom>
                <a:avLst/>
                <a:gdLst>
                  <a:gd name="T0" fmla="*/ 7 w 14"/>
                  <a:gd name="T1" fmla="*/ 11 h 13"/>
                  <a:gd name="T2" fmla="*/ 3 w 14"/>
                  <a:gd name="T3" fmla="*/ 6 h 13"/>
                  <a:gd name="T4" fmla="*/ 7 w 14"/>
                  <a:gd name="T5" fmla="*/ 2 h 13"/>
                  <a:gd name="T6" fmla="*/ 11 w 14"/>
                  <a:gd name="T7" fmla="*/ 6 h 13"/>
                  <a:gd name="T8" fmla="*/ 7 w 14"/>
                  <a:gd name="T9" fmla="*/ 11 h 13"/>
                  <a:gd name="T10" fmla="*/ 7 w 14"/>
                  <a:gd name="T11" fmla="*/ 0 h 13"/>
                  <a:gd name="T12" fmla="*/ 0 w 14"/>
                  <a:gd name="T13" fmla="*/ 6 h 13"/>
                  <a:gd name="T14" fmla="*/ 7 w 14"/>
                  <a:gd name="T15" fmla="*/ 13 h 13"/>
                  <a:gd name="T16" fmla="*/ 14 w 14"/>
                  <a:gd name="T17" fmla="*/ 6 h 13"/>
                  <a:gd name="T18" fmla="*/ 7 w 1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1"/>
                    </a:moveTo>
                    <a:cubicBezTo>
                      <a:pt x="5" y="11"/>
                      <a:pt x="3" y="9"/>
                      <a:pt x="3" y="6"/>
                    </a:cubicBezTo>
                    <a:cubicBezTo>
                      <a:pt x="3" y="4"/>
                      <a:pt x="5" y="2"/>
                      <a:pt x="7" y="2"/>
                    </a:cubicBezTo>
                    <a:cubicBezTo>
                      <a:pt x="9" y="2"/>
                      <a:pt x="11" y="4"/>
                      <a:pt x="11" y="6"/>
                    </a:cubicBezTo>
                    <a:cubicBezTo>
                      <a:pt x="11" y="9"/>
                      <a:pt x="9" y="11"/>
                      <a:pt x="7" y="11"/>
                    </a:cubicBezTo>
                    <a:moveTo>
                      <a:pt x="7" y="0"/>
                    </a:moveTo>
                    <a:cubicBezTo>
                      <a:pt x="3" y="0"/>
                      <a:pt x="0" y="3"/>
                      <a:pt x="0" y="6"/>
                    </a:cubicBezTo>
                    <a:cubicBezTo>
                      <a:pt x="0" y="10"/>
                      <a:pt x="3" y="13"/>
                      <a:pt x="7" y="13"/>
                    </a:cubicBezTo>
                    <a:cubicBezTo>
                      <a:pt x="11" y="13"/>
                      <a:pt x="14" y="10"/>
                      <a:pt x="14" y="6"/>
                    </a:cubicBezTo>
                    <a:cubicBezTo>
                      <a:pt x="14" y="3"/>
                      <a:pt x="11"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7" name="Freeform 81"/>
              <p:cNvSpPr>
                <a:spLocks noEditPoints="1"/>
              </p:cNvSpPr>
              <p:nvPr/>
            </p:nvSpPr>
            <p:spPr bwMode="auto">
              <a:xfrm>
                <a:off x="4312563" y="6296161"/>
                <a:ext cx="254129" cy="257388"/>
              </a:xfrm>
              <a:custGeom>
                <a:avLst/>
                <a:gdLst>
                  <a:gd name="T0" fmla="*/ 7 w 13"/>
                  <a:gd name="T1" fmla="*/ 11 h 13"/>
                  <a:gd name="T2" fmla="*/ 3 w 13"/>
                  <a:gd name="T3" fmla="*/ 7 h 13"/>
                  <a:gd name="T4" fmla="*/ 7 w 13"/>
                  <a:gd name="T5" fmla="*/ 2 h 13"/>
                  <a:gd name="T6" fmla="*/ 11 w 13"/>
                  <a:gd name="T7" fmla="*/ 7 h 13"/>
                  <a:gd name="T8" fmla="*/ 7 w 13"/>
                  <a:gd name="T9" fmla="*/ 11 h 13"/>
                  <a:gd name="T10" fmla="*/ 7 w 13"/>
                  <a:gd name="T11" fmla="*/ 0 h 13"/>
                  <a:gd name="T12" fmla="*/ 0 w 13"/>
                  <a:gd name="T13" fmla="*/ 7 h 13"/>
                  <a:gd name="T14" fmla="*/ 7 w 13"/>
                  <a:gd name="T15" fmla="*/ 13 h 13"/>
                  <a:gd name="T16" fmla="*/ 13 w 13"/>
                  <a:gd name="T17" fmla="*/ 7 h 13"/>
                  <a:gd name="T18" fmla="*/ 7 w 13"/>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3">
                    <a:moveTo>
                      <a:pt x="7" y="11"/>
                    </a:moveTo>
                    <a:cubicBezTo>
                      <a:pt x="5" y="11"/>
                      <a:pt x="3" y="9"/>
                      <a:pt x="3" y="7"/>
                    </a:cubicBezTo>
                    <a:cubicBezTo>
                      <a:pt x="3" y="4"/>
                      <a:pt x="5" y="2"/>
                      <a:pt x="7" y="2"/>
                    </a:cubicBezTo>
                    <a:cubicBezTo>
                      <a:pt x="9" y="2"/>
                      <a:pt x="11" y="4"/>
                      <a:pt x="11" y="7"/>
                    </a:cubicBezTo>
                    <a:cubicBezTo>
                      <a:pt x="11" y="9"/>
                      <a:pt x="9" y="11"/>
                      <a:pt x="7" y="11"/>
                    </a:cubicBezTo>
                    <a:moveTo>
                      <a:pt x="7" y="0"/>
                    </a:moveTo>
                    <a:cubicBezTo>
                      <a:pt x="3" y="0"/>
                      <a:pt x="0" y="3"/>
                      <a:pt x="0" y="7"/>
                    </a:cubicBezTo>
                    <a:cubicBezTo>
                      <a:pt x="0" y="10"/>
                      <a:pt x="3" y="13"/>
                      <a:pt x="7" y="13"/>
                    </a:cubicBezTo>
                    <a:cubicBezTo>
                      <a:pt x="10" y="13"/>
                      <a:pt x="13" y="10"/>
                      <a:pt x="13" y="7"/>
                    </a:cubicBezTo>
                    <a:cubicBezTo>
                      <a:pt x="13" y="3"/>
                      <a:pt x="10"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8" name="Freeform 82"/>
              <p:cNvSpPr>
                <a:spLocks noEditPoints="1"/>
              </p:cNvSpPr>
              <p:nvPr/>
            </p:nvSpPr>
            <p:spPr bwMode="auto">
              <a:xfrm>
                <a:off x="4742627" y="8850486"/>
                <a:ext cx="273678" cy="257388"/>
              </a:xfrm>
              <a:custGeom>
                <a:avLst/>
                <a:gdLst>
                  <a:gd name="T0" fmla="*/ 7 w 14"/>
                  <a:gd name="T1" fmla="*/ 11 h 13"/>
                  <a:gd name="T2" fmla="*/ 3 w 14"/>
                  <a:gd name="T3" fmla="*/ 7 h 13"/>
                  <a:gd name="T4" fmla="*/ 7 w 14"/>
                  <a:gd name="T5" fmla="*/ 3 h 13"/>
                  <a:gd name="T6" fmla="*/ 11 w 14"/>
                  <a:gd name="T7" fmla="*/ 7 h 13"/>
                  <a:gd name="T8" fmla="*/ 7 w 14"/>
                  <a:gd name="T9" fmla="*/ 11 h 13"/>
                  <a:gd name="T10" fmla="*/ 7 w 14"/>
                  <a:gd name="T11" fmla="*/ 0 h 13"/>
                  <a:gd name="T12" fmla="*/ 0 w 14"/>
                  <a:gd name="T13" fmla="*/ 7 h 13"/>
                  <a:gd name="T14" fmla="*/ 7 w 14"/>
                  <a:gd name="T15" fmla="*/ 13 h 13"/>
                  <a:gd name="T16" fmla="*/ 14 w 14"/>
                  <a:gd name="T17" fmla="*/ 7 h 13"/>
                  <a:gd name="T18" fmla="*/ 7 w 14"/>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11"/>
                    </a:moveTo>
                    <a:cubicBezTo>
                      <a:pt x="5" y="11"/>
                      <a:pt x="3" y="9"/>
                      <a:pt x="3" y="7"/>
                    </a:cubicBezTo>
                    <a:cubicBezTo>
                      <a:pt x="3" y="4"/>
                      <a:pt x="5" y="3"/>
                      <a:pt x="7" y="3"/>
                    </a:cubicBezTo>
                    <a:cubicBezTo>
                      <a:pt x="9" y="3"/>
                      <a:pt x="11" y="4"/>
                      <a:pt x="11" y="7"/>
                    </a:cubicBezTo>
                    <a:cubicBezTo>
                      <a:pt x="11" y="9"/>
                      <a:pt x="9" y="11"/>
                      <a:pt x="7" y="11"/>
                    </a:cubicBezTo>
                    <a:moveTo>
                      <a:pt x="7" y="0"/>
                    </a:moveTo>
                    <a:cubicBezTo>
                      <a:pt x="3" y="0"/>
                      <a:pt x="0" y="3"/>
                      <a:pt x="0" y="7"/>
                    </a:cubicBezTo>
                    <a:cubicBezTo>
                      <a:pt x="0" y="10"/>
                      <a:pt x="3" y="13"/>
                      <a:pt x="7" y="13"/>
                    </a:cubicBezTo>
                    <a:cubicBezTo>
                      <a:pt x="11" y="13"/>
                      <a:pt x="14" y="10"/>
                      <a:pt x="14" y="7"/>
                    </a:cubicBezTo>
                    <a:cubicBezTo>
                      <a:pt x="14" y="3"/>
                      <a:pt x="11" y="0"/>
                      <a:pt x="7"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09" name="Freeform 83"/>
              <p:cNvSpPr>
                <a:spLocks noEditPoints="1"/>
              </p:cNvSpPr>
              <p:nvPr/>
            </p:nvSpPr>
            <p:spPr bwMode="auto">
              <a:xfrm>
                <a:off x="-261764" y="11072488"/>
                <a:ext cx="390968" cy="410516"/>
              </a:xfrm>
              <a:custGeom>
                <a:avLst/>
                <a:gdLst>
                  <a:gd name="T0" fmla="*/ 10 w 20"/>
                  <a:gd name="T1" fmla="*/ 17 h 21"/>
                  <a:gd name="T2" fmla="*/ 3 w 20"/>
                  <a:gd name="T3" fmla="*/ 11 h 21"/>
                  <a:gd name="T4" fmla="*/ 10 w 20"/>
                  <a:gd name="T5" fmla="*/ 4 h 21"/>
                  <a:gd name="T6" fmla="*/ 16 w 20"/>
                  <a:gd name="T7" fmla="*/ 11 h 21"/>
                  <a:gd name="T8" fmla="*/ 10 w 20"/>
                  <a:gd name="T9" fmla="*/ 17 h 21"/>
                  <a:gd name="T10" fmla="*/ 10 w 20"/>
                  <a:gd name="T11" fmla="*/ 0 h 21"/>
                  <a:gd name="T12" fmla="*/ 0 w 20"/>
                  <a:gd name="T13" fmla="*/ 11 h 21"/>
                  <a:gd name="T14" fmla="*/ 10 w 20"/>
                  <a:gd name="T15" fmla="*/ 21 h 21"/>
                  <a:gd name="T16" fmla="*/ 20 w 20"/>
                  <a:gd name="T17" fmla="*/ 11 h 21"/>
                  <a:gd name="T18" fmla="*/ 10 w 2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10" y="17"/>
                    </a:moveTo>
                    <a:cubicBezTo>
                      <a:pt x="6" y="17"/>
                      <a:pt x="3" y="14"/>
                      <a:pt x="3" y="11"/>
                    </a:cubicBezTo>
                    <a:cubicBezTo>
                      <a:pt x="3" y="7"/>
                      <a:pt x="6" y="4"/>
                      <a:pt x="10" y="4"/>
                    </a:cubicBezTo>
                    <a:cubicBezTo>
                      <a:pt x="13" y="4"/>
                      <a:pt x="16" y="7"/>
                      <a:pt x="16" y="11"/>
                    </a:cubicBezTo>
                    <a:cubicBezTo>
                      <a:pt x="16" y="14"/>
                      <a:pt x="13" y="17"/>
                      <a:pt x="10" y="17"/>
                    </a:cubicBezTo>
                    <a:moveTo>
                      <a:pt x="10" y="0"/>
                    </a:moveTo>
                    <a:cubicBezTo>
                      <a:pt x="4" y="0"/>
                      <a:pt x="0" y="5"/>
                      <a:pt x="0" y="11"/>
                    </a:cubicBezTo>
                    <a:cubicBezTo>
                      <a:pt x="0" y="16"/>
                      <a:pt x="4" y="21"/>
                      <a:pt x="10" y="21"/>
                    </a:cubicBezTo>
                    <a:cubicBezTo>
                      <a:pt x="16" y="21"/>
                      <a:pt x="20" y="16"/>
                      <a:pt x="20" y="11"/>
                    </a:cubicBezTo>
                    <a:cubicBezTo>
                      <a:pt x="20" y="5"/>
                      <a:pt x="16"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0" name="Freeform 84"/>
              <p:cNvSpPr>
                <a:spLocks noEditPoints="1"/>
              </p:cNvSpPr>
              <p:nvPr/>
            </p:nvSpPr>
            <p:spPr bwMode="auto">
              <a:xfrm>
                <a:off x="-1297829" y="8420421"/>
                <a:ext cx="625549" cy="566904"/>
              </a:xfrm>
              <a:custGeom>
                <a:avLst/>
                <a:gdLst>
                  <a:gd name="T0" fmla="*/ 7 w 32"/>
                  <a:gd name="T1" fmla="*/ 15 h 29"/>
                  <a:gd name="T2" fmla="*/ 3 w 32"/>
                  <a:gd name="T3" fmla="*/ 2 h 29"/>
                  <a:gd name="T4" fmla="*/ 16 w 32"/>
                  <a:gd name="T5" fmla="*/ 5 h 29"/>
                  <a:gd name="T6" fmla="*/ 13 w 32"/>
                  <a:gd name="T7" fmla="*/ 8 h 29"/>
                  <a:gd name="T8" fmla="*/ 13 w 32"/>
                  <a:gd name="T9" fmla="*/ 9 h 29"/>
                  <a:gd name="T10" fmla="*/ 13 w 32"/>
                  <a:gd name="T11" fmla="*/ 9 h 29"/>
                  <a:gd name="T12" fmla="*/ 30 w 32"/>
                  <a:gd name="T13" fmla="*/ 24 h 29"/>
                  <a:gd name="T14" fmla="*/ 27 w 32"/>
                  <a:gd name="T15" fmla="*/ 27 h 29"/>
                  <a:gd name="T16" fmla="*/ 10 w 32"/>
                  <a:gd name="T17" fmla="*/ 12 h 29"/>
                  <a:gd name="T18" fmla="*/ 10 w 32"/>
                  <a:gd name="T19" fmla="*/ 12 h 29"/>
                  <a:gd name="T20" fmla="*/ 10 w 32"/>
                  <a:gd name="T21" fmla="*/ 12 h 29"/>
                  <a:gd name="T22" fmla="*/ 9 w 32"/>
                  <a:gd name="T23" fmla="*/ 12 h 29"/>
                  <a:gd name="T24" fmla="*/ 7 w 32"/>
                  <a:gd name="T25" fmla="*/ 15 h 29"/>
                  <a:gd name="T26" fmla="*/ 1 w 32"/>
                  <a:gd name="T27" fmla="*/ 0 h 29"/>
                  <a:gd name="T28" fmla="*/ 1 w 32"/>
                  <a:gd name="T29" fmla="*/ 1 h 29"/>
                  <a:gd name="T30" fmla="*/ 0 w 32"/>
                  <a:gd name="T31" fmla="*/ 1 h 29"/>
                  <a:gd name="T32" fmla="*/ 6 w 32"/>
                  <a:gd name="T33" fmla="*/ 17 h 29"/>
                  <a:gd name="T34" fmla="*/ 6 w 32"/>
                  <a:gd name="T35" fmla="*/ 18 h 29"/>
                  <a:gd name="T36" fmla="*/ 6 w 32"/>
                  <a:gd name="T37" fmla="*/ 18 h 29"/>
                  <a:gd name="T38" fmla="*/ 7 w 32"/>
                  <a:gd name="T39" fmla="*/ 17 h 29"/>
                  <a:gd name="T40" fmla="*/ 10 w 32"/>
                  <a:gd name="T41" fmla="*/ 14 h 29"/>
                  <a:gd name="T42" fmla="*/ 26 w 32"/>
                  <a:gd name="T43" fmla="*/ 29 h 29"/>
                  <a:gd name="T44" fmla="*/ 27 w 32"/>
                  <a:gd name="T45" fmla="*/ 29 h 29"/>
                  <a:gd name="T46" fmla="*/ 27 w 32"/>
                  <a:gd name="T47" fmla="*/ 29 h 29"/>
                  <a:gd name="T48" fmla="*/ 28 w 32"/>
                  <a:gd name="T49" fmla="*/ 29 h 29"/>
                  <a:gd name="T50" fmla="*/ 32 w 32"/>
                  <a:gd name="T51" fmla="*/ 25 h 29"/>
                  <a:gd name="T52" fmla="*/ 32 w 32"/>
                  <a:gd name="T53" fmla="*/ 23 h 29"/>
                  <a:gd name="T54" fmla="*/ 15 w 32"/>
                  <a:gd name="T55" fmla="*/ 8 h 29"/>
                  <a:gd name="T56" fmla="*/ 18 w 32"/>
                  <a:gd name="T57" fmla="*/ 5 h 29"/>
                  <a:gd name="T58" fmla="*/ 18 w 32"/>
                  <a:gd name="T59" fmla="*/ 4 h 29"/>
                  <a:gd name="T60" fmla="*/ 18 w 32"/>
                  <a:gd name="T61" fmla="*/ 4 h 29"/>
                  <a:gd name="T62" fmla="*/ 2 w 32"/>
                  <a:gd name="T63" fmla="*/ 0 h 29"/>
                  <a:gd name="T64" fmla="*/ 1 w 32"/>
                  <a:gd name="T6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29">
                    <a:moveTo>
                      <a:pt x="7" y="15"/>
                    </a:moveTo>
                    <a:cubicBezTo>
                      <a:pt x="3" y="2"/>
                      <a:pt x="3" y="2"/>
                      <a:pt x="3" y="2"/>
                    </a:cubicBezTo>
                    <a:cubicBezTo>
                      <a:pt x="16" y="5"/>
                      <a:pt x="16" y="5"/>
                      <a:pt x="16" y="5"/>
                    </a:cubicBezTo>
                    <a:cubicBezTo>
                      <a:pt x="13" y="8"/>
                      <a:pt x="13" y="8"/>
                      <a:pt x="13" y="8"/>
                    </a:cubicBezTo>
                    <a:cubicBezTo>
                      <a:pt x="13" y="8"/>
                      <a:pt x="13" y="8"/>
                      <a:pt x="13" y="9"/>
                    </a:cubicBezTo>
                    <a:cubicBezTo>
                      <a:pt x="13" y="9"/>
                      <a:pt x="13" y="9"/>
                      <a:pt x="13" y="9"/>
                    </a:cubicBezTo>
                    <a:cubicBezTo>
                      <a:pt x="30" y="24"/>
                      <a:pt x="30" y="24"/>
                      <a:pt x="30" y="24"/>
                    </a:cubicBezTo>
                    <a:cubicBezTo>
                      <a:pt x="27" y="27"/>
                      <a:pt x="27" y="27"/>
                      <a:pt x="27" y="27"/>
                    </a:cubicBezTo>
                    <a:cubicBezTo>
                      <a:pt x="10" y="12"/>
                      <a:pt x="10" y="12"/>
                      <a:pt x="10" y="12"/>
                    </a:cubicBezTo>
                    <a:cubicBezTo>
                      <a:pt x="10" y="12"/>
                      <a:pt x="10" y="12"/>
                      <a:pt x="10" y="12"/>
                    </a:cubicBezTo>
                    <a:cubicBezTo>
                      <a:pt x="10" y="12"/>
                      <a:pt x="10" y="12"/>
                      <a:pt x="10" y="12"/>
                    </a:cubicBezTo>
                    <a:cubicBezTo>
                      <a:pt x="10" y="12"/>
                      <a:pt x="9" y="12"/>
                      <a:pt x="9" y="12"/>
                    </a:cubicBezTo>
                    <a:cubicBezTo>
                      <a:pt x="7" y="15"/>
                      <a:pt x="7" y="15"/>
                      <a:pt x="7" y="15"/>
                    </a:cubicBezTo>
                    <a:moveTo>
                      <a:pt x="1" y="0"/>
                    </a:moveTo>
                    <a:cubicBezTo>
                      <a:pt x="1" y="0"/>
                      <a:pt x="1" y="0"/>
                      <a:pt x="1" y="1"/>
                    </a:cubicBezTo>
                    <a:cubicBezTo>
                      <a:pt x="0" y="1"/>
                      <a:pt x="0" y="1"/>
                      <a:pt x="0" y="1"/>
                    </a:cubicBezTo>
                    <a:cubicBezTo>
                      <a:pt x="6" y="17"/>
                      <a:pt x="6" y="17"/>
                      <a:pt x="6" y="17"/>
                    </a:cubicBezTo>
                    <a:cubicBezTo>
                      <a:pt x="6" y="17"/>
                      <a:pt x="6" y="18"/>
                      <a:pt x="6" y="18"/>
                    </a:cubicBezTo>
                    <a:cubicBezTo>
                      <a:pt x="6" y="18"/>
                      <a:pt x="6" y="18"/>
                      <a:pt x="6" y="18"/>
                    </a:cubicBezTo>
                    <a:cubicBezTo>
                      <a:pt x="7" y="18"/>
                      <a:pt x="7" y="18"/>
                      <a:pt x="7" y="17"/>
                    </a:cubicBezTo>
                    <a:cubicBezTo>
                      <a:pt x="10" y="14"/>
                      <a:pt x="10" y="14"/>
                      <a:pt x="10" y="14"/>
                    </a:cubicBezTo>
                    <a:cubicBezTo>
                      <a:pt x="26" y="29"/>
                      <a:pt x="26" y="29"/>
                      <a:pt x="26" y="29"/>
                    </a:cubicBezTo>
                    <a:cubicBezTo>
                      <a:pt x="27" y="29"/>
                      <a:pt x="27" y="29"/>
                      <a:pt x="27" y="29"/>
                    </a:cubicBezTo>
                    <a:cubicBezTo>
                      <a:pt x="27" y="29"/>
                      <a:pt x="27" y="29"/>
                      <a:pt x="27" y="29"/>
                    </a:cubicBezTo>
                    <a:cubicBezTo>
                      <a:pt x="27" y="29"/>
                      <a:pt x="28" y="29"/>
                      <a:pt x="28" y="29"/>
                    </a:cubicBezTo>
                    <a:cubicBezTo>
                      <a:pt x="32" y="25"/>
                      <a:pt x="32" y="25"/>
                      <a:pt x="32" y="25"/>
                    </a:cubicBezTo>
                    <a:cubicBezTo>
                      <a:pt x="32" y="24"/>
                      <a:pt x="32" y="24"/>
                      <a:pt x="32" y="23"/>
                    </a:cubicBezTo>
                    <a:cubicBezTo>
                      <a:pt x="15" y="8"/>
                      <a:pt x="15" y="8"/>
                      <a:pt x="15" y="8"/>
                    </a:cubicBezTo>
                    <a:cubicBezTo>
                      <a:pt x="18" y="5"/>
                      <a:pt x="18" y="5"/>
                      <a:pt x="18" y="5"/>
                    </a:cubicBezTo>
                    <a:cubicBezTo>
                      <a:pt x="18" y="5"/>
                      <a:pt x="18" y="5"/>
                      <a:pt x="18" y="4"/>
                    </a:cubicBezTo>
                    <a:cubicBezTo>
                      <a:pt x="18" y="4"/>
                      <a:pt x="18" y="4"/>
                      <a:pt x="18" y="4"/>
                    </a:cubicBezTo>
                    <a:cubicBezTo>
                      <a:pt x="2" y="0"/>
                      <a:pt x="2" y="0"/>
                      <a:pt x="2"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1" name="Freeform 85"/>
              <p:cNvSpPr>
                <a:spLocks noEditPoints="1"/>
              </p:cNvSpPr>
              <p:nvPr/>
            </p:nvSpPr>
            <p:spPr bwMode="auto">
              <a:xfrm>
                <a:off x="1008883" y="4351094"/>
                <a:ext cx="781936" cy="808001"/>
              </a:xfrm>
              <a:custGeom>
                <a:avLst/>
                <a:gdLst>
                  <a:gd name="T0" fmla="*/ 7 w 40"/>
                  <a:gd name="T1" fmla="*/ 38 h 41"/>
                  <a:gd name="T2" fmla="*/ 3 w 40"/>
                  <a:gd name="T3" fmla="*/ 34 h 41"/>
                  <a:gd name="T4" fmla="*/ 23 w 40"/>
                  <a:gd name="T5" fmla="*/ 13 h 41"/>
                  <a:gd name="T6" fmla="*/ 24 w 40"/>
                  <a:gd name="T7" fmla="*/ 12 h 41"/>
                  <a:gd name="T8" fmla="*/ 23 w 40"/>
                  <a:gd name="T9" fmla="*/ 11 h 41"/>
                  <a:gd name="T10" fmla="*/ 20 w 40"/>
                  <a:gd name="T11" fmla="*/ 8 h 41"/>
                  <a:gd name="T12" fmla="*/ 37 w 40"/>
                  <a:gd name="T13" fmla="*/ 3 h 41"/>
                  <a:gd name="T14" fmla="*/ 33 w 40"/>
                  <a:gd name="T15" fmla="*/ 20 h 41"/>
                  <a:gd name="T16" fmla="*/ 29 w 40"/>
                  <a:gd name="T17" fmla="*/ 17 h 41"/>
                  <a:gd name="T18" fmla="*/ 28 w 40"/>
                  <a:gd name="T19" fmla="*/ 16 h 41"/>
                  <a:gd name="T20" fmla="*/ 28 w 40"/>
                  <a:gd name="T21" fmla="*/ 16 h 41"/>
                  <a:gd name="T22" fmla="*/ 27 w 40"/>
                  <a:gd name="T23" fmla="*/ 17 h 41"/>
                  <a:gd name="T24" fmla="*/ 7 w 40"/>
                  <a:gd name="T25" fmla="*/ 38 h 41"/>
                  <a:gd name="T26" fmla="*/ 38 w 40"/>
                  <a:gd name="T27" fmla="*/ 0 h 41"/>
                  <a:gd name="T28" fmla="*/ 38 w 40"/>
                  <a:gd name="T29" fmla="*/ 0 h 41"/>
                  <a:gd name="T30" fmla="*/ 17 w 40"/>
                  <a:gd name="T31" fmla="*/ 6 h 41"/>
                  <a:gd name="T32" fmla="*/ 16 w 40"/>
                  <a:gd name="T33" fmla="*/ 7 h 41"/>
                  <a:gd name="T34" fmla="*/ 17 w 40"/>
                  <a:gd name="T35" fmla="*/ 8 h 41"/>
                  <a:gd name="T36" fmla="*/ 21 w 40"/>
                  <a:gd name="T37" fmla="*/ 12 h 41"/>
                  <a:gd name="T38" fmla="*/ 0 w 40"/>
                  <a:gd name="T39" fmla="*/ 33 h 41"/>
                  <a:gd name="T40" fmla="*/ 0 w 40"/>
                  <a:gd name="T41" fmla="*/ 34 h 41"/>
                  <a:gd name="T42" fmla="*/ 0 w 40"/>
                  <a:gd name="T43" fmla="*/ 35 h 41"/>
                  <a:gd name="T44" fmla="*/ 6 w 40"/>
                  <a:gd name="T45" fmla="*/ 40 h 41"/>
                  <a:gd name="T46" fmla="*/ 7 w 40"/>
                  <a:gd name="T47" fmla="*/ 41 h 41"/>
                  <a:gd name="T48" fmla="*/ 8 w 40"/>
                  <a:gd name="T49" fmla="*/ 40 h 41"/>
                  <a:gd name="T50" fmla="*/ 28 w 40"/>
                  <a:gd name="T51" fmla="*/ 19 h 41"/>
                  <a:gd name="T52" fmla="*/ 32 w 40"/>
                  <a:gd name="T53" fmla="*/ 23 h 41"/>
                  <a:gd name="T54" fmla="*/ 33 w 40"/>
                  <a:gd name="T55" fmla="*/ 23 h 41"/>
                  <a:gd name="T56" fmla="*/ 33 w 40"/>
                  <a:gd name="T57" fmla="*/ 23 h 41"/>
                  <a:gd name="T58" fmla="*/ 34 w 40"/>
                  <a:gd name="T59" fmla="*/ 23 h 41"/>
                  <a:gd name="T60" fmla="*/ 39 w 40"/>
                  <a:gd name="T61" fmla="*/ 1 h 41"/>
                  <a:gd name="T62" fmla="*/ 39 w 40"/>
                  <a:gd name="T63" fmla="*/ 0 h 41"/>
                  <a:gd name="T64" fmla="*/ 38 w 40"/>
                  <a:gd name="T6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41">
                    <a:moveTo>
                      <a:pt x="7" y="38"/>
                    </a:moveTo>
                    <a:cubicBezTo>
                      <a:pt x="3" y="34"/>
                      <a:pt x="3" y="34"/>
                      <a:pt x="3" y="34"/>
                    </a:cubicBezTo>
                    <a:cubicBezTo>
                      <a:pt x="23" y="13"/>
                      <a:pt x="23" y="13"/>
                      <a:pt x="23" y="13"/>
                    </a:cubicBezTo>
                    <a:cubicBezTo>
                      <a:pt x="23" y="13"/>
                      <a:pt x="24" y="12"/>
                      <a:pt x="24" y="12"/>
                    </a:cubicBezTo>
                    <a:cubicBezTo>
                      <a:pt x="24" y="12"/>
                      <a:pt x="23" y="11"/>
                      <a:pt x="23" y="11"/>
                    </a:cubicBezTo>
                    <a:cubicBezTo>
                      <a:pt x="20" y="8"/>
                      <a:pt x="20" y="8"/>
                      <a:pt x="20" y="8"/>
                    </a:cubicBezTo>
                    <a:cubicBezTo>
                      <a:pt x="37" y="3"/>
                      <a:pt x="37" y="3"/>
                      <a:pt x="37" y="3"/>
                    </a:cubicBezTo>
                    <a:cubicBezTo>
                      <a:pt x="33" y="20"/>
                      <a:pt x="33" y="20"/>
                      <a:pt x="33" y="20"/>
                    </a:cubicBezTo>
                    <a:cubicBezTo>
                      <a:pt x="29" y="17"/>
                      <a:pt x="29" y="17"/>
                      <a:pt x="29" y="17"/>
                    </a:cubicBezTo>
                    <a:cubicBezTo>
                      <a:pt x="29" y="16"/>
                      <a:pt x="28" y="16"/>
                      <a:pt x="28" y="16"/>
                    </a:cubicBezTo>
                    <a:cubicBezTo>
                      <a:pt x="28" y="16"/>
                      <a:pt x="28" y="16"/>
                      <a:pt x="28" y="16"/>
                    </a:cubicBezTo>
                    <a:cubicBezTo>
                      <a:pt x="28" y="16"/>
                      <a:pt x="28" y="16"/>
                      <a:pt x="27" y="17"/>
                    </a:cubicBezTo>
                    <a:cubicBezTo>
                      <a:pt x="7" y="38"/>
                      <a:pt x="7" y="38"/>
                      <a:pt x="7" y="38"/>
                    </a:cubicBezTo>
                    <a:moveTo>
                      <a:pt x="38" y="0"/>
                    </a:moveTo>
                    <a:cubicBezTo>
                      <a:pt x="38" y="0"/>
                      <a:pt x="38" y="0"/>
                      <a:pt x="38" y="0"/>
                    </a:cubicBezTo>
                    <a:cubicBezTo>
                      <a:pt x="17" y="6"/>
                      <a:pt x="17" y="6"/>
                      <a:pt x="17" y="6"/>
                    </a:cubicBezTo>
                    <a:cubicBezTo>
                      <a:pt x="17" y="6"/>
                      <a:pt x="16" y="7"/>
                      <a:pt x="16" y="7"/>
                    </a:cubicBezTo>
                    <a:cubicBezTo>
                      <a:pt x="16" y="7"/>
                      <a:pt x="16" y="8"/>
                      <a:pt x="17" y="8"/>
                    </a:cubicBezTo>
                    <a:cubicBezTo>
                      <a:pt x="21" y="12"/>
                      <a:pt x="21" y="12"/>
                      <a:pt x="21" y="12"/>
                    </a:cubicBezTo>
                    <a:cubicBezTo>
                      <a:pt x="0" y="33"/>
                      <a:pt x="0" y="33"/>
                      <a:pt x="0" y="33"/>
                    </a:cubicBezTo>
                    <a:cubicBezTo>
                      <a:pt x="0" y="34"/>
                      <a:pt x="0" y="34"/>
                      <a:pt x="0" y="34"/>
                    </a:cubicBezTo>
                    <a:cubicBezTo>
                      <a:pt x="0" y="34"/>
                      <a:pt x="0" y="35"/>
                      <a:pt x="0" y="35"/>
                    </a:cubicBezTo>
                    <a:cubicBezTo>
                      <a:pt x="6" y="40"/>
                      <a:pt x="6" y="40"/>
                      <a:pt x="6" y="40"/>
                    </a:cubicBezTo>
                    <a:cubicBezTo>
                      <a:pt x="6" y="41"/>
                      <a:pt x="7" y="41"/>
                      <a:pt x="7" y="41"/>
                    </a:cubicBezTo>
                    <a:cubicBezTo>
                      <a:pt x="7" y="41"/>
                      <a:pt x="8" y="41"/>
                      <a:pt x="8" y="40"/>
                    </a:cubicBezTo>
                    <a:cubicBezTo>
                      <a:pt x="28" y="19"/>
                      <a:pt x="28" y="19"/>
                      <a:pt x="28" y="19"/>
                    </a:cubicBezTo>
                    <a:cubicBezTo>
                      <a:pt x="32" y="23"/>
                      <a:pt x="32" y="23"/>
                      <a:pt x="32" y="23"/>
                    </a:cubicBezTo>
                    <a:cubicBezTo>
                      <a:pt x="33" y="23"/>
                      <a:pt x="33" y="23"/>
                      <a:pt x="33" y="23"/>
                    </a:cubicBezTo>
                    <a:cubicBezTo>
                      <a:pt x="33" y="23"/>
                      <a:pt x="33" y="23"/>
                      <a:pt x="33" y="23"/>
                    </a:cubicBezTo>
                    <a:cubicBezTo>
                      <a:pt x="34" y="23"/>
                      <a:pt x="34" y="23"/>
                      <a:pt x="34" y="23"/>
                    </a:cubicBezTo>
                    <a:cubicBezTo>
                      <a:pt x="39" y="1"/>
                      <a:pt x="39" y="1"/>
                      <a:pt x="39" y="1"/>
                    </a:cubicBezTo>
                    <a:cubicBezTo>
                      <a:pt x="40" y="1"/>
                      <a:pt x="39" y="1"/>
                      <a:pt x="39" y="0"/>
                    </a:cubicBezTo>
                    <a:cubicBezTo>
                      <a:pt x="39" y="0"/>
                      <a:pt x="39" y="0"/>
                      <a:pt x="3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2" name="Freeform 86"/>
              <p:cNvSpPr>
                <a:spLocks noEditPoints="1"/>
              </p:cNvSpPr>
              <p:nvPr/>
            </p:nvSpPr>
            <p:spPr bwMode="auto">
              <a:xfrm>
                <a:off x="2279529" y="4351094"/>
                <a:ext cx="508258" cy="452872"/>
              </a:xfrm>
              <a:custGeom>
                <a:avLst/>
                <a:gdLst>
                  <a:gd name="T0" fmla="*/ 13 w 26"/>
                  <a:gd name="T1" fmla="*/ 8 h 23"/>
                  <a:gd name="T2" fmla="*/ 14 w 26"/>
                  <a:gd name="T3" fmla="*/ 7 h 23"/>
                  <a:gd name="T4" fmla="*/ 20 w 26"/>
                  <a:gd name="T5" fmla="*/ 3 h 23"/>
                  <a:gd name="T6" fmla="*/ 22 w 26"/>
                  <a:gd name="T7" fmla="*/ 4 h 23"/>
                  <a:gd name="T8" fmla="*/ 23 w 26"/>
                  <a:gd name="T9" fmla="*/ 9 h 23"/>
                  <a:gd name="T10" fmla="*/ 13 w 26"/>
                  <a:gd name="T11" fmla="*/ 20 h 23"/>
                  <a:gd name="T12" fmla="*/ 3 w 26"/>
                  <a:gd name="T13" fmla="*/ 9 h 23"/>
                  <a:gd name="T14" fmla="*/ 4 w 26"/>
                  <a:gd name="T15" fmla="*/ 4 h 23"/>
                  <a:gd name="T16" fmla="*/ 6 w 26"/>
                  <a:gd name="T17" fmla="*/ 3 h 23"/>
                  <a:gd name="T18" fmla="*/ 12 w 26"/>
                  <a:gd name="T19" fmla="*/ 7 h 23"/>
                  <a:gd name="T20" fmla="*/ 13 w 26"/>
                  <a:gd name="T21" fmla="*/ 8 h 23"/>
                  <a:gd name="T22" fmla="*/ 20 w 26"/>
                  <a:gd name="T23" fmla="*/ 0 h 23"/>
                  <a:gd name="T24" fmla="*/ 13 w 26"/>
                  <a:gd name="T25" fmla="*/ 4 h 23"/>
                  <a:gd name="T26" fmla="*/ 6 w 26"/>
                  <a:gd name="T27" fmla="*/ 0 h 23"/>
                  <a:gd name="T28" fmla="*/ 2 w 26"/>
                  <a:gd name="T29" fmla="*/ 2 h 23"/>
                  <a:gd name="T30" fmla="*/ 1 w 26"/>
                  <a:gd name="T31" fmla="*/ 9 h 23"/>
                  <a:gd name="T32" fmla="*/ 12 w 26"/>
                  <a:gd name="T33" fmla="*/ 22 h 23"/>
                  <a:gd name="T34" fmla="*/ 13 w 26"/>
                  <a:gd name="T35" fmla="*/ 23 h 23"/>
                  <a:gd name="T36" fmla="*/ 14 w 26"/>
                  <a:gd name="T37" fmla="*/ 22 h 23"/>
                  <a:gd name="T38" fmla="*/ 25 w 26"/>
                  <a:gd name="T39" fmla="*/ 9 h 23"/>
                  <a:gd name="T40" fmla="*/ 24 w 26"/>
                  <a:gd name="T41" fmla="*/ 2 h 23"/>
                  <a:gd name="T42" fmla="*/ 20 w 26"/>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3">
                    <a:moveTo>
                      <a:pt x="13" y="8"/>
                    </a:moveTo>
                    <a:cubicBezTo>
                      <a:pt x="13" y="8"/>
                      <a:pt x="14" y="7"/>
                      <a:pt x="14" y="7"/>
                    </a:cubicBezTo>
                    <a:cubicBezTo>
                      <a:pt x="16" y="4"/>
                      <a:pt x="18" y="3"/>
                      <a:pt x="20" y="3"/>
                    </a:cubicBezTo>
                    <a:cubicBezTo>
                      <a:pt x="21" y="3"/>
                      <a:pt x="22" y="3"/>
                      <a:pt x="22" y="4"/>
                    </a:cubicBezTo>
                    <a:cubicBezTo>
                      <a:pt x="23" y="5"/>
                      <a:pt x="23" y="7"/>
                      <a:pt x="23" y="9"/>
                    </a:cubicBezTo>
                    <a:cubicBezTo>
                      <a:pt x="22" y="14"/>
                      <a:pt x="15" y="19"/>
                      <a:pt x="13" y="20"/>
                    </a:cubicBezTo>
                    <a:cubicBezTo>
                      <a:pt x="11" y="19"/>
                      <a:pt x="4" y="14"/>
                      <a:pt x="3" y="9"/>
                    </a:cubicBezTo>
                    <a:cubicBezTo>
                      <a:pt x="3" y="7"/>
                      <a:pt x="3" y="5"/>
                      <a:pt x="4" y="4"/>
                    </a:cubicBezTo>
                    <a:cubicBezTo>
                      <a:pt x="4" y="3"/>
                      <a:pt x="5" y="3"/>
                      <a:pt x="6" y="3"/>
                    </a:cubicBezTo>
                    <a:cubicBezTo>
                      <a:pt x="8" y="3"/>
                      <a:pt x="10" y="4"/>
                      <a:pt x="12" y="7"/>
                    </a:cubicBezTo>
                    <a:cubicBezTo>
                      <a:pt x="12" y="7"/>
                      <a:pt x="13" y="8"/>
                      <a:pt x="13" y="8"/>
                    </a:cubicBezTo>
                    <a:moveTo>
                      <a:pt x="20" y="0"/>
                    </a:moveTo>
                    <a:cubicBezTo>
                      <a:pt x="17" y="0"/>
                      <a:pt x="15" y="2"/>
                      <a:pt x="13" y="4"/>
                    </a:cubicBezTo>
                    <a:cubicBezTo>
                      <a:pt x="11" y="2"/>
                      <a:pt x="9" y="0"/>
                      <a:pt x="6" y="0"/>
                    </a:cubicBezTo>
                    <a:cubicBezTo>
                      <a:pt x="4" y="0"/>
                      <a:pt x="3" y="1"/>
                      <a:pt x="2" y="2"/>
                    </a:cubicBezTo>
                    <a:cubicBezTo>
                      <a:pt x="1" y="4"/>
                      <a:pt x="0" y="6"/>
                      <a:pt x="1" y="9"/>
                    </a:cubicBezTo>
                    <a:cubicBezTo>
                      <a:pt x="3" y="16"/>
                      <a:pt x="12" y="22"/>
                      <a:pt x="12" y="22"/>
                    </a:cubicBezTo>
                    <a:cubicBezTo>
                      <a:pt x="13" y="22"/>
                      <a:pt x="13" y="23"/>
                      <a:pt x="13" y="23"/>
                    </a:cubicBezTo>
                    <a:cubicBezTo>
                      <a:pt x="13" y="23"/>
                      <a:pt x="13" y="22"/>
                      <a:pt x="14" y="22"/>
                    </a:cubicBezTo>
                    <a:cubicBezTo>
                      <a:pt x="14" y="22"/>
                      <a:pt x="24" y="16"/>
                      <a:pt x="25" y="9"/>
                    </a:cubicBezTo>
                    <a:cubicBezTo>
                      <a:pt x="26" y="6"/>
                      <a:pt x="25" y="4"/>
                      <a:pt x="24" y="2"/>
                    </a:cubicBezTo>
                    <a:cubicBezTo>
                      <a:pt x="23" y="1"/>
                      <a:pt x="22"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3" name="Freeform 87"/>
              <p:cNvSpPr>
                <a:spLocks/>
              </p:cNvSpPr>
              <p:nvPr/>
            </p:nvSpPr>
            <p:spPr bwMode="auto">
              <a:xfrm>
                <a:off x="4918563" y="7143259"/>
                <a:ext cx="449613" cy="156387"/>
              </a:xfrm>
              <a:custGeom>
                <a:avLst/>
                <a:gdLst>
                  <a:gd name="T0" fmla="*/ 0 w 23"/>
                  <a:gd name="T1" fmla="*/ 0 h 8"/>
                  <a:gd name="T2" fmla="*/ 9 w 23"/>
                  <a:gd name="T3" fmla="*/ 8 h 8"/>
                  <a:gd name="T4" fmla="*/ 10 w 23"/>
                  <a:gd name="T5" fmla="*/ 8 h 8"/>
                  <a:gd name="T6" fmla="*/ 12 w 23"/>
                  <a:gd name="T7" fmla="*/ 8 h 8"/>
                  <a:gd name="T8" fmla="*/ 23 w 23"/>
                  <a:gd name="T9" fmla="*/ 3 h 8"/>
                  <a:gd name="T10" fmla="*/ 23 w 23"/>
                  <a:gd name="T11" fmla="*/ 3 h 8"/>
                  <a:gd name="T12" fmla="*/ 20 w 23"/>
                  <a:gd name="T13" fmla="*/ 3 h 8"/>
                  <a:gd name="T14" fmla="*/ 12 w 23"/>
                  <a:gd name="T15" fmla="*/ 6 h 8"/>
                  <a:gd name="T16" fmla="*/ 11 w 23"/>
                  <a:gd name="T17" fmla="*/ 6 h 8"/>
                  <a:gd name="T18" fmla="*/ 3 w 23"/>
                  <a:gd name="T19" fmla="*/ 0 h 8"/>
                  <a:gd name="T20" fmla="*/ 0 w 23"/>
                  <a:gd name="T21" fmla="*/ 0 h 8"/>
                  <a:gd name="T22" fmla="*/ 0 w 2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8">
                    <a:moveTo>
                      <a:pt x="0" y="0"/>
                    </a:moveTo>
                    <a:cubicBezTo>
                      <a:pt x="1" y="4"/>
                      <a:pt x="5" y="7"/>
                      <a:pt x="9" y="8"/>
                    </a:cubicBezTo>
                    <a:cubicBezTo>
                      <a:pt x="9" y="8"/>
                      <a:pt x="10" y="8"/>
                      <a:pt x="10" y="8"/>
                    </a:cubicBezTo>
                    <a:cubicBezTo>
                      <a:pt x="11" y="8"/>
                      <a:pt x="12" y="8"/>
                      <a:pt x="12" y="8"/>
                    </a:cubicBezTo>
                    <a:cubicBezTo>
                      <a:pt x="16" y="8"/>
                      <a:pt x="20" y="6"/>
                      <a:pt x="23" y="3"/>
                    </a:cubicBezTo>
                    <a:cubicBezTo>
                      <a:pt x="23" y="3"/>
                      <a:pt x="23" y="3"/>
                      <a:pt x="23" y="3"/>
                    </a:cubicBezTo>
                    <a:cubicBezTo>
                      <a:pt x="20" y="3"/>
                      <a:pt x="20" y="3"/>
                      <a:pt x="20" y="3"/>
                    </a:cubicBezTo>
                    <a:cubicBezTo>
                      <a:pt x="18" y="5"/>
                      <a:pt x="15" y="6"/>
                      <a:pt x="12" y="6"/>
                    </a:cubicBezTo>
                    <a:cubicBezTo>
                      <a:pt x="12" y="6"/>
                      <a:pt x="11" y="6"/>
                      <a:pt x="11" y="6"/>
                    </a:cubicBezTo>
                    <a:cubicBezTo>
                      <a:pt x="7" y="6"/>
                      <a:pt x="4" y="3"/>
                      <a:pt x="3" y="0"/>
                    </a:cubicBez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4" name="Freeform 88"/>
              <p:cNvSpPr>
                <a:spLocks noEditPoints="1"/>
              </p:cNvSpPr>
              <p:nvPr/>
            </p:nvSpPr>
            <p:spPr bwMode="auto">
              <a:xfrm>
                <a:off x="4742627" y="5530514"/>
                <a:ext cx="1117518" cy="1179420"/>
              </a:xfrm>
              <a:custGeom>
                <a:avLst/>
                <a:gdLst>
                  <a:gd name="T0" fmla="*/ 37 w 57"/>
                  <a:gd name="T1" fmla="*/ 60 h 60"/>
                  <a:gd name="T2" fmla="*/ 38 w 57"/>
                  <a:gd name="T3" fmla="*/ 60 h 60"/>
                  <a:gd name="T4" fmla="*/ 38 w 57"/>
                  <a:gd name="T5" fmla="*/ 60 h 60"/>
                  <a:gd name="T6" fmla="*/ 37 w 57"/>
                  <a:gd name="T7" fmla="*/ 60 h 60"/>
                  <a:gd name="T8" fmla="*/ 28 w 57"/>
                  <a:gd name="T9" fmla="*/ 0 h 60"/>
                  <a:gd name="T10" fmla="*/ 1 w 57"/>
                  <a:gd name="T11" fmla="*/ 23 h 60"/>
                  <a:gd name="T12" fmla="*/ 6 w 57"/>
                  <a:gd name="T13" fmla="*/ 42 h 60"/>
                  <a:gd name="T14" fmla="*/ 6 w 57"/>
                  <a:gd name="T15" fmla="*/ 42 h 60"/>
                  <a:gd name="T16" fmla="*/ 6 w 57"/>
                  <a:gd name="T17" fmla="*/ 43 h 60"/>
                  <a:gd name="T18" fmla="*/ 9 w 57"/>
                  <a:gd name="T19" fmla="*/ 54 h 60"/>
                  <a:gd name="T20" fmla="*/ 9 w 57"/>
                  <a:gd name="T21" fmla="*/ 54 h 60"/>
                  <a:gd name="T22" fmla="*/ 10 w 57"/>
                  <a:gd name="T23" fmla="*/ 54 h 60"/>
                  <a:gd name="T24" fmla="*/ 11 w 57"/>
                  <a:gd name="T25" fmla="*/ 54 h 60"/>
                  <a:gd name="T26" fmla="*/ 8 w 57"/>
                  <a:gd name="T27" fmla="*/ 41 h 60"/>
                  <a:gd name="T28" fmla="*/ 8 w 57"/>
                  <a:gd name="T29" fmla="*/ 41 h 60"/>
                  <a:gd name="T30" fmla="*/ 8 w 57"/>
                  <a:gd name="T31" fmla="*/ 41 h 60"/>
                  <a:gd name="T32" fmla="*/ 8 w 57"/>
                  <a:gd name="T33" fmla="*/ 41 h 60"/>
                  <a:gd name="T34" fmla="*/ 4 w 57"/>
                  <a:gd name="T35" fmla="*/ 24 h 60"/>
                  <a:gd name="T36" fmla="*/ 28 w 57"/>
                  <a:gd name="T37" fmla="*/ 2 h 60"/>
                  <a:gd name="T38" fmla="*/ 32 w 57"/>
                  <a:gd name="T39" fmla="*/ 3 h 60"/>
                  <a:gd name="T40" fmla="*/ 35 w 57"/>
                  <a:gd name="T41" fmla="*/ 3 h 60"/>
                  <a:gd name="T42" fmla="*/ 53 w 57"/>
                  <a:gd name="T43" fmla="*/ 31 h 60"/>
                  <a:gd name="T44" fmla="*/ 44 w 57"/>
                  <a:gd name="T45" fmla="*/ 46 h 60"/>
                  <a:gd name="T46" fmla="*/ 44 w 57"/>
                  <a:gd name="T47" fmla="*/ 46 h 60"/>
                  <a:gd name="T48" fmla="*/ 44 w 57"/>
                  <a:gd name="T49" fmla="*/ 46 h 60"/>
                  <a:gd name="T50" fmla="*/ 44 w 57"/>
                  <a:gd name="T51" fmla="*/ 46 h 60"/>
                  <a:gd name="T52" fmla="*/ 37 w 57"/>
                  <a:gd name="T53" fmla="*/ 58 h 60"/>
                  <a:gd name="T54" fmla="*/ 39 w 57"/>
                  <a:gd name="T55" fmla="*/ 58 h 60"/>
                  <a:gd name="T56" fmla="*/ 40 w 57"/>
                  <a:gd name="T57" fmla="*/ 58 h 60"/>
                  <a:gd name="T58" fmla="*/ 46 w 57"/>
                  <a:gd name="T59" fmla="*/ 48 h 60"/>
                  <a:gd name="T60" fmla="*/ 46 w 57"/>
                  <a:gd name="T61" fmla="*/ 48 h 60"/>
                  <a:gd name="T62" fmla="*/ 46 w 57"/>
                  <a:gd name="T63" fmla="*/ 48 h 60"/>
                  <a:gd name="T64" fmla="*/ 55 w 57"/>
                  <a:gd name="T65" fmla="*/ 31 h 60"/>
                  <a:gd name="T66" fmla="*/ 35 w 57"/>
                  <a:gd name="T67" fmla="*/ 1 h 60"/>
                  <a:gd name="T68" fmla="*/ 32 w 57"/>
                  <a:gd name="T69" fmla="*/ 0 h 60"/>
                  <a:gd name="T70" fmla="*/ 28 w 57"/>
                  <a:gd name="T7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0">
                    <a:moveTo>
                      <a:pt x="37" y="60"/>
                    </a:moveTo>
                    <a:cubicBezTo>
                      <a:pt x="38" y="60"/>
                      <a:pt x="38" y="60"/>
                      <a:pt x="38" y="60"/>
                    </a:cubicBezTo>
                    <a:cubicBezTo>
                      <a:pt x="38" y="60"/>
                      <a:pt x="38" y="60"/>
                      <a:pt x="38" y="60"/>
                    </a:cubicBezTo>
                    <a:cubicBezTo>
                      <a:pt x="37" y="60"/>
                      <a:pt x="37" y="60"/>
                      <a:pt x="37" y="60"/>
                    </a:cubicBezTo>
                    <a:moveTo>
                      <a:pt x="28" y="0"/>
                    </a:moveTo>
                    <a:cubicBezTo>
                      <a:pt x="15" y="0"/>
                      <a:pt x="3" y="10"/>
                      <a:pt x="1" y="23"/>
                    </a:cubicBezTo>
                    <a:cubicBezTo>
                      <a:pt x="0" y="30"/>
                      <a:pt x="2" y="37"/>
                      <a:pt x="6" y="42"/>
                    </a:cubicBezTo>
                    <a:cubicBezTo>
                      <a:pt x="6" y="42"/>
                      <a:pt x="6" y="42"/>
                      <a:pt x="6" y="42"/>
                    </a:cubicBezTo>
                    <a:cubicBezTo>
                      <a:pt x="6" y="43"/>
                      <a:pt x="6" y="43"/>
                      <a:pt x="6" y="43"/>
                    </a:cubicBezTo>
                    <a:cubicBezTo>
                      <a:pt x="8" y="46"/>
                      <a:pt x="9" y="50"/>
                      <a:pt x="9" y="54"/>
                    </a:cubicBezTo>
                    <a:cubicBezTo>
                      <a:pt x="9" y="54"/>
                      <a:pt x="9" y="54"/>
                      <a:pt x="9" y="54"/>
                    </a:cubicBezTo>
                    <a:cubicBezTo>
                      <a:pt x="9" y="54"/>
                      <a:pt x="10" y="54"/>
                      <a:pt x="10" y="54"/>
                    </a:cubicBezTo>
                    <a:cubicBezTo>
                      <a:pt x="11" y="54"/>
                      <a:pt x="11" y="54"/>
                      <a:pt x="11" y="54"/>
                    </a:cubicBezTo>
                    <a:cubicBezTo>
                      <a:pt x="11" y="50"/>
                      <a:pt x="10" y="45"/>
                      <a:pt x="8" y="41"/>
                    </a:cubicBezTo>
                    <a:cubicBezTo>
                      <a:pt x="8" y="41"/>
                      <a:pt x="8" y="41"/>
                      <a:pt x="8" y="41"/>
                    </a:cubicBezTo>
                    <a:cubicBezTo>
                      <a:pt x="8" y="41"/>
                      <a:pt x="8" y="41"/>
                      <a:pt x="8" y="41"/>
                    </a:cubicBezTo>
                    <a:cubicBezTo>
                      <a:pt x="8" y="41"/>
                      <a:pt x="8" y="41"/>
                      <a:pt x="8" y="41"/>
                    </a:cubicBezTo>
                    <a:cubicBezTo>
                      <a:pt x="4" y="36"/>
                      <a:pt x="3" y="30"/>
                      <a:pt x="4" y="24"/>
                    </a:cubicBezTo>
                    <a:cubicBezTo>
                      <a:pt x="5" y="11"/>
                      <a:pt x="16" y="2"/>
                      <a:pt x="28" y="2"/>
                    </a:cubicBezTo>
                    <a:cubicBezTo>
                      <a:pt x="29" y="2"/>
                      <a:pt x="31" y="2"/>
                      <a:pt x="32" y="3"/>
                    </a:cubicBezTo>
                    <a:cubicBezTo>
                      <a:pt x="33" y="3"/>
                      <a:pt x="34" y="3"/>
                      <a:pt x="35" y="3"/>
                    </a:cubicBezTo>
                    <a:cubicBezTo>
                      <a:pt x="47" y="6"/>
                      <a:pt x="55" y="18"/>
                      <a:pt x="53" y="31"/>
                    </a:cubicBezTo>
                    <a:cubicBezTo>
                      <a:pt x="52" y="37"/>
                      <a:pt x="49" y="42"/>
                      <a:pt x="44" y="46"/>
                    </a:cubicBezTo>
                    <a:cubicBezTo>
                      <a:pt x="44" y="46"/>
                      <a:pt x="44" y="46"/>
                      <a:pt x="44" y="46"/>
                    </a:cubicBezTo>
                    <a:cubicBezTo>
                      <a:pt x="44" y="46"/>
                      <a:pt x="44" y="46"/>
                      <a:pt x="44" y="46"/>
                    </a:cubicBezTo>
                    <a:cubicBezTo>
                      <a:pt x="44" y="46"/>
                      <a:pt x="44" y="46"/>
                      <a:pt x="44" y="46"/>
                    </a:cubicBezTo>
                    <a:cubicBezTo>
                      <a:pt x="41" y="49"/>
                      <a:pt x="38" y="53"/>
                      <a:pt x="37" y="58"/>
                    </a:cubicBezTo>
                    <a:cubicBezTo>
                      <a:pt x="39" y="58"/>
                      <a:pt x="39" y="58"/>
                      <a:pt x="39" y="58"/>
                    </a:cubicBezTo>
                    <a:cubicBezTo>
                      <a:pt x="39" y="58"/>
                      <a:pt x="39" y="58"/>
                      <a:pt x="40" y="58"/>
                    </a:cubicBezTo>
                    <a:cubicBezTo>
                      <a:pt x="41" y="54"/>
                      <a:pt x="43" y="51"/>
                      <a:pt x="46" y="48"/>
                    </a:cubicBezTo>
                    <a:cubicBezTo>
                      <a:pt x="46" y="48"/>
                      <a:pt x="46" y="48"/>
                      <a:pt x="46" y="48"/>
                    </a:cubicBezTo>
                    <a:cubicBezTo>
                      <a:pt x="46" y="48"/>
                      <a:pt x="46" y="48"/>
                      <a:pt x="46" y="48"/>
                    </a:cubicBezTo>
                    <a:cubicBezTo>
                      <a:pt x="51" y="43"/>
                      <a:pt x="54" y="37"/>
                      <a:pt x="55" y="31"/>
                    </a:cubicBezTo>
                    <a:cubicBezTo>
                      <a:pt x="57" y="17"/>
                      <a:pt x="48" y="4"/>
                      <a:pt x="35" y="1"/>
                    </a:cubicBezTo>
                    <a:cubicBezTo>
                      <a:pt x="34" y="1"/>
                      <a:pt x="33" y="0"/>
                      <a:pt x="32" y="0"/>
                    </a:cubicBezTo>
                    <a:cubicBezTo>
                      <a:pt x="31" y="0"/>
                      <a:pt x="30"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5" name="Freeform 89"/>
              <p:cNvSpPr>
                <a:spLocks noEditPoints="1"/>
              </p:cNvSpPr>
              <p:nvPr/>
            </p:nvSpPr>
            <p:spPr bwMode="auto">
              <a:xfrm>
                <a:off x="4840369" y="6592644"/>
                <a:ext cx="742839" cy="234581"/>
              </a:xfrm>
              <a:custGeom>
                <a:avLst/>
                <a:gdLst>
                  <a:gd name="T0" fmla="*/ 18 w 38"/>
                  <a:gd name="T1" fmla="*/ 2 h 12"/>
                  <a:gd name="T2" fmla="*/ 17 w 38"/>
                  <a:gd name="T3" fmla="*/ 3 h 12"/>
                  <a:gd name="T4" fmla="*/ 16 w 38"/>
                  <a:gd name="T5" fmla="*/ 4 h 12"/>
                  <a:gd name="T6" fmla="*/ 16 w 38"/>
                  <a:gd name="T7" fmla="*/ 4 h 12"/>
                  <a:gd name="T8" fmla="*/ 32 w 38"/>
                  <a:gd name="T9" fmla="*/ 6 h 12"/>
                  <a:gd name="T10" fmla="*/ 33 w 38"/>
                  <a:gd name="T11" fmla="*/ 6 h 12"/>
                  <a:gd name="T12" fmla="*/ 33 w 38"/>
                  <a:gd name="T13" fmla="*/ 6 h 12"/>
                  <a:gd name="T14" fmla="*/ 34 w 38"/>
                  <a:gd name="T15" fmla="*/ 6 h 12"/>
                  <a:gd name="T16" fmla="*/ 35 w 38"/>
                  <a:gd name="T17" fmla="*/ 8 h 12"/>
                  <a:gd name="T18" fmla="*/ 34 w 38"/>
                  <a:gd name="T19" fmla="*/ 10 h 12"/>
                  <a:gd name="T20" fmla="*/ 33 w 38"/>
                  <a:gd name="T21" fmla="*/ 10 h 12"/>
                  <a:gd name="T22" fmla="*/ 33 w 38"/>
                  <a:gd name="T23" fmla="*/ 10 h 12"/>
                  <a:gd name="T24" fmla="*/ 36 w 38"/>
                  <a:gd name="T25" fmla="*/ 12 h 12"/>
                  <a:gd name="T26" fmla="*/ 36 w 38"/>
                  <a:gd name="T27" fmla="*/ 12 h 12"/>
                  <a:gd name="T28" fmla="*/ 37 w 38"/>
                  <a:gd name="T29" fmla="*/ 9 h 12"/>
                  <a:gd name="T30" fmla="*/ 35 w 38"/>
                  <a:gd name="T31" fmla="*/ 4 h 12"/>
                  <a:gd name="T32" fmla="*/ 34 w 38"/>
                  <a:gd name="T33" fmla="*/ 4 h 12"/>
                  <a:gd name="T34" fmla="*/ 32 w 38"/>
                  <a:gd name="T35" fmla="*/ 4 h 12"/>
                  <a:gd name="T36" fmla="*/ 25 w 38"/>
                  <a:gd name="T37" fmla="*/ 3 h 12"/>
                  <a:gd name="T38" fmla="*/ 25 w 38"/>
                  <a:gd name="T39" fmla="*/ 4 h 12"/>
                  <a:gd name="T40" fmla="*/ 24 w 38"/>
                  <a:gd name="T41" fmla="*/ 5 h 12"/>
                  <a:gd name="T42" fmla="*/ 24 w 38"/>
                  <a:gd name="T43" fmla="*/ 5 h 12"/>
                  <a:gd name="T44" fmla="*/ 23 w 38"/>
                  <a:gd name="T45" fmla="*/ 4 h 12"/>
                  <a:gd name="T46" fmla="*/ 23 w 38"/>
                  <a:gd name="T47" fmla="*/ 2 h 12"/>
                  <a:gd name="T48" fmla="*/ 18 w 38"/>
                  <a:gd name="T49" fmla="*/ 2 h 12"/>
                  <a:gd name="T50" fmla="*/ 4 w 38"/>
                  <a:gd name="T51" fmla="*/ 0 h 12"/>
                  <a:gd name="T52" fmla="*/ 4 w 38"/>
                  <a:gd name="T53" fmla="*/ 0 h 12"/>
                  <a:gd name="T54" fmla="*/ 2 w 38"/>
                  <a:gd name="T55" fmla="*/ 1 h 12"/>
                  <a:gd name="T56" fmla="*/ 0 w 38"/>
                  <a:gd name="T57" fmla="*/ 4 h 12"/>
                  <a:gd name="T58" fmla="*/ 1 w 38"/>
                  <a:gd name="T59" fmla="*/ 7 h 12"/>
                  <a:gd name="T60" fmla="*/ 3 w 38"/>
                  <a:gd name="T61" fmla="*/ 6 h 12"/>
                  <a:gd name="T62" fmla="*/ 4 w 38"/>
                  <a:gd name="T63" fmla="*/ 6 h 12"/>
                  <a:gd name="T64" fmla="*/ 2 w 38"/>
                  <a:gd name="T65" fmla="*/ 4 h 12"/>
                  <a:gd name="T66" fmla="*/ 3 w 38"/>
                  <a:gd name="T67" fmla="*/ 3 h 12"/>
                  <a:gd name="T68" fmla="*/ 4 w 38"/>
                  <a:gd name="T69" fmla="*/ 2 h 12"/>
                  <a:gd name="T70" fmla="*/ 5 w 38"/>
                  <a:gd name="T71" fmla="*/ 2 h 12"/>
                  <a:gd name="T72" fmla="*/ 16 w 38"/>
                  <a:gd name="T73" fmla="*/ 4 h 12"/>
                  <a:gd name="T74" fmla="*/ 16 w 38"/>
                  <a:gd name="T75" fmla="*/ 4 h 12"/>
                  <a:gd name="T76" fmla="*/ 16 w 38"/>
                  <a:gd name="T77" fmla="*/ 4 h 12"/>
                  <a:gd name="T78" fmla="*/ 15 w 38"/>
                  <a:gd name="T79" fmla="*/ 2 h 12"/>
                  <a:gd name="T80" fmla="*/ 15 w 38"/>
                  <a:gd name="T81" fmla="*/ 1 h 12"/>
                  <a:gd name="T82" fmla="*/ 6 w 38"/>
                  <a:gd name="T83" fmla="*/ 0 h 12"/>
                  <a:gd name="T84" fmla="*/ 5 w 38"/>
                  <a:gd name="T85" fmla="*/ 0 h 12"/>
                  <a:gd name="T86" fmla="*/ 4 w 38"/>
                  <a:gd name="T8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8" h="12">
                    <a:moveTo>
                      <a:pt x="18" y="2"/>
                    </a:moveTo>
                    <a:cubicBezTo>
                      <a:pt x="17" y="2"/>
                      <a:pt x="17" y="2"/>
                      <a:pt x="17" y="3"/>
                    </a:cubicBezTo>
                    <a:cubicBezTo>
                      <a:pt x="17" y="3"/>
                      <a:pt x="17" y="4"/>
                      <a:pt x="16" y="4"/>
                    </a:cubicBezTo>
                    <a:cubicBezTo>
                      <a:pt x="16" y="4"/>
                      <a:pt x="16" y="4"/>
                      <a:pt x="16" y="4"/>
                    </a:cubicBezTo>
                    <a:cubicBezTo>
                      <a:pt x="32" y="6"/>
                      <a:pt x="32" y="6"/>
                      <a:pt x="32" y="6"/>
                    </a:cubicBezTo>
                    <a:cubicBezTo>
                      <a:pt x="33" y="6"/>
                      <a:pt x="33" y="6"/>
                      <a:pt x="33" y="6"/>
                    </a:cubicBezTo>
                    <a:cubicBezTo>
                      <a:pt x="33" y="6"/>
                      <a:pt x="33" y="6"/>
                      <a:pt x="33" y="6"/>
                    </a:cubicBezTo>
                    <a:cubicBezTo>
                      <a:pt x="34" y="6"/>
                      <a:pt x="34" y="6"/>
                      <a:pt x="34" y="6"/>
                    </a:cubicBezTo>
                    <a:cubicBezTo>
                      <a:pt x="35" y="6"/>
                      <a:pt x="35" y="7"/>
                      <a:pt x="35" y="8"/>
                    </a:cubicBezTo>
                    <a:cubicBezTo>
                      <a:pt x="35" y="9"/>
                      <a:pt x="35" y="9"/>
                      <a:pt x="34" y="10"/>
                    </a:cubicBezTo>
                    <a:cubicBezTo>
                      <a:pt x="34" y="10"/>
                      <a:pt x="34" y="10"/>
                      <a:pt x="33" y="10"/>
                    </a:cubicBezTo>
                    <a:cubicBezTo>
                      <a:pt x="33" y="10"/>
                      <a:pt x="33" y="10"/>
                      <a:pt x="33" y="10"/>
                    </a:cubicBezTo>
                    <a:cubicBezTo>
                      <a:pt x="34" y="10"/>
                      <a:pt x="35" y="11"/>
                      <a:pt x="36" y="12"/>
                    </a:cubicBezTo>
                    <a:cubicBezTo>
                      <a:pt x="36" y="12"/>
                      <a:pt x="36" y="12"/>
                      <a:pt x="36" y="12"/>
                    </a:cubicBezTo>
                    <a:cubicBezTo>
                      <a:pt x="37" y="11"/>
                      <a:pt x="37" y="10"/>
                      <a:pt x="37" y="9"/>
                    </a:cubicBezTo>
                    <a:cubicBezTo>
                      <a:pt x="38" y="7"/>
                      <a:pt x="37" y="5"/>
                      <a:pt x="35" y="4"/>
                    </a:cubicBezTo>
                    <a:cubicBezTo>
                      <a:pt x="34" y="4"/>
                      <a:pt x="34" y="4"/>
                      <a:pt x="34" y="4"/>
                    </a:cubicBezTo>
                    <a:cubicBezTo>
                      <a:pt x="32" y="4"/>
                      <a:pt x="32" y="4"/>
                      <a:pt x="32" y="4"/>
                    </a:cubicBezTo>
                    <a:cubicBezTo>
                      <a:pt x="25" y="3"/>
                      <a:pt x="25" y="3"/>
                      <a:pt x="25" y="3"/>
                    </a:cubicBezTo>
                    <a:cubicBezTo>
                      <a:pt x="25" y="3"/>
                      <a:pt x="25" y="3"/>
                      <a:pt x="25" y="4"/>
                    </a:cubicBezTo>
                    <a:cubicBezTo>
                      <a:pt x="25" y="4"/>
                      <a:pt x="25" y="5"/>
                      <a:pt x="24" y="5"/>
                    </a:cubicBezTo>
                    <a:cubicBezTo>
                      <a:pt x="24" y="5"/>
                      <a:pt x="24" y="5"/>
                      <a:pt x="24" y="5"/>
                    </a:cubicBezTo>
                    <a:cubicBezTo>
                      <a:pt x="23" y="5"/>
                      <a:pt x="23" y="4"/>
                      <a:pt x="23" y="4"/>
                    </a:cubicBezTo>
                    <a:cubicBezTo>
                      <a:pt x="23" y="3"/>
                      <a:pt x="23" y="3"/>
                      <a:pt x="23" y="2"/>
                    </a:cubicBezTo>
                    <a:cubicBezTo>
                      <a:pt x="18" y="2"/>
                      <a:pt x="18" y="2"/>
                      <a:pt x="18" y="2"/>
                    </a:cubicBezTo>
                    <a:moveTo>
                      <a:pt x="4" y="0"/>
                    </a:moveTo>
                    <a:cubicBezTo>
                      <a:pt x="4" y="0"/>
                      <a:pt x="4" y="0"/>
                      <a:pt x="4" y="0"/>
                    </a:cubicBezTo>
                    <a:cubicBezTo>
                      <a:pt x="3" y="0"/>
                      <a:pt x="2" y="0"/>
                      <a:pt x="2" y="1"/>
                    </a:cubicBezTo>
                    <a:cubicBezTo>
                      <a:pt x="1" y="1"/>
                      <a:pt x="0" y="2"/>
                      <a:pt x="0" y="4"/>
                    </a:cubicBezTo>
                    <a:cubicBezTo>
                      <a:pt x="0" y="5"/>
                      <a:pt x="0" y="6"/>
                      <a:pt x="1" y="7"/>
                    </a:cubicBezTo>
                    <a:cubicBezTo>
                      <a:pt x="2" y="6"/>
                      <a:pt x="2" y="6"/>
                      <a:pt x="3" y="6"/>
                    </a:cubicBezTo>
                    <a:cubicBezTo>
                      <a:pt x="4" y="6"/>
                      <a:pt x="4" y="6"/>
                      <a:pt x="4" y="6"/>
                    </a:cubicBezTo>
                    <a:cubicBezTo>
                      <a:pt x="3" y="6"/>
                      <a:pt x="2" y="5"/>
                      <a:pt x="2" y="4"/>
                    </a:cubicBezTo>
                    <a:cubicBezTo>
                      <a:pt x="2" y="3"/>
                      <a:pt x="3" y="3"/>
                      <a:pt x="3" y="3"/>
                    </a:cubicBezTo>
                    <a:cubicBezTo>
                      <a:pt x="3" y="2"/>
                      <a:pt x="4" y="2"/>
                      <a:pt x="4" y="2"/>
                    </a:cubicBezTo>
                    <a:cubicBezTo>
                      <a:pt x="4" y="2"/>
                      <a:pt x="4" y="2"/>
                      <a:pt x="5" y="2"/>
                    </a:cubicBezTo>
                    <a:cubicBezTo>
                      <a:pt x="16" y="4"/>
                      <a:pt x="16" y="4"/>
                      <a:pt x="16" y="4"/>
                    </a:cubicBezTo>
                    <a:cubicBezTo>
                      <a:pt x="16" y="4"/>
                      <a:pt x="16" y="4"/>
                      <a:pt x="16" y="4"/>
                    </a:cubicBezTo>
                    <a:cubicBezTo>
                      <a:pt x="16" y="4"/>
                      <a:pt x="16" y="4"/>
                      <a:pt x="16" y="4"/>
                    </a:cubicBezTo>
                    <a:cubicBezTo>
                      <a:pt x="15" y="4"/>
                      <a:pt x="15" y="3"/>
                      <a:pt x="15" y="2"/>
                    </a:cubicBezTo>
                    <a:cubicBezTo>
                      <a:pt x="15" y="2"/>
                      <a:pt x="15" y="2"/>
                      <a:pt x="15" y="1"/>
                    </a:cubicBezTo>
                    <a:cubicBezTo>
                      <a:pt x="6" y="0"/>
                      <a:pt x="6" y="0"/>
                      <a:pt x="6" y="0"/>
                    </a:cubicBezTo>
                    <a:cubicBezTo>
                      <a:pt x="5" y="0"/>
                      <a:pt x="5" y="0"/>
                      <a:pt x="5" y="0"/>
                    </a:cubicBezTo>
                    <a:cubicBezTo>
                      <a:pt x="5" y="0"/>
                      <a:pt x="4"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6" name="Freeform 90"/>
              <p:cNvSpPr>
                <a:spLocks noEditPoints="1"/>
              </p:cNvSpPr>
              <p:nvPr/>
            </p:nvSpPr>
            <p:spPr bwMode="auto">
              <a:xfrm>
                <a:off x="4820821" y="6709935"/>
                <a:ext cx="742839" cy="234581"/>
              </a:xfrm>
              <a:custGeom>
                <a:avLst/>
                <a:gdLst>
                  <a:gd name="T0" fmla="*/ 4 w 38"/>
                  <a:gd name="T1" fmla="*/ 9 h 12"/>
                  <a:gd name="T2" fmla="*/ 17 w 38"/>
                  <a:gd name="T3" fmla="*/ 11 h 12"/>
                  <a:gd name="T4" fmla="*/ 5 w 38"/>
                  <a:gd name="T5" fmla="*/ 9 h 12"/>
                  <a:gd name="T6" fmla="*/ 4 w 38"/>
                  <a:gd name="T7" fmla="*/ 9 h 12"/>
                  <a:gd name="T8" fmla="*/ 33 w 38"/>
                  <a:gd name="T9" fmla="*/ 10 h 12"/>
                  <a:gd name="T10" fmla="*/ 33 w 38"/>
                  <a:gd name="T11" fmla="*/ 10 h 12"/>
                  <a:gd name="T12" fmla="*/ 4 w 38"/>
                  <a:gd name="T13" fmla="*/ 6 h 12"/>
                  <a:gd name="T14" fmla="*/ 2 w 38"/>
                  <a:gd name="T15" fmla="*/ 4 h 12"/>
                  <a:gd name="T16" fmla="*/ 4 w 38"/>
                  <a:gd name="T17" fmla="*/ 2 h 12"/>
                  <a:gd name="T18" fmla="*/ 5 w 38"/>
                  <a:gd name="T19" fmla="*/ 2 h 12"/>
                  <a:gd name="T20" fmla="*/ 5 w 38"/>
                  <a:gd name="T21" fmla="*/ 2 h 12"/>
                  <a:gd name="T22" fmla="*/ 34 w 38"/>
                  <a:gd name="T23" fmla="*/ 6 h 12"/>
                  <a:gd name="T24" fmla="*/ 34 w 38"/>
                  <a:gd name="T25" fmla="*/ 6 h 12"/>
                  <a:gd name="T26" fmla="*/ 35 w 38"/>
                  <a:gd name="T27" fmla="*/ 9 h 12"/>
                  <a:gd name="T28" fmla="*/ 34 w 38"/>
                  <a:gd name="T29" fmla="*/ 10 h 12"/>
                  <a:gd name="T30" fmla="*/ 33 w 38"/>
                  <a:gd name="T31" fmla="*/ 10 h 12"/>
                  <a:gd name="T32" fmla="*/ 4 w 38"/>
                  <a:gd name="T33" fmla="*/ 0 h 12"/>
                  <a:gd name="T34" fmla="*/ 2 w 38"/>
                  <a:gd name="T35" fmla="*/ 1 h 12"/>
                  <a:gd name="T36" fmla="*/ 0 w 38"/>
                  <a:gd name="T37" fmla="*/ 4 h 12"/>
                  <a:gd name="T38" fmla="*/ 1 w 38"/>
                  <a:gd name="T39" fmla="*/ 8 h 12"/>
                  <a:gd name="T40" fmla="*/ 2 w 38"/>
                  <a:gd name="T41" fmla="*/ 7 h 12"/>
                  <a:gd name="T42" fmla="*/ 4 w 38"/>
                  <a:gd name="T43" fmla="*/ 6 h 12"/>
                  <a:gd name="T44" fmla="*/ 5 w 38"/>
                  <a:gd name="T45" fmla="*/ 7 h 12"/>
                  <a:gd name="T46" fmla="*/ 32 w 38"/>
                  <a:gd name="T47" fmla="*/ 10 h 12"/>
                  <a:gd name="T48" fmla="*/ 35 w 38"/>
                  <a:gd name="T49" fmla="*/ 12 h 12"/>
                  <a:gd name="T50" fmla="*/ 36 w 38"/>
                  <a:gd name="T51" fmla="*/ 12 h 12"/>
                  <a:gd name="T52" fmla="*/ 38 w 38"/>
                  <a:gd name="T53" fmla="*/ 9 h 12"/>
                  <a:gd name="T54" fmla="*/ 37 w 38"/>
                  <a:gd name="T55" fmla="*/ 6 h 12"/>
                  <a:gd name="T56" fmla="*/ 34 w 38"/>
                  <a:gd name="T57" fmla="*/ 4 h 12"/>
                  <a:gd name="T58" fmla="*/ 34 w 38"/>
                  <a:gd name="T59" fmla="*/ 4 h 12"/>
                  <a:gd name="T60" fmla="*/ 5 w 38"/>
                  <a:gd name="T61" fmla="*/ 0 h 12"/>
                  <a:gd name="T62" fmla="*/ 5 w 38"/>
                  <a:gd name="T63" fmla="*/ 0 h 12"/>
                  <a:gd name="T64" fmla="*/ 4 w 38"/>
                  <a:gd name="T6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12">
                    <a:moveTo>
                      <a:pt x="4" y="9"/>
                    </a:moveTo>
                    <a:cubicBezTo>
                      <a:pt x="17" y="11"/>
                      <a:pt x="17" y="11"/>
                      <a:pt x="17" y="11"/>
                    </a:cubicBezTo>
                    <a:cubicBezTo>
                      <a:pt x="5" y="9"/>
                      <a:pt x="5" y="9"/>
                      <a:pt x="5" y="9"/>
                    </a:cubicBezTo>
                    <a:cubicBezTo>
                      <a:pt x="4" y="9"/>
                      <a:pt x="4" y="9"/>
                      <a:pt x="4" y="9"/>
                    </a:cubicBezTo>
                    <a:moveTo>
                      <a:pt x="33" y="10"/>
                    </a:moveTo>
                    <a:cubicBezTo>
                      <a:pt x="33" y="10"/>
                      <a:pt x="33" y="10"/>
                      <a:pt x="33" y="10"/>
                    </a:cubicBezTo>
                    <a:cubicBezTo>
                      <a:pt x="4" y="6"/>
                      <a:pt x="4" y="6"/>
                      <a:pt x="4" y="6"/>
                    </a:cubicBezTo>
                    <a:cubicBezTo>
                      <a:pt x="3" y="6"/>
                      <a:pt x="2" y="5"/>
                      <a:pt x="2" y="4"/>
                    </a:cubicBezTo>
                    <a:cubicBezTo>
                      <a:pt x="3" y="3"/>
                      <a:pt x="3" y="2"/>
                      <a:pt x="4" y="2"/>
                    </a:cubicBezTo>
                    <a:cubicBezTo>
                      <a:pt x="4" y="2"/>
                      <a:pt x="5" y="2"/>
                      <a:pt x="5" y="2"/>
                    </a:cubicBezTo>
                    <a:cubicBezTo>
                      <a:pt x="5" y="2"/>
                      <a:pt x="5" y="2"/>
                      <a:pt x="5" y="2"/>
                    </a:cubicBezTo>
                    <a:cubicBezTo>
                      <a:pt x="34" y="6"/>
                      <a:pt x="34" y="6"/>
                      <a:pt x="34" y="6"/>
                    </a:cubicBezTo>
                    <a:cubicBezTo>
                      <a:pt x="34" y="6"/>
                      <a:pt x="34" y="6"/>
                      <a:pt x="34" y="6"/>
                    </a:cubicBezTo>
                    <a:cubicBezTo>
                      <a:pt x="35" y="7"/>
                      <a:pt x="35" y="8"/>
                      <a:pt x="35" y="9"/>
                    </a:cubicBezTo>
                    <a:cubicBezTo>
                      <a:pt x="35" y="9"/>
                      <a:pt x="35" y="10"/>
                      <a:pt x="34" y="10"/>
                    </a:cubicBezTo>
                    <a:cubicBezTo>
                      <a:pt x="34" y="10"/>
                      <a:pt x="34" y="10"/>
                      <a:pt x="33" y="10"/>
                    </a:cubicBezTo>
                    <a:moveTo>
                      <a:pt x="4" y="0"/>
                    </a:moveTo>
                    <a:cubicBezTo>
                      <a:pt x="3" y="0"/>
                      <a:pt x="3" y="0"/>
                      <a:pt x="2" y="1"/>
                    </a:cubicBezTo>
                    <a:cubicBezTo>
                      <a:pt x="1" y="2"/>
                      <a:pt x="0" y="3"/>
                      <a:pt x="0" y="4"/>
                    </a:cubicBezTo>
                    <a:cubicBezTo>
                      <a:pt x="0" y="5"/>
                      <a:pt x="0" y="7"/>
                      <a:pt x="1" y="8"/>
                    </a:cubicBezTo>
                    <a:cubicBezTo>
                      <a:pt x="1" y="7"/>
                      <a:pt x="2" y="7"/>
                      <a:pt x="2" y="7"/>
                    </a:cubicBezTo>
                    <a:cubicBezTo>
                      <a:pt x="2" y="7"/>
                      <a:pt x="3" y="6"/>
                      <a:pt x="4" y="6"/>
                    </a:cubicBezTo>
                    <a:cubicBezTo>
                      <a:pt x="4" y="6"/>
                      <a:pt x="5" y="6"/>
                      <a:pt x="5" y="7"/>
                    </a:cubicBezTo>
                    <a:cubicBezTo>
                      <a:pt x="32" y="10"/>
                      <a:pt x="32" y="10"/>
                      <a:pt x="32" y="10"/>
                    </a:cubicBezTo>
                    <a:cubicBezTo>
                      <a:pt x="34" y="10"/>
                      <a:pt x="35" y="11"/>
                      <a:pt x="35" y="12"/>
                    </a:cubicBezTo>
                    <a:cubicBezTo>
                      <a:pt x="36" y="12"/>
                      <a:pt x="36" y="12"/>
                      <a:pt x="36" y="12"/>
                    </a:cubicBezTo>
                    <a:cubicBezTo>
                      <a:pt x="37" y="11"/>
                      <a:pt x="37" y="10"/>
                      <a:pt x="38" y="9"/>
                    </a:cubicBezTo>
                    <a:cubicBezTo>
                      <a:pt x="38" y="8"/>
                      <a:pt x="37" y="7"/>
                      <a:pt x="37" y="6"/>
                    </a:cubicBezTo>
                    <a:cubicBezTo>
                      <a:pt x="36" y="5"/>
                      <a:pt x="35" y="4"/>
                      <a:pt x="34" y="4"/>
                    </a:cubicBezTo>
                    <a:cubicBezTo>
                      <a:pt x="34" y="4"/>
                      <a:pt x="34" y="4"/>
                      <a:pt x="34" y="4"/>
                    </a:cubicBezTo>
                    <a:cubicBezTo>
                      <a:pt x="5" y="0"/>
                      <a:pt x="5" y="0"/>
                      <a:pt x="5" y="0"/>
                    </a:cubicBezTo>
                    <a:cubicBezTo>
                      <a:pt x="5" y="0"/>
                      <a:pt x="5" y="0"/>
                      <a:pt x="5" y="0"/>
                    </a:cubicBezTo>
                    <a:cubicBezTo>
                      <a:pt x="5" y="0"/>
                      <a:pt x="5"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7" name="Freeform 91"/>
              <p:cNvSpPr>
                <a:spLocks noEditPoints="1"/>
              </p:cNvSpPr>
              <p:nvPr/>
            </p:nvSpPr>
            <p:spPr bwMode="auto">
              <a:xfrm>
                <a:off x="4820821" y="6827225"/>
                <a:ext cx="703742" cy="257388"/>
              </a:xfrm>
              <a:custGeom>
                <a:avLst/>
                <a:gdLst>
                  <a:gd name="T0" fmla="*/ 32 w 36"/>
                  <a:gd name="T1" fmla="*/ 11 h 13"/>
                  <a:gd name="T2" fmla="*/ 31 w 36"/>
                  <a:gd name="T3" fmla="*/ 11 h 13"/>
                  <a:gd name="T4" fmla="*/ 4 w 36"/>
                  <a:gd name="T5" fmla="*/ 7 h 13"/>
                  <a:gd name="T6" fmla="*/ 2 w 36"/>
                  <a:gd name="T7" fmla="*/ 5 h 13"/>
                  <a:gd name="T8" fmla="*/ 3 w 36"/>
                  <a:gd name="T9" fmla="*/ 3 h 13"/>
                  <a:gd name="T10" fmla="*/ 4 w 36"/>
                  <a:gd name="T11" fmla="*/ 3 h 13"/>
                  <a:gd name="T12" fmla="*/ 4 w 36"/>
                  <a:gd name="T13" fmla="*/ 3 h 13"/>
                  <a:gd name="T14" fmla="*/ 5 w 36"/>
                  <a:gd name="T15" fmla="*/ 3 h 13"/>
                  <a:gd name="T16" fmla="*/ 17 w 36"/>
                  <a:gd name="T17" fmla="*/ 5 h 13"/>
                  <a:gd name="T18" fmla="*/ 32 w 36"/>
                  <a:gd name="T19" fmla="*/ 7 h 13"/>
                  <a:gd name="T20" fmla="*/ 32 w 36"/>
                  <a:gd name="T21" fmla="*/ 7 h 13"/>
                  <a:gd name="T22" fmla="*/ 34 w 36"/>
                  <a:gd name="T23" fmla="*/ 9 h 13"/>
                  <a:gd name="T24" fmla="*/ 33 w 36"/>
                  <a:gd name="T25" fmla="*/ 10 h 13"/>
                  <a:gd name="T26" fmla="*/ 32 w 36"/>
                  <a:gd name="T27" fmla="*/ 11 h 13"/>
                  <a:gd name="T28" fmla="*/ 4 w 36"/>
                  <a:gd name="T29" fmla="*/ 0 h 13"/>
                  <a:gd name="T30" fmla="*/ 2 w 36"/>
                  <a:gd name="T31" fmla="*/ 1 h 13"/>
                  <a:gd name="T32" fmla="*/ 1 w 36"/>
                  <a:gd name="T33" fmla="*/ 2 h 13"/>
                  <a:gd name="T34" fmla="*/ 0 w 36"/>
                  <a:gd name="T35" fmla="*/ 4 h 13"/>
                  <a:gd name="T36" fmla="*/ 2 w 36"/>
                  <a:gd name="T37" fmla="*/ 9 h 13"/>
                  <a:gd name="T38" fmla="*/ 6 w 36"/>
                  <a:gd name="T39" fmla="*/ 7 h 13"/>
                  <a:gd name="T40" fmla="*/ 6 w 36"/>
                  <a:gd name="T41" fmla="*/ 7 h 13"/>
                  <a:gd name="T42" fmla="*/ 29 w 36"/>
                  <a:gd name="T43" fmla="*/ 10 h 13"/>
                  <a:gd name="T44" fmla="*/ 33 w 36"/>
                  <a:gd name="T45" fmla="*/ 13 h 13"/>
                  <a:gd name="T46" fmla="*/ 34 w 36"/>
                  <a:gd name="T47" fmla="*/ 12 h 13"/>
                  <a:gd name="T48" fmla="*/ 36 w 36"/>
                  <a:gd name="T49" fmla="*/ 9 h 13"/>
                  <a:gd name="T50" fmla="*/ 35 w 36"/>
                  <a:gd name="T51" fmla="*/ 6 h 13"/>
                  <a:gd name="T52" fmla="*/ 32 w 36"/>
                  <a:gd name="T53" fmla="*/ 4 h 13"/>
                  <a:gd name="T54" fmla="*/ 5 w 36"/>
                  <a:gd name="T55" fmla="*/ 1 h 13"/>
                  <a:gd name="T56" fmla="*/ 4 w 36"/>
                  <a:gd name="T5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 h="13">
                    <a:moveTo>
                      <a:pt x="32" y="11"/>
                    </a:moveTo>
                    <a:cubicBezTo>
                      <a:pt x="32" y="11"/>
                      <a:pt x="32" y="11"/>
                      <a:pt x="31" y="11"/>
                    </a:cubicBezTo>
                    <a:cubicBezTo>
                      <a:pt x="4" y="7"/>
                      <a:pt x="4" y="7"/>
                      <a:pt x="4" y="7"/>
                    </a:cubicBezTo>
                    <a:cubicBezTo>
                      <a:pt x="3" y="7"/>
                      <a:pt x="2" y="6"/>
                      <a:pt x="2" y="5"/>
                    </a:cubicBezTo>
                    <a:cubicBezTo>
                      <a:pt x="2" y="4"/>
                      <a:pt x="3" y="4"/>
                      <a:pt x="3" y="3"/>
                    </a:cubicBezTo>
                    <a:cubicBezTo>
                      <a:pt x="3" y="3"/>
                      <a:pt x="4" y="3"/>
                      <a:pt x="4" y="3"/>
                    </a:cubicBezTo>
                    <a:cubicBezTo>
                      <a:pt x="4" y="3"/>
                      <a:pt x="4" y="3"/>
                      <a:pt x="4" y="3"/>
                    </a:cubicBezTo>
                    <a:cubicBezTo>
                      <a:pt x="4" y="3"/>
                      <a:pt x="4" y="3"/>
                      <a:pt x="5" y="3"/>
                    </a:cubicBezTo>
                    <a:cubicBezTo>
                      <a:pt x="17" y="5"/>
                      <a:pt x="17" y="5"/>
                      <a:pt x="17" y="5"/>
                    </a:cubicBezTo>
                    <a:cubicBezTo>
                      <a:pt x="32" y="7"/>
                      <a:pt x="32" y="7"/>
                      <a:pt x="32" y="7"/>
                    </a:cubicBezTo>
                    <a:cubicBezTo>
                      <a:pt x="32" y="7"/>
                      <a:pt x="32" y="7"/>
                      <a:pt x="32" y="7"/>
                    </a:cubicBezTo>
                    <a:cubicBezTo>
                      <a:pt x="33" y="7"/>
                      <a:pt x="34" y="8"/>
                      <a:pt x="34" y="9"/>
                    </a:cubicBezTo>
                    <a:cubicBezTo>
                      <a:pt x="34" y="9"/>
                      <a:pt x="33" y="10"/>
                      <a:pt x="33" y="10"/>
                    </a:cubicBezTo>
                    <a:cubicBezTo>
                      <a:pt x="33" y="10"/>
                      <a:pt x="32" y="11"/>
                      <a:pt x="32" y="11"/>
                    </a:cubicBezTo>
                    <a:moveTo>
                      <a:pt x="4" y="0"/>
                    </a:moveTo>
                    <a:cubicBezTo>
                      <a:pt x="3" y="0"/>
                      <a:pt x="2" y="1"/>
                      <a:pt x="2" y="1"/>
                    </a:cubicBezTo>
                    <a:cubicBezTo>
                      <a:pt x="2" y="1"/>
                      <a:pt x="1" y="1"/>
                      <a:pt x="1" y="2"/>
                    </a:cubicBezTo>
                    <a:cubicBezTo>
                      <a:pt x="1" y="2"/>
                      <a:pt x="0" y="3"/>
                      <a:pt x="0" y="4"/>
                    </a:cubicBezTo>
                    <a:cubicBezTo>
                      <a:pt x="0" y="6"/>
                      <a:pt x="1" y="8"/>
                      <a:pt x="2" y="9"/>
                    </a:cubicBezTo>
                    <a:cubicBezTo>
                      <a:pt x="3" y="8"/>
                      <a:pt x="4" y="7"/>
                      <a:pt x="6" y="7"/>
                    </a:cubicBezTo>
                    <a:cubicBezTo>
                      <a:pt x="6" y="7"/>
                      <a:pt x="6" y="7"/>
                      <a:pt x="6" y="7"/>
                    </a:cubicBezTo>
                    <a:cubicBezTo>
                      <a:pt x="29" y="10"/>
                      <a:pt x="29" y="10"/>
                      <a:pt x="29" y="10"/>
                    </a:cubicBezTo>
                    <a:cubicBezTo>
                      <a:pt x="31" y="11"/>
                      <a:pt x="32" y="12"/>
                      <a:pt x="33" y="13"/>
                    </a:cubicBezTo>
                    <a:cubicBezTo>
                      <a:pt x="33" y="13"/>
                      <a:pt x="34" y="12"/>
                      <a:pt x="34" y="12"/>
                    </a:cubicBezTo>
                    <a:cubicBezTo>
                      <a:pt x="35" y="11"/>
                      <a:pt x="36" y="10"/>
                      <a:pt x="36" y="9"/>
                    </a:cubicBezTo>
                    <a:cubicBezTo>
                      <a:pt x="36" y="8"/>
                      <a:pt x="36" y="7"/>
                      <a:pt x="35" y="6"/>
                    </a:cubicBezTo>
                    <a:cubicBezTo>
                      <a:pt x="35" y="5"/>
                      <a:pt x="34" y="4"/>
                      <a:pt x="32" y="4"/>
                    </a:cubicBezTo>
                    <a:cubicBezTo>
                      <a:pt x="5" y="1"/>
                      <a:pt x="5" y="1"/>
                      <a:pt x="5" y="1"/>
                    </a:cubicBezTo>
                    <a:cubicBezTo>
                      <a:pt x="5" y="0"/>
                      <a:pt x="4"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8" name="Freeform 92"/>
              <p:cNvSpPr>
                <a:spLocks noEditPoints="1"/>
              </p:cNvSpPr>
              <p:nvPr/>
            </p:nvSpPr>
            <p:spPr bwMode="auto">
              <a:xfrm>
                <a:off x="4840369" y="6964064"/>
                <a:ext cx="625549" cy="237840"/>
              </a:xfrm>
              <a:custGeom>
                <a:avLst/>
                <a:gdLst>
                  <a:gd name="T0" fmla="*/ 28 w 32"/>
                  <a:gd name="T1" fmla="*/ 10 h 12"/>
                  <a:gd name="T2" fmla="*/ 27 w 32"/>
                  <a:gd name="T3" fmla="*/ 10 h 12"/>
                  <a:gd name="T4" fmla="*/ 4 w 32"/>
                  <a:gd name="T5" fmla="*/ 6 h 12"/>
                  <a:gd name="T6" fmla="*/ 3 w 32"/>
                  <a:gd name="T7" fmla="*/ 4 h 12"/>
                  <a:gd name="T8" fmla="*/ 5 w 32"/>
                  <a:gd name="T9" fmla="*/ 2 h 12"/>
                  <a:gd name="T10" fmla="*/ 5 w 32"/>
                  <a:gd name="T11" fmla="*/ 2 h 12"/>
                  <a:gd name="T12" fmla="*/ 28 w 32"/>
                  <a:gd name="T13" fmla="*/ 6 h 12"/>
                  <a:gd name="T14" fmla="*/ 28 w 32"/>
                  <a:gd name="T15" fmla="*/ 6 h 12"/>
                  <a:gd name="T16" fmla="*/ 30 w 32"/>
                  <a:gd name="T17" fmla="*/ 8 h 12"/>
                  <a:gd name="T18" fmla="*/ 29 w 32"/>
                  <a:gd name="T19" fmla="*/ 9 h 12"/>
                  <a:gd name="T20" fmla="*/ 28 w 32"/>
                  <a:gd name="T21" fmla="*/ 10 h 12"/>
                  <a:gd name="T22" fmla="*/ 5 w 32"/>
                  <a:gd name="T23" fmla="*/ 0 h 12"/>
                  <a:gd name="T24" fmla="*/ 1 w 32"/>
                  <a:gd name="T25" fmla="*/ 2 h 12"/>
                  <a:gd name="T26" fmla="*/ 0 w 32"/>
                  <a:gd name="T27" fmla="*/ 4 h 12"/>
                  <a:gd name="T28" fmla="*/ 3 w 32"/>
                  <a:gd name="T29" fmla="*/ 9 h 12"/>
                  <a:gd name="T30" fmla="*/ 4 w 32"/>
                  <a:gd name="T31" fmla="*/ 9 h 12"/>
                  <a:gd name="T32" fmla="*/ 4 w 32"/>
                  <a:gd name="T33" fmla="*/ 9 h 12"/>
                  <a:gd name="T34" fmla="*/ 7 w 32"/>
                  <a:gd name="T35" fmla="*/ 9 h 12"/>
                  <a:gd name="T36" fmla="*/ 24 w 32"/>
                  <a:gd name="T37" fmla="*/ 12 h 12"/>
                  <a:gd name="T38" fmla="*/ 27 w 32"/>
                  <a:gd name="T39" fmla="*/ 12 h 12"/>
                  <a:gd name="T40" fmla="*/ 27 w 32"/>
                  <a:gd name="T41" fmla="*/ 12 h 12"/>
                  <a:gd name="T42" fmla="*/ 28 w 32"/>
                  <a:gd name="T43" fmla="*/ 12 h 12"/>
                  <a:gd name="T44" fmla="*/ 30 w 32"/>
                  <a:gd name="T45" fmla="*/ 11 h 12"/>
                  <a:gd name="T46" fmla="*/ 32 w 32"/>
                  <a:gd name="T47" fmla="*/ 8 h 12"/>
                  <a:gd name="T48" fmla="*/ 32 w 32"/>
                  <a:gd name="T49" fmla="*/ 6 h 12"/>
                  <a:gd name="T50" fmla="*/ 28 w 32"/>
                  <a:gd name="T51" fmla="*/ 3 h 12"/>
                  <a:gd name="T52" fmla="*/ 5 w 32"/>
                  <a:gd name="T53" fmla="*/ 0 h 12"/>
                  <a:gd name="T54" fmla="*/ 5 w 32"/>
                  <a:gd name="T5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 h="12">
                    <a:moveTo>
                      <a:pt x="28" y="10"/>
                    </a:moveTo>
                    <a:cubicBezTo>
                      <a:pt x="28" y="10"/>
                      <a:pt x="27" y="10"/>
                      <a:pt x="27" y="10"/>
                    </a:cubicBezTo>
                    <a:cubicBezTo>
                      <a:pt x="4" y="6"/>
                      <a:pt x="4" y="6"/>
                      <a:pt x="4" y="6"/>
                    </a:cubicBezTo>
                    <a:cubicBezTo>
                      <a:pt x="3" y="6"/>
                      <a:pt x="2" y="5"/>
                      <a:pt x="3" y="4"/>
                    </a:cubicBezTo>
                    <a:cubicBezTo>
                      <a:pt x="3" y="3"/>
                      <a:pt x="4" y="2"/>
                      <a:pt x="5" y="2"/>
                    </a:cubicBezTo>
                    <a:cubicBezTo>
                      <a:pt x="5" y="2"/>
                      <a:pt x="5" y="2"/>
                      <a:pt x="5" y="2"/>
                    </a:cubicBezTo>
                    <a:cubicBezTo>
                      <a:pt x="28" y="6"/>
                      <a:pt x="28" y="6"/>
                      <a:pt x="28" y="6"/>
                    </a:cubicBezTo>
                    <a:cubicBezTo>
                      <a:pt x="28" y="6"/>
                      <a:pt x="28" y="6"/>
                      <a:pt x="28" y="6"/>
                    </a:cubicBezTo>
                    <a:cubicBezTo>
                      <a:pt x="29" y="6"/>
                      <a:pt x="30" y="7"/>
                      <a:pt x="30" y="8"/>
                    </a:cubicBezTo>
                    <a:cubicBezTo>
                      <a:pt x="30" y="8"/>
                      <a:pt x="29" y="9"/>
                      <a:pt x="29" y="9"/>
                    </a:cubicBezTo>
                    <a:cubicBezTo>
                      <a:pt x="28" y="9"/>
                      <a:pt x="28" y="10"/>
                      <a:pt x="28" y="10"/>
                    </a:cubicBezTo>
                    <a:moveTo>
                      <a:pt x="5" y="0"/>
                    </a:moveTo>
                    <a:cubicBezTo>
                      <a:pt x="3" y="0"/>
                      <a:pt x="2" y="1"/>
                      <a:pt x="1" y="2"/>
                    </a:cubicBezTo>
                    <a:cubicBezTo>
                      <a:pt x="1" y="2"/>
                      <a:pt x="0" y="3"/>
                      <a:pt x="0" y="4"/>
                    </a:cubicBezTo>
                    <a:cubicBezTo>
                      <a:pt x="0" y="6"/>
                      <a:pt x="1" y="8"/>
                      <a:pt x="3" y="9"/>
                    </a:cubicBezTo>
                    <a:cubicBezTo>
                      <a:pt x="4" y="9"/>
                      <a:pt x="4" y="9"/>
                      <a:pt x="4" y="9"/>
                    </a:cubicBezTo>
                    <a:cubicBezTo>
                      <a:pt x="4" y="9"/>
                      <a:pt x="4" y="9"/>
                      <a:pt x="4" y="9"/>
                    </a:cubicBezTo>
                    <a:cubicBezTo>
                      <a:pt x="7" y="9"/>
                      <a:pt x="7" y="9"/>
                      <a:pt x="7" y="9"/>
                    </a:cubicBezTo>
                    <a:cubicBezTo>
                      <a:pt x="24" y="12"/>
                      <a:pt x="24" y="12"/>
                      <a:pt x="24" y="12"/>
                    </a:cubicBezTo>
                    <a:cubicBezTo>
                      <a:pt x="27" y="12"/>
                      <a:pt x="27" y="12"/>
                      <a:pt x="27" y="12"/>
                    </a:cubicBezTo>
                    <a:cubicBezTo>
                      <a:pt x="27" y="12"/>
                      <a:pt x="27" y="12"/>
                      <a:pt x="27" y="12"/>
                    </a:cubicBezTo>
                    <a:cubicBezTo>
                      <a:pt x="27" y="12"/>
                      <a:pt x="27" y="12"/>
                      <a:pt x="28" y="12"/>
                    </a:cubicBezTo>
                    <a:cubicBezTo>
                      <a:pt x="29" y="12"/>
                      <a:pt x="29" y="12"/>
                      <a:pt x="30" y="11"/>
                    </a:cubicBezTo>
                    <a:cubicBezTo>
                      <a:pt x="31" y="10"/>
                      <a:pt x="32" y="9"/>
                      <a:pt x="32" y="8"/>
                    </a:cubicBezTo>
                    <a:cubicBezTo>
                      <a:pt x="32" y="7"/>
                      <a:pt x="32" y="7"/>
                      <a:pt x="32" y="6"/>
                    </a:cubicBezTo>
                    <a:cubicBezTo>
                      <a:pt x="31" y="5"/>
                      <a:pt x="30" y="4"/>
                      <a:pt x="28" y="3"/>
                    </a:cubicBezTo>
                    <a:cubicBezTo>
                      <a:pt x="5" y="0"/>
                      <a:pt x="5" y="0"/>
                      <a:pt x="5" y="0"/>
                    </a:cubicBezTo>
                    <a:cubicBezTo>
                      <a:pt x="5" y="0"/>
                      <a:pt x="5" y="0"/>
                      <a:pt x="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19" name="Freeform 93"/>
              <p:cNvSpPr>
                <a:spLocks noEditPoints="1"/>
              </p:cNvSpPr>
              <p:nvPr/>
            </p:nvSpPr>
            <p:spPr bwMode="auto">
              <a:xfrm>
                <a:off x="5074950" y="6061580"/>
                <a:ext cx="430065" cy="628808"/>
              </a:xfrm>
              <a:custGeom>
                <a:avLst/>
                <a:gdLst>
                  <a:gd name="T0" fmla="*/ 15 w 22"/>
                  <a:gd name="T1" fmla="*/ 7 h 32"/>
                  <a:gd name="T2" fmla="*/ 16 w 22"/>
                  <a:gd name="T3" fmla="*/ 4 h 32"/>
                  <a:gd name="T4" fmla="*/ 18 w 22"/>
                  <a:gd name="T5" fmla="*/ 3 h 32"/>
                  <a:gd name="T6" fmla="*/ 19 w 22"/>
                  <a:gd name="T7" fmla="*/ 3 h 32"/>
                  <a:gd name="T8" fmla="*/ 19 w 22"/>
                  <a:gd name="T9" fmla="*/ 3 h 32"/>
                  <a:gd name="T10" fmla="*/ 20 w 22"/>
                  <a:gd name="T11" fmla="*/ 5 h 32"/>
                  <a:gd name="T12" fmla="*/ 18 w 22"/>
                  <a:gd name="T13" fmla="*/ 7 h 32"/>
                  <a:gd name="T14" fmla="*/ 15 w 22"/>
                  <a:gd name="T15" fmla="*/ 7 h 32"/>
                  <a:gd name="T16" fmla="*/ 6 w 22"/>
                  <a:gd name="T17" fmla="*/ 6 h 32"/>
                  <a:gd name="T18" fmla="*/ 3 w 22"/>
                  <a:gd name="T19" fmla="*/ 5 h 32"/>
                  <a:gd name="T20" fmla="*/ 3 w 22"/>
                  <a:gd name="T21" fmla="*/ 4 h 32"/>
                  <a:gd name="T22" fmla="*/ 4 w 22"/>
                  <a:gd name="T23" fmla="*/ 3 h 32"/>
                  <a:gd name="T24" fmla="*/ 4 w 22"/>
                  <a:gd name="T25" fmla="*/ 3 h 32"/>
                  <a:gd name="T26" fmla="*/ 5 w 22"/>
                  <a:gd name="T27" fmla="*/ 3 h 32"/>
                  <a:gd name="T28" fmla="*/ 6 w 22"/>
                  <a:gd name="T29" fmla="*/ 6 h 32"/>
                  <a:gd name="T30" fmla="*/ 4 w 22"/>
                  <a:gd name="T31" fmla="*/ 0 h 32"/>
                  <a:gd name="T32" fmla="*/ 1 w 22"/>
                  <a:gd name="T33" fmla="*/ 3 h 32"/>
                  <a:gd name="T34" fmla="*/ 1 w 22"/>
                  <a:gd name="T35" fmla="*/ 6 h 32"/>
                  <a:gd name="T36" fmla="*/ 7 w 22"/>
                  <a:gd name="T37" fmla="*/ 9 h 32"/>
                  <a:gd name="T38" fmla="*/ 3 w 22"/>
                  <a:gd name="T39" fmla="*/ 28 h 32"/>
                  <a:gd name="T40" fmla="*/ 3 w 22"/>
                  <a:gd name="T41" fmla="*/ 29 h 32"/>
                  <a:gd name="T42" fmla="*/ 4 w 22"/>
                  <a:gd name="T43" fmla="*/ 31 h 32"/>
                  <a:gd name="T44" fmla="*/ 4 w 22"/>
                  <a:gd name="T45" fmla="*/ 31 h 32"/>
                  <a:gd name="T46" fmla="*/ 4 w 22"/>
                  <a:gd name="T47" fmla="*/ 31 h 32"/>
                  <a:gd name="T48" fmla="*/ 4 w 22"/>
                  <a:gd name="T49" fmla="*/ 31 h 32"/>
                  <a:gd name="T50" fmla="*/ 4 w 22"/>
                  <a:gd name="T51" fmla="*/ 31 h 32"/>
                  <a:gd name="T52" fmla="*/ 5 w 22"/>
                  <a:gd name="T53" fmla="*/ 30 h 32"/>
                  <a:gd name="T54" fmla="*/ 6 w 22"/>
                  <a:gd name="T55" fmla="*/ 29 h 32"/>
                  <a:gd name="T56" fmla="*/ 9 w 22"/>
                  <a:gd name="T57" fmla="*/ 9 h 32"/>
                  <a:gd name="T58" fmla="*/ 12 w 22"/>
                  <a:gd name="T59" fmla="*/ 9 h 32"/>
                  <a:gd name="T60" fmla="*/ 11 w 22"/>
                  <a:gd name="T61" fmla="*/ 29 h 32"/>
                  <a:gd name="T62" fmla="*/ 11 w 22"/>
                  <a:gd name="T63" fmla="*/ 31 h 32"/>
                  <a:gd name="T64" fmla="*/ 12 w 22"/>
                  <a:gd name="T65" fmla="*/ 32 h 32"/>
                  <a:gd name="T66" fmla="*/ 12 w 22"/>
                  <a:gd name="T67" fmla="*/ 32 h 32"/>
                  <a:gd name="T68" fmla="*/ 13 w 22"/>
                  <a:gd name="T69" fmla="*/ 31 h 32"/>
                  <a:gd name="T70" fmla="*/ 13 w 22"/>
                  <a:gd name="T71" fmla="*/ 30 h 32"/>
                  <a:gd name="T72" fmla="*/ 14 w 22"/>
                  <a:gd name="T73" fmla="*/ 9 h 32"/>
                  <a:gd name="T74" fmla="*/ 18 w 22"/>
                  <a:gd name="T75" fmla="*/ 9 h 32"/>
                  <a:gd name="T76" fmla="*/ 22 w 22"/>
                  <a:gd name="T77" fmla="*/ 5 h 32"/>
                  <a:gd name="T78" fmla="*/ 20 w 22"/>
                  <a:gd name="T79" fmla="*/ 1 h 32"/>
                  <a:gd name="T80" fmla="*/ 18 w 22"/>
                  <a:gd name="T81" fmla="*/ 1 h 32"/>
                  <a:gd name="T82" fmla="*/ 15 w 22"/>
                  <a:gd name="T83" fmla="*/ 2 h 32"/>
                  <a:gd name="T84" fmla="*/ 12 w 22"/>
                  <a:gd name="T85" fmla="*/ 7 h 32"/>
                  <a:gd name="T86" fmla="*/ 9 w 22"/>
                  <a:gd name="T87" fmla="*/ 7 h 32"/>
                  <a:gd name="T88" fmla="*/ 5 w 22"/>
                  <a:gd name="T89" fmla="*/ 1 h 32"/>
                  <a:gd name="T90" fmla="*/ 4 w 22"/>
                  <a:gd name="T9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32">
                    <a:moveTo>
                      <a:pt x="15" y="7"/>
                    </a:moveTo>
                    <a:cubicBezTo>
                      <a:pt x="15" y="5"/>
                      <a:pt x="16" y="4"/>
                      <a:pt x="16" y="4"/>
                    </a:cubicBezTo>
                    <a:cubicBezTo>
                      <a:pt x="17" y="3"/>
                      <a:pt x="18" y="3"/>
                      <a:pt x="18" y="3"/>
                    </a:cubicBezTo>
                    <a:cubicBezTo>
                      <a:pt x="18" y="3"/>
                      <a:pt x="19" y="3"/>
                      <a:pt x="19" y="3"/>
                    </a:cubicBezTo>
                    <a:cubicBezTo>
                      <a:pt x="19" y="3"/>
                      <a:pt x="19" y="3"/>
                      <a:pt x="19" y="3"/>
                    </a:cubicBezTo>
                    <a:cubicBezTo>
                      <a:pt x="20" y="4"/>
                      <a:pt x="20" y="4"/>
                      <a:pt x="20" y="5"/>
                    </a:cubicBezTo>
                    <a:cubicBezTo>
                      <a:pt x="20" y="5"/>
                      <a:pt x="19" y="6"/>
                      <a:pt x="18" y="7"/>
                    </a:cubicBezTo>
                    <a:cubicBezTo>
                      <a:pt x="17" y="7"/>
                      <a:pt x="16" y="7"/>
                      <a:pt x="15" y="7"/>
                    </a:cubicBezTo>
                    <a:moveTo>
                      <a:pt x="6" y="6"/>
                    </a:moveTo>
                    <a:cubicBezTo>
                      <a:pt x="5" y="6"/>
                      <a:pt x="3" y="5"/>
                      <a:pt x="3" y="5"/>
                    </a:cubicBezTo>
                    <a:cubicBezTo>
                      <a:pt x="3" y="4"/>
                      <a:pt x="3" y="4"/>
                      <a:pt x="3" y="4"/>
                    </a:cubicBezTo>
                    <a:cubicBezTo>
                      <a:pt x="3" y="3"/>
                      <a:pt x="4" y="3"/>
                      <a:pt x="4" y="3"/>
                    </a:cubicBezTo>
                    <a:cubicBezTo>
                      <a:pt x="4" y="3"/>
                      <a:pt x="4" y="3"/>
                      <a:pt x="4" y="3"/>
                    </a:cubicBezTo>
                    <a:cubicBezTo>
                      <a:pt x="5" y="3"/>
                      <a:pt x="5" y="3"/>
                      <a:pt x="5" y="3"/>
                    </a:cubicBezTo>
                    <a:cubicBezTo>
                      <a:pt x="5" y="3"/>
                      <a:pt x="6" y="4"/>
                      <a:pt x="6" y="6"/>
                    </a:cubicBezTo>
                    <a:moveTo>
                      <a:pt x="4" y="0"/>
                    </a:moveTo>
                    <a:cubicBezTo>
                      <a:pt x="3" y="0"/>
                      <a:pt x="1" y="2"/>
                      <a:pt x="1" y="3"/>
                    </a:cubicBezTo>
                    <a:cubicBezTo>
                      <a:pt x="0" y="4"/>
                      <a:pt x="0" y="5"/>
                      <a:pt x="1" y="6"/>
                    </a:cubicBezTo>
                    <a:cubicBezTo>
                      <a:pt x="2" y="7"/>
                      <a:pt x="4" y="8"/>
                      <a:pt x="7" y="9"/>
                    </a:cubicBezTo>
                    <a:cubicBezTo>
                      <a:pt x="7" y="13"/>
                      <a:pt x="6" y="19"/>
                      <a:pt x="3" y="28"/>
                    </a:cubicBezTo>
                    <a:cubicBezTo>
                      <a:pt x="3" y="29"/>
                      <a:pt x="3" y="29"/>
                      <a:pt x="3" y="29"/>
                    </a:cubicBezTo>
                    <a:cubicBezTo>
                      <a:pt x="3" y="30"/>
                      <a:pt x="3" y="31"/>
                      <a:pt x="4" y="31"/>
                    </a:cubicBezTo>
                    <a:cubicBezTo>
                      <a:pt x="4" y="31"/>
                      <a:pt x="4" y="31"/>
                      <a:pt x="4" y="31"/>
                    </a:cubicBezTo>
                    <a:cubicBezTo>
                      <a:pt x="4" y="31"/>
                      <a:pt x="4" y="31"/>
                      <a:pt x="4" y="31"/>
                    </a:cubicBezTo>
                    <a:cubicBezTo>
                      <a:pt x="4" y="31"/>
                      <a:pt x="4" y="31"/>
                      <a:pt x="4" y="31"/>
                    </a:cubicBezTo>
                    <a:cubicBezTo>
                      <a:pt x="4" y="31"/>
                      <a:pt x="4" y="31"/>
                      <a:pt x="4" y="31"/>
                    </a:cubicBezTo>
                    <a:cubicBezTo>
                      <a:pt x="5" y="31"/>
                      <a:pt x="5" y="30"/>
                      <a:pt x="5" y="30"/>
                    </a:cubicBezTo>
                    <a:cubicBezTo>
                      <a:pt x="5" y="29"/>
                      <a:pt x="5" y="29"/>
                      <a:pt x="6" y="29"/>
                    </a:cubicBezTo>
                    <a:cubicBezTo>
                      <a:pt x="7" y="23"/>
                      <a:pt x="9" y="15"/>
                      <a:pt x="9" y="9"/>
                    </a:cubicBezTo>
                    <a:cubicBezTo>
                      <a:pt x="10" y="9"/>
                      <a:pt x="11" y="9"/>
                      <a:pt x="12" y="9"/>
                    </a:cubicBezTo>
                    <a:cubicBezTo>
                      <a:pt x="11" y="16"/>
                      <a:pt x="11" y="25"/>
                      <a:pt x="11" y="29"/>
                    </a:cubicBezTo>
                    <a:cubicBezTo>
                      <a:pt x="11" y="30"/>
                      <a:pt x="11" y="30"/>
                      <a:pt x="11" y="31"/>
                    </a:cubicBezTo>
                    <a:cubicBezTo>
                      <a:pt x="11" y="31"/>
                      <a:pt x="11" y="32"/>
                      <a:pt x="12" y="32"/>
                    </a:cubicBezTo>
                    <a:cubicBezTo>
                      <a:pt x="12" y="32"/>
                      <a:pt x="12" y="32"/>
                      <a:pt x="12" y="32"/>
                    </a:cubicBezTo>
                    <a:cubicBezTo>
                      <a:pt x="13" y="32"/>
                      <a:pt x="13" y="31"/>
                      <a:pt x="13" y="31"/>
                    </a:cubicBezTo>
                    <a:cubicBezTo>
                      <a:pt x="13" y="30"/>
                      <a:pt x="13" y="30"/>
                      <a:pt x="13" y="30"/>
                    </a:cubicBezTo>
                    <a:cubicBezTo>
                      <a:pt x="13" y="20"/>
                      <a:pt x="13" y="14"/>
                      <a:pt x="14" y="9"/>
                    </a:cubicBezTo>
                    <a:cubicBezTo>
                      <a:pt x="16" y="9"/>
                      <a:pt x="17" y="9"/>
                      <a:pt x="18" y="9"/>
                    </a:cubicBezTo>
                    <a:cubicBezTo>
                      <a:pt x="22" y="8"/>
                      <a:pt x="22" y="6"/>
                      <a:pt x="22" y="5"/>
                    </a:cubicBezTo>
                    <a:cubicBezTo>
                      <a:pt x="22" y="3"/>
                      <a:pt x="22" y="2"/>
                      <a:pt x="20" y="1"/>
                    </a:cubicBezTo>
                    <a:cubicBezTo>
                      <a:pt x="20" y="1"/>
                      <a:pt x="19" y="1"/>
                      <a:pt x="18" y="1"/>
                    </a:cubicBezTo>
                    <a:cubicBezTo>
                      <a:pt x="17" y="1"/>
                      <a:pt x="16" y="1"/>
                      <a:pt x="15" y="2"/>
                    </a:cubicBezTo>
                    <a:cubicBezTo>
                      <a:pt x="14" y="3"/>
                      <a:pt x="13" y="5"/>
                      <a:pt x="12" y="7"/>
                    </a:cubicBezTo>
                    <a:cubicBezTo>
                      <a:pt x="11" y="7"/>
                      <a:pt x="10" y="7"/>
                      <a:pt x="9" y="7"/>
                    </a:cubicBezTo>
                    <a:cubicBezTo>
                      <a:pt x="8" y="4"/>
                      <a:pt x="7" y="1"/>
                      <a:pt x="5" y="1"/>
                    </a:cubicBezTo>
                    <a:cubicBezTo>
                      <a:pt x="5" y="0"/>
                      <a:pt x="5" y="0"/>
                      <a:pt x="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0" name="Freeform 94"/>
              <p:cNvSpPr>
                <a:spLocks/>
              </p:cNvSpPr>
              <p:nvPr/>
            </p:nvSpPr>
            <p:spPr bwMode="auto">
              <a:xfrm>
                <a:off x="-300860" y="4608482"/>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9" y="0"/>
                      <a:pt x="8" y="0"/>
                    </a:cubicBezTo>
                    <a:cubicBezTo>
                      <a:pt x="0" y="8"/>
                      <a:pt x="0" y="8"/>
                      <a:pt x="0" y="8"/>
                    </a:cubicBezTo>
                    <a:cubicBezTo>
                      <a:pt x="0" y="8"/>
                      <a:pt x="0" y="9"/>
                      <a:pt x="0" y="10"/>
                    </a:cubicBezTo>
                    <a:cubicBezTo>
                      <a:pt x="1" y="10"/>
                      <a:pt x="1" y="10"/>
                      <a:pt x="1" y="10"/>
                    </a:cubicBezTo>
                    <a:cubicBezTo>
                      <a:pt x="2" y="10"/>
                      <a:pt x="2" y="10"/>
                      <a:pt x="2" y="10"/>
                    </a:cubicBezTo>
                    <a:cubicBezTo>
                      <a:pt x="10" y="2"/>
                      <a:pt x="10" y="2"/>
                      <a:pt x="10" y="2"/>
                    </a:cubicBezTo>
                    <a:cubicBezTo>
                      <a:pt x="10" y="1"/>
                      <a:pt x="10" y="1"/>
                      <a:pt x="10" y="0"/>
                    </a:cubicBezTo>
                    <a:cubicBezTo>
                      <a:pt x="10" y="0"/>
                      <a:pt x="10"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1" name="Freeform 95"/>
              <p:cNvSpPr>
                <a:spLocks/>
              </p:cNvSpPr>
              <p:nvPr/>
            </p:nvSpPr>
            <p:spPr bwMode="auto">
              <a:xfrm>
                <a:off x="-379054" y="4530289"/>
                <a:ext cx="215032" cy="195484"/>
              </a:xfrm>
              <a:custGeom>
                <a:avLst/>
                <a:gdLst>
                  <a:gd name="T0" fmla="*/ 10 w 11"/>
                  <a:gd name="T1" fmla="*/ 0 h 10"/>
                  <a:gd name="T2" fmla="*/ 9 w 11"/>
                  <a:gd name="T3" fmla="*/ 1 h 10"/>
                  <a:gd name="T4" fmla="*/ 1 w 11"/>
                  <a:gd name="T5" fmla="*/ 8 h 10"/>
                  <a:gd name="T6" fmla="*/ 1 w 11"/>
                  <a:gd name="T7" fmla="*/ 10 h 10"/>
                  <a:gd name="T8" fmla="*/ 2 w 11"/>
                  <a:gd name="T9" fmla="*/ 10 h 10"/>
                  <a:gd name="T10" fmla="*/ 3 w 11"/>
                  <a:gd name="T11" fmla="*/ 10 h 10"/>
                  <a:gd name="T12" fmla="*/ 11 w 11"/>
                  <a:gd name="T13" fmla="*/ 2 h 10"/>
                  <a:gd name="T14" fmla="*/ 11 w 11"/>
                  <a:gd name="T15" fmla="*/ 1 h 10"/>
                  <a:gd name="T16" fmla="*/ 10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10" y="0"/>
                    </a:moveTo>
                    <a:cubicBezTo>
                      <a:pt x="9" y="0"/>
                      <a:pt x="9" y="0"/>
                      <a:pt x="9" y="1"/>
                    </a:cubicBezTo>
                    <a:cubicBezTo>
                      <a:pt x="1" y="8"/>
                      <a:pt x="1" y="8"/>
                      <a:pt x="1" y="8"/>
                    </a:cubicBezTo>
                    <a:cubicBezTo>
                      <a:pt x="0" y="9"/>
                      <a:pt x="0" y="10"/>
                      <a:pt x="1" y="10"/>
                    </a:cubicBezTo>
                    <a:cubicBezTo>
                      <a:pt x="1" y="10"/>
                      <a:pt x="1" y="10"/>
                      <a:pt x="2" y="10"/>
                    </a:cubicBezTo>
                    <a:cubicBezTo>
                      <a:pt x="2" y="10"/>
                      <a:pt x="2" y="10"/>
                      <a:pt x="3" y="10"/>
                    </a:cubicBezTo>
                    <a:cubicBezTo>
                      <a:pt x="11" y="2"/>
                      <a:pt x="11" y="2"/>
                      <a:pt x="11" y="2"/>
                    </a:cubicBezTo>
                    <a:cubicBezTo>
                      <a:pt x="11" y="2"/>
                      <a:pt x="11" y="1"/>
                      <a:pt x="11" y="1"/>
                    </a:cubicBezTo>
                    <a:cubicBezTo>
                      <a:pt x="10" y="0"/>
                      <a:pt x="10" y="0"/>
                      <a:pt x="1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2" name="Freeform 96"/>
              <p:cNvSpPr>
                <a:spLocks/>
              </p:cNvSpPr>
              <p:nvPr/>
            </p:nvSpPr>
            <p:spPr bwMode="auto">
              <a:xfrm>
                <a:off x="-437699" y="4471644"/>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9" y="0"/>
                      <a:pt x="8" y="0"/>
                    </a:cubicBezTo>
                    <a:cubicBezTo>
                      <a:pt x="0" y="8"/>
                      <a:pt x="0" y="8"/>
                      <a:pt x="0" y="8"/>
                    </a:cubicBezTo>
                    <a:cubicBezTo>
                      <a:pt x="0" y="8"/>
                      <a:pt x="0" y="9"/>
                      <a:pt x="0" y="10"/>
                    </a:cubicBezTo>
                    <a:cubicBezTo>
                      <a:pt x="1" y="10"/>
                      <a:pt x="1" y="10"/>
                      <a:pt x="1" y="10"/>
                    </a:cubicBezTo>
                    <a:cubicBezTo>
                      <a:pt x="2"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3" name="Freeform 97"/>
              <p:cNvSpPr>
                <a:spLocks/>
              </p:cNvSpPr>
              <p:nvPr/>
            </p:nvSpPr>
            <p:spPr bwMode="auto">
              <a:xfrm>
                <a:off x="969786" y="4452095"/>
                <a:ext cx="195484" cy="195484"/>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8" y="0"/>
                      <a:pt x="8" y="0"/>
                    </a:cubicBezTo>
                    <a:cubicBezTo>
                      <a:pt x="0" y="8"/>
                      <a:pt x="0" y="8"/>
                      <a:pt x="0" y="8"/>
                    </a:cubicBezTo>
                    <a:cubicBezTo>
                      <a:pt x="0" y="8"/>
                      <a:pt x="0" y="9"/>
                      <a:pt x="0" y="10"/>
                    </a:cubicBezTo>
                    <a:cubicBezTo>
                      <a:pt x="0" y="10"/>
                      <a:pt x="1" y="10"/>
                      <a:pt x="1" y="10"/>
                    </a:cubicBezTo>
                    <a:cubicBezTo>
                      <a:pt x="1"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4" name="Freeform 98"/>
              <p:cNvSpPr>
                <a:spLocks/>
              </p:cNvSpPr>
              <p:nvPr/>
            </p:nvSpPr>
            <p:spPr bwMode="auto">
              <a:xfrm>
                <a:off x="891592" y="4370642"/>
                <a:ext cx="215032" cy="198743"/>
              </a:xfrm>
              <a:custGeom>
                <a:avLst/>
                <a:gdLst>
                  <a:gd name="T0" fmla="*/ 9 w 11"/>
                  <a:gd name="T1" fmla="*/ 0 h 10"/>
                  <a:gd name="T2" fmla="*/ 9 w 11"/>
                  <a:gd name="T3" fmla="*/ 0 h 10"/>
                  <a:gd name="T4" fmla="*/ 1 w 11"/>
                  <a:gd name="T5" fmla="*/ 8 h 10"/>
                  <a:gd name="T6" fmla="*/ 1 w 11"/>
                  <a:gd name="T7" fmla="*/ 10 h 10"/>
                  <a:gd name="T8" fmla="*/ 2 w 11"/>
                  <a:gd name="T9" fmla="*/ 10 h 10"/>
                  <a:gd name="T10" fmla="*/ 2 w 11"/>
                  <a:gd name="T11" fmla="*/ 10 h 10"/>
                  <a:gd name="T12" fmla="*/ 10 w 11"/>
                  <a:gd name="T13" fmla="*/ 2 h 10"/>
                  <a:gd name="T14" fmla="*/ 10 w 11"/>
                  <a:gd name="T15" fmla="*/ 0 h 10"/>
                  <a:gd name="T16" fmla="*/ 9 w 11"/>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0">
                    <a:moveTo>
                      <a:pt x="9" y="0"/>
                    </a:moveTo>
                    <a:cubicBezTo>
                      <a:pt x="9" y="0"/>
                      <a:pt x="9" y="0"/>
                      <a:pt x="9" y="0"/>
                    </a:cubicBezTo>
                    <a:cubicBezTo>
                      <a:pt x="1" y="8"/>
                      <a:pt x="1" y="8"/>
                      <a:pt x="1" y="8"/>
                    </a:cubicBezTo>
                    <a:cubicBezTo>
                      <a:pt x="0" y="9"/>
                      <a:pt x="0" y="10"/>
                      <a:pt x="1" y="10"/>
                    </a:cubicBezTo>
                    <a:cubicBezTo>
                      <a:pt x="1" y="10"/>
                      <a:pt x="1" y="10"/>
                      <a:pt x="2" y="10"/>
                    </a:cubicBezTo>
                    <a:cubicBezTo>
                      <a:pt x="2" y="10"/>
                      <a:pt x="2" y="10"/>
                      <a:pt x="2" y="10"/>
                    </a:cubicBezTo>
                    <a:cubicBezTo>
                      <a:pt x="10" y="2"/>
                      <a:pt x="10" y="2"/>
                      <a:pt x="10" y="2"/>
                    </a:cubicBezTo>
                    <a:cubicBezTo>
                      <a:pt x="11" y="2"/>
                      <a:pt x="11" y="1"/>
                      <a:pt x="10" y="0"/>
                    </a:cubicBezTo>
                    <a:cubicBezTo>
                      <a:pt x="10" y="0"/>
                      <a:pt x="10"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5" name="Freeform 99"/>
              <p:cNvSpPr>
                <a:spLocks/>
              </p:cNvSpPr>
              <p:nvPr/>
            </p:nvSpPr>
            <p:spPr bwMode="auto">
              <a:xfrm>
                <a:off x="832947" y="4311997"/>
                <a:ext cx="195484" cy="198743"/>
              </a:xfrm>
              <a:custGeom>
                <a:avLst/>
                <a:gdLst>
                  <a:gd name="T0" fmla="*/ 9 w 10"/>
                  <a:gd name="T1" fmla="*/ 0 h 10"/>
                  <a:gd name="T2" fmla="*/ 8 w 10"/>
                  <a:gd name="T3" fmla="*/ 0 h 10"/>
                  <a:gd name="T4" fmla="*/ 0 w 10"/>
                  <a:gd name="T5" fmla="*/ 8 h 10"/>
                  <a:gd name="T6" fmla="*/ 0 w 10"/>
                  <a:gd name="T7" fmla="*/ 10 h 10"/>
                  <a:gd name="T8" fmla="*/ 1 w 10"/>
                  <a:gd name="T9" fmla="*/ 10 h 10"/>
                  <a:gd name="T10" fmla="*/ 2 w 10"/>
                  <a:gd name="T11" fmla="*/ 10 h 10"/>
                  <a:gd name="T12" fmla="*/ 10 w 10"/>
                  <a:gd name="T13" fmla="*/ 2 h 10"/>
                  <a:gd name="T14" fmla="*/ 10 w 10"/>
                  <a:gd name="T15" fmla="*/ 0 h 10"/>
                  <a:gd name="T16" fmla="*/ 9 w 10"/>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0">
                    <a:moveTo>
                      <a:pt x="9" y="0"/>
                    </a:moveTo>
                    <a:cubicBezTo>
                      <a:pt x="9" y="0"/>
                      <a:pt x="8" y="0"/>
                      <a:pt x="8" y="0"/>
                    </a:cubicBezTo>
                    <a:cubicBezTo>
                      <a:pt x="0" y="8"/>
                      <a:pt x="0" y="8"/>
                      <a:pt x="0" y="8"/>
                    </a:cubicBezTo>
                    <a:cubicBezTo>
                      <a:pt x="0" y="8"/>
                      <a:pt x="0" y="9"/>
                      <a:pt x="0" y="10"/>
                    </a:cubicBezTo>
                    <a:cubicBezTo>
                      <a:pt x="0" y="10"/>
                      <a:pt x="1" y="10"/>
                      <a:pt x="1" y="10"/>
                    </a:cubicBezTo>
                    <a:cubicBezTo>
                      <a:pt x="1" y="10"/>
                      <a:pt x="2" y="10"/>
                      <a:pt x="2" y="10"/>
                    </a:cubicBezTo>
                    <a:cubicBezTo>
                      <a:pt x="10" y="2"/>
                      <a:pt x="10" y="2"/>
                      <a:pt x="10" y="2"/>
                    </a:cubicBezTo>
                    <a:cubicBezTo>
                      <a:pt x="10" y="1"/>
                      <a:pt x="10" y="0"/>
                      <a:pt x="10" y="0"/>
                    </a:cubicBezTo>
                    <a:cubicBezTo>
                      <a:pt x="10" y="0"/>
                      <a:pt x="9" y="0"/>
                      <a:pt x="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6" name="Freeform 100"/>
              <p:cNvSpPr>
                <a:spLocks/>
              </p:cNvSpPr>
              <p:nvPr/>
            </p:nvSpPr>
            <p:spPr bwMode="auto">
              <a:xfrm>
                <a:off x="4605789" y="4803966"/>
                <a:ext cx="410516" cy="58645"/>
              </a:xfrm>
              <a:custGeom>
                <a:avLst/>
                <a:gdLst>
                  <a:gd name="T0" fmla="*/ 19 w 21"/>
                  <a:gd name="T1" fmla="*/ 0 h 3"/>
                  <a:gd name="T2" fmla="*/ 1 w 21"/>
                  <a:gd name="T3" fmla="*/ 0 h 3"/>
                  <a:gd name="T4" fmla="*/ 0 w 21"/>
                  <a:gd name="T5" fmla="*/ 1 h 3"/>
                  <a:gd name="T6" fmla="*/ 1 w 21"/>
                  <a:gd name="T7" fmla="*/ 3 h 3"/>
                  <a:gd name="T8" fmla="*/ 19 w 21"/>
                  <a:gd name="T9" fmla="*/ 3 h 3"/>
                  <a:gd name="T10" fmla="*/ 21 w 21"/>
                  <a:gd name="T11" fmla="*/ 1 h 3"/>
                  <a:gd name="T12" fmla="*/ 19 w 2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21" h="3">
                    <a:moveTo>
                      <a:pt x="19" y="0"/>
                    </a:moveTo>
                    <a:cubicBezTo>
                      <a:pt x="1" y="0"/>
                      <a:pt x="1" y="0"/>
                      <a:pt x="1" y="0"/>
                    </a:cubicBezTo>
                    <a:cubicBezTo>
                      <a:pt x="0" y="0"/>
                      <a:pt x="0" y="1"/>
                      <a:pt x="0" y="1"/>
                    </a:cubicBezTo>
                    <a:cubicBezTo>
                      <a:pt x="0" y="2"/>
                      <a:pt x="0" y="3"/>
                      <a:pt x="1" y="3"/>
                    </a:cubicBezTo>
                    <a:cubicBezTo>
                      <a:pt x="19" y="3"/>
                      <a:pt x="19" y="3"/>
                      <a:pt x="19" y="3"/>
                    </a:cubicBezTo>
                    <a:cubicBezTo>
                      <a:pt x="20" y="3"/>
                      <a:pt x="21" y="2"/>
                      <a:pt x="21" y="1"/>
                    </a:cubicBezTo>
                    <a:cubicBezTo>
                      <a:pt x="21" y="1"/>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7" name="Freeform 101"/>
              <p:cNvSpPr>
                <a:spLocks/>
              </p:cNvSpPr>
              <p:nvPr/>
            </p:nvSpPr>
            <p:spPr bwMode="auto">
              <a:xfrm>
                <a:off x="4605789" y="4940805"/>
                <a:ext cx="410516" cy="39097"/>
              </a:xfrm>
              <a:custGeom>
                <a:avLst/>
                <a:gdLst>
                  <a:gd name="T0" fmla="*/ 19 w 21"/>
                  <a:gd name="T1" fmla="*/ 0 h 2"/>
                  <a:gd name="T2" fmla="*/ 1 w 21"/>
                  <a:gd name="T3" fmla="*/ 0 h 2"/>
                  <a:gd name="T4" fmla="*/ 0 w 21"/>
                  <a:gd name="T5" fmla="*/ 1 h 2"/>
                  <a:gd name="T6" fmla="*/ 1 w 21"/>
                  <a:gd name="T7" fmla="*/ 2 h 2"/>
                  <a:gd name="T8" fmla="*/ 19 w 21"/>
                  <a:gd name="T9" fmla="*/ 2 h 2"/>
                  <a:gd name="T10" fmla="*/ 21 w 21"/>
                  <a:gd name="T11" fmla="*/ 1 h 2"/>
                  <a:gd name="T12" fmla="*/ 19 w 2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9" y="0"/>
                    </a:moveTo>
                    <a:cubicBezTo>
                      <a:pt x="1" y="0"/>
                      <a:pt x="1" y="0"/>
                      <a:pt x="1" y="0"/>
                    </a:cubicBezTo>
                    <a:cubicBezTo>
                      <a:pt x="0" y="0"/>
                      <a:pt x="0" y="0"/>
                      <a:pt x="0" y="1"/>
                    </a:cubicBezTo>
                    <a:cubicBezTo>
                      <a:pt x="0" y="1"/>
                      <a:pt x="0" y="2"/>
                      <a:pt x="1" y="2"/>
                    </a:cubicBezTo>
                    <a:cubicBezTo>
                      <a:pt x="19" y="2"/>
                      <a:pt x="19" y="2"/>
                      <a:pt x="19" y="2"/>
                    </a:cubicBezTo>
                    <a:cubicBezTo>
                      <a:pt x="20" y="2"/>
                      <a:pt x="21" y="1"/>
                      <a:pt x="21" y="1"/>
                    </a:cubicBezTo>
                    <a:cubicBezTo>
                      <a:pt x="21" y="0"/>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8" name="Freeform 102"/>
              <p:cNvSpPr>
                <a:spLocks/>
              </p:cNvSpPr>
              <p:nvPr/>
            </p:nvSpPr>
            <p:spPr bwMode="auto">
              <a:xfrm>
                <a:off x="4605789" y="5058096"/>
                <a:ext cx="410516" cy="42356"/>
              </a:xfrm>
              <a:custGeom>
                <a:avLst/>
                <a:gdLst>
                  <a:gd name="T0" fmla="*/ 19 w 21"/>
                  <a:gd name="T1" fmla="*/ 0 h 2"/>
                  <a:gd name="T2" fmla="*/ 1 w 21"/>
                  <a:gd name="T3" fmla="*/ 0 h 2"/>
                  <a:gd name="T4" fmla="*/ 0 w 21"/>
                  <a:gd name="T5" fmla="*/ 1 h 2"/>
                  <a:gd name="T6" fmla="*/ 1 w 21"/>
                  <a:gd name="T7" fmla="*/ 2 h 2"/>
                  <a:gd name="T8" fmla="*/ 19 w 21"/>
                  <a:gd name="T9" fmla="*/ 2 h 2"/>
                  <a:gd name="T10" fmla="*/ 21 w 21"/>
                  <a:gd name="T11" fmla="*/ 1 h 2"/>
                  <a:gd name="T12" fmla="*/ 19 w 2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1" h="2">
                    <a:moveTo>
                      <a:pt x="19" y="0"/>
                    </a:moveTo>
                    <a:cubicBezTo>
                      <a:pt x="1" y="0"/>
                      <a:pt x="1" y="0"/>
                      <a:pt x="1" y="0"/>
                    </a:cubicBezTo>
                    <a:cubicBezTo>
                      <a:pt x="0" y="0"/>
                      <a:pt x="0" y="0"/>
                      <a:pt x="0" y="1"/>
                    </a:cubicBezTo>
                    <a:cubicBezTo>
                      <a:pt x="0" y="2"/>
                      <a:pt x="0" y="2"/>
                      <a:pt x="1" y="2"/>
                    </a:cubicBezTo>
                    <a:cubicBezTo>
                      <a:pt x="19" y="2"/>
                      <a:pt x="19" y="2"/>
                      <a:pt x="19" y="2"/>
                    </a:cubicBezTo>
                    <a:cubicBezTo>
                      <a:pt x="20" y="2"/>
                      <a:pt x="21" y="2"/>
                      <a:pt x="21" y="1"/>
                    </a:cubicBezTo>
                    <a:cubicBezTo>
                      <a:pt x="21" y="0"/>
                      <a:pt x="20" y="0"/>
                      <a:pt x="19"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29" name="Freeform 103"/>
              <p:cNvSpPr>
                <a:spLocks/>
              </p:cNvSpPr>
              <p:nvPr/>
            </p:nvSpPr>
            <p:spPr bwMode="auto">
              <a:xfrm>
                <a:off x="5860143" y="7084613"/>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1"/>
                      <a:pt x="0" y="1"/>
                    </a:cubicBezTo>
                    <a:cubicBezTo>
                      <a:pt x="0" y="2"/>
                      <a:pt x="1" y="2"/>
                      <a:pt x="1" y="2"/>
                    </a:cubicBezTo>
                    <a:cubicBezTo>
                      <a:pt x="28" y="2"/>
                      <a:pt x="28" y="2"/>
                      <a:pt x="28" y="2"/>
                    </a:cubicBezTo>
                    <a:cubicBezTo>
                      <a:pt x="29" y="2"/>
                      <a:pt x="29" y="2"/>
                      <a:pt x="29" y="1"/>
                    </a:cubicBezTo>
                    <a:cubicBezTo>
                      <a:pt x="29" y="1"/>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0" name="Freeform 104"/>
              <p:cNvSpPr>
                <a:spLocks/>
              </p:cNvSpPr>
              <p:nvPr/>
            </p:nvSpPr>
            <p:spPr bwMode="auto">
              <a:xfrm>
                <a:off x="5860143" y="7260549"/>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1"/>
                      <a:pt x="0" y="1"/>
                    </a:cubicBezTo>
                    <a:cubicBezTo>
                      <a:pt x="0" y="2"/>
                      <a:pt x="1" y="2"/>
                      <a:pt x="1" y="2"/>
                    </a:cubicBezTo>
                    <a:cubicBezTo>
                      <a:pt x="28" y="2"/>
                      <a:pt x="28" y="2"/>
                      <a:pt x="28" y="2"/>
                    </a:cubicBezTo>
                    <a:cubicBezTo>
                      <a:pt x="29" y="2"/>
                      <a:pt x="29" y="2"/>
                      <a:pt x="29" y="1"/>
                    </a:cubicBezTo>
                    <a:cubicBezTo>
                      <a:pt x="29" y="1"/>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1" name="Freeform 105"/>
              <p:cNvSpPr>
                <a:spLocks/>
              </p:cNvSpPr>
              <p:nvPr/>
            </p:nvSpPr>
            <p:spPr bwMode="auto">
              <a:xfrm>
                <a:off x="5860143" y="7436485"/>
                <a:ext cx="566904" cy="39097"/>
              </a:xfrm>
              <a:custGeom>
                <a:avLst/>
                <a:gdLst>
                  <a:gd name="T0" fmla="*/ 28 w 29"/>
                  <a:gd name="T1" fmla="*/ 0 h 2"/>
                  <a:gd name="T2" fmla="*/ 1 w 29"/>
                  <a:gd name="T3" fmla="*/ 0 h 2"/>
                  <a:gd name="T4" fmla="*/ 0 w 29"/>
                  <a:gd name="T5" fmla="*/ 1 h 2"/>
                  <a:gd name="T6" fmla="*/ 1 w 29"/>
                  <a:gd name="T7" fmla="*/ 2 h 2"/>
                  <a:gd name="T8" fmla="*/ 28 w 29"/>
                  <a:gd name="T9" fmla="*/ 2 h 2"/>
                  <a:gd name="T10" fmla="*/ 29 w 29"/>
                  <a:gd name="T11" fmla="*/ 1 h 2"/>
                  <a:gd name="T12" fmla="*/ 28 w 29"/>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9" h="2">
                    <a:moveTo>
                      <a:pt x="28" y="0"/>
                    </a:moveTo>
                    <a:cubicBezTo>
                      <a:pt x="1" y="0"/>
                      <a:pt x="1" y="0"/>
                      <a:pt x="1" y="0"/>
                    </a:cubicBezTo>
                    <a:cubicBezTo>
                      <a:pt x="1" y="0"/>
                      <a:pt x="0" y="0"/>
                      <a:pt x="0" y="1"/>
                    </a:cubicBezTo>
                    <a:cubicBezTo>
                      <a:pt x="0" y="2"/>
                      <a:pt x="1" y="2"/>
                      <a:pt x="1" y="2"/>
                    </a:cubicBezTo>
                    <a:cubicBezTo>
                      <a:pt x="28" y="2"/>
                      <a:pt x="28" y="2"/>
                      <a:pt x="28" y="2"/>
                    </a:cubicBezTo>
                    <a:cubicBezTo>
                      <a:pt x="29" y="2"/>
                      <a:pt x="29" y="2"/>
                      <a:pt x="29" y="1"/>
                    </a:cubicBezTo>
                    <a:cubicBezTo>
                      <a:pt x="29" y="0"/>
                      <a:pt x="29" y="0"/>
                      <a:pt x="2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2" name="Freeform 106"/>
              <p:cNvSpPr>
                <a:spLocks noEditPoints="1"/>
              </p:cNvSpPr>
              <p:nvPr/>
            </p:nvSpPr>
            <p:spPr bwMode="auto">
              <a:xfrm>
                <a:off x="-1180539" y="4569386"/>
                <a:ext cx="371420" cy="1355356"/>
              </a:xfrm>
              <a:custGeom>
                <a:avLst/>
                <a:gdLst>
                  <a:gd name="T0" fmla="*/ 9 w 19"/>
                  <a:gd name="T1" fmla="*/ 67 h 69"/>
                  <a:gd name="T2" fmla="*/ 2 w 19"/>
                  <a:gd name="T3" fmla="*/ 60 h 69"/>
                  <a:gd name="T4" fmla="*/ 2 w 19"/>
                  <a:gd name="T5" fmla="*/ 60 h 69"/>
                  <a:gd name="T6" fmla="*/ 9 w 19"/>
                  <a:gd name="T7" fmla="*/ 53 h 69"/>
                  <a:gd name="T8" fmla="*/ 16 w 19"/>
                  <a:gd name="T9" fmla="*/ 60 h 69"/>
                  <a:gd name="T10" fmla="*/ 16 w 19"/>
                  <a:gd name="T11" fmla="*/ 60 h 69"/>
                  <a:gd name="T12" fmla="*/ 9 w 19"/>
                  <a:gd name="T13" fmla="*/ 67 h 69"/>
                  <a:gd name="T14" fmla="*/ 9 w 19"/>
                  <a:gd name="T15" fmla="*/ 51 h 69"/>
                  <a:gd name="T16" fmla="*/ 0 w 19"/>
                  <a:gd name="T17" fmla="*/ 60 h 69"/>
                  <a:gd name="T18" fmla="*/ 0 w 19"/>
                  <a:gd name="T19" fmla="*/ 60 h 69"/>
                  <a:gd name="T20" fmla="*/ 9 w 19"/>
                  <a:gd name="T21" fmla="*/ 69 h 69"/>
                  <a:gd name="T22" fmla="*/ 19 w 19"/>
                  <a:gd name="T23" fmla="*/ 60 h 69"/>
                  <a:gd name="T24" fmla="*/ 19 w 19"/>
                  <a:gd name="T25" fmla="*/ 60 h 69"/>
                  <a:gd name="T26" fmla="*/ 9 w 19"/>
                  <a:gd name="T27" fmla="*/ 51 h 69"/>
                  <a:gd name="T28" fmla="*/ 9 w 19"/>
                  <a:gd name="T29" fmla="*/ 45 h 69"/>
                  <a:gd name="T30" fmla="*/ 6 w 19"/>
                  <a:gd name="T31" fmla="*/ 42 h 69"/>
                  <a:gd name="T32" fmla="*/ 2 w 19"/>
                  <a:gd name="T33" fmla="*/ 6 h 69"/>
                  <a:gd name="T34" fmla="*/ 3 w 19"/>
                  <a:gd name="T35" fmla="*/ 4 h 69"/>
                  <a:gd name="T36" fmla="*/ 5 w 19"/>
                  <a:gd name="T37" fmla="*/ 3 h 69"/>
                  <a:gd name="T38" fmla="*/ 14 w 19"/>
                  <a:gd name="T39" fmla="*/ 3 h 69"/>
                  <a:gd name="T40" fmla="*/ 16 w 19"/>
                  <a:gd name="T41" fmla="*/ 4 h 69"/>
                  <a:gd name="T42" fmla="*/ 17 w 19"/>
                  <a:gd name="T43" fmla="*/ 6 h 69"/>
                  <a:gd name="T44" fmla="*/ 13 w 19"/>
                  <a:gd name="T45" fmla="*/ 42 h 69"/>
                  <a:gd name="T46" fmla="*/ 9 w 19"/>
                  <a:gd name="T47" fmla="*/ 45 h 69"/>
                  <a:gd name="T48" fmla="*/ 14 w 19"/>
                  <a:gd name="T49" fmla="*/ 0 h 69"/>
                  <a:gd name="T50" fmla="*/ 5 w 19"/>
                  <a:gd name="T51" fmla="*/ 0 h 69"/>
                  <a:gd name="T52" fmla="*/ 1 w 19"/>
                  <a:gd name="T53" fmla="*/ 2 h 69"/>
                  <a:gd name="T54" fmla="*/ 0 w 19"/>
                  <a:gd name="T55" fmla="*/ 7 h 69"/>
                  <a:gd name="T56" fmla="*/ 4 w 19"/>
                  <a:gd name="T57" fmla="*/ 42 h 69"/>
                  <a:gd name="T58" fmla="*/ 9 w 19"/>
                  <a:gd name="T59" fmla="*/ 47 h 69"/>
                  <a:gd name="T60" fmla="*/ 15 w 19"/>
                  <a:gd name="T61" fmla="*/ 42 h 69"/>
                  <a:gd name="T62" fmla="*/ 19 w 19"/>
                  <a:gd name="T63" fmla="*/ 7 h 69"/>
                  <a:gd name="T64" fmla="*/ 18 w 19"/>
                  <a:gd name="T65" fmla="*/ 2 h 69"/>
                  <a:gd name="T66" fmla="*/ 14 w 19"/>
                  <a:gd name="T6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 h="69">
                    <a:moveTo>
                      <a:pt x="9" y="67"/>
                    </a:moveTo>
                    <a:cubicBezTo>
                      <a:pt x="5" y="67"/>
                      <a:pt x="2" y="64"/>
                      <a:pt x="2" y="60"/>
                    </a:cubicBezTo>
                    <a:cubicBezTo>
                      <a:pt x="2" y="60"/>
                      <a:pt x="2" y="60"/>
                      <a:pt x="2" y="60"/>
                    </a:cubicBezTo>
                    <a:cubicBezTo>
                      <a:pt x="2" y="56"/>
                      <a:pt x="5" y="53"/>
                      <a:pt x="9" y="53"/>
                    </a:cubicBezTo>
                    <a:cubicBezTo>
                      <a:pt x="13" y="53"/>
                      <a:pt x="16" y="56"/>
                      <a:pt x="16" y="60"/>
                    </a:cubicBezTo>
                    <a:cubicBezTo>
                      <a:pt x="16" y="60"/>
                      <a:pt x="16" y="60"/>
                      <a:pt x="16" y="60"/>
                    </a:cubicBezTo>
                    <a:cubicBezTo>
                      <a:pt x="16" y="64"/>
                      <a:pt x="13" y="67"/>
                      <a:pt x="9" y="67"/>
                    </a:cubicBezTo>
                    <a:moveTo>
                      <a:pt x="9" y="51"/>
                    </a:moveTo>
                    <a:cubicBezTo>
                      <a:pt x="4" y="51"/>
                      <a:pt x="0" y="55"/>
                      <a:pt x="0" y="60"/>
                    </a:cubicBezTo>
                    <a:cubicBezTo>
                      <a:pt x="0" y="60"/>
                      <a:pt x="0" y="60"/>
                      <a:pt x="0" y="60"/>
                    </a:cubicBezTo>
                    <a:cubicBezTo>
                      <a:pt x="0" y="65"/>
                      <a:pt x="4" y="69"/>
                      <a:pt x="9" y="69"/>
                    </a:cubicBezTo>
                    <a:cubicBezTo>
                      <a:pt x="15" y="69"/>
                      <a:pt x="19" y="65"/>
                      <a:pt x="19" y="60"/>
                    </a:cubicBezTo>
                    <a:cubicBezTo>
                      <a:pt x="19" y="60"/>
                      <a:pt x="19" y="60"/>
                      <a:pt x="19" y="60"/>
                    </a:cubicBezTo>
                    <a:cubicBezTo>
                      <a:pt x="19" y="55"/>
                      <a:pt x="15" y="51"/>
                      <a:pt x="9" y="51"/>
                    </a:cubicBezTo>
                    <a:moveTo>
                      <a:pt x="9" y="45"/>
                    </a:moveTo>
                    <a:cubicBezTo>
                      <a:pt x="8" y="45"/>
                      <a:pt x="7" y="43"/>
                      <a:pt x="6" y="42"/>
                    </a:cubicBezTo>
                    <a:cubicBezTo>
                      <a:pt x="2" y="6"/>
                      <a:pt x="2" y="6"/>
                      <a:pt x="2" y="6"/>
                    </a:cubicBezTo>
                    <a:cubicBezTo>
                      <a:pt x="2" y="5"/>
                      <a:pt x="2" y="4"/>
                      <a:pt x="3" y="4"/>
                    </a:cubicBezTo>
                    <a:cubicBezTo>
                      <a:pt x="3" y="3"/>
                      <a:pt x="4" y="3"/>
                      <a:pt x="5" y="3"/>
                    </a:cubicBezTo>
                    <a:cubicBezTo>
                      <a:pt x="14" y="3"/>
                      <a:pt x="14" y="3"/>
                      <a:pt x="14" y="3"/>
                    </a:cubicBezTo>
                    <a:cubicBezTo>
                      <a:pt x="15" y="3"/>
                      <a:pt x="15" y="3"/>
                      <a:pt x="16" y="4"/>
                    </a:cubicBezTo>
                    <a:cubicBezTo>
                      <a:pt x="17" y="4"/>
                      <a:pt x="17" y="5"/>
                      <a:pt x="17" y="6"/>
                    </a:cubicBezTo>
                    <a:cubicBezTo>
                      <a:pt x="13" y="42"/>
                      <a:pt x="13" y="42"/>
                      <a:pt x="13" y="42"/>
                    </a:cubicBezTo>
                    <a:cubicBezTo>
                      <a:pt x="12" y="43"/>
                      <a:pt x="11" y="45"/>
                      <a:pt x="9" y="45"/>
                    </a:cubicBezTo>
                    <a:moveTo>
                      <a:pt x="14" y="0"/>
                    </a:moveTo>
                    <a:cubicBezTo>
                      <a:pt x="5" y="0"/>
                      <a:pt x="5" y="0"/>
                      <a:pt x="5" y="0"/>
                    </a:cubicBezTo>
                    <a:cubicBezTo>
                      <a:pt x="3" y="0"/>
                      <a:pt x="2" y="1"/>
                      <a:pt x="1" y="2"/>
                    </a:cubicBezTo>
                    <a:cubicBezTo>
                      <a:pt x="0" y="3"/>
                      <a:pt x="0" y="5"/>
                      <a:pt x="0" y="7"/>
                    </a:cubicBezTo>
                    <a:cubicBezTo>
                      <a:pt x="4" y="42"/>
                      <a:pt x="4" y="42"/>
                      <a:pt x="4" y="42"/>
                    </a:cubicBezTo>
                    <a:cubicBezTo>
                      <a:pt x="4" y="45"/>
                      <a:pt x="7" y="47"/>
                      <a:pt x="9" y="47"/>
                    </a:cubicBezTo>
                    <a:cubicBezTo>
                      <a:pt x="12" y="47"/>
                      <a:pt x="15" y="45"/>
                      <a:pt x="15" y="42"/>
                    </a:cubicBezTo>
                    <a:cubicBezTo>
                      <a:pt x="19" y="7"/>
                      <a:pt x="19" y="7"/>
                      <a:pt x="19" y="7"/>
                    </a:cubicBezTo>
                    <a:cubicBezTo>
                      <a:pt x="19" y="5"/>
                      <a:pt x="19" y="3"/>
                      <a:pt x="18" y="2"/>
                    </a:cubicBezTo>
                    <a:cubicBezTo>
                      <a:pt x="17" y="1"/>
                      <a:pt x="15" y="0"/>
                      <a:pt x="14"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3" name="Freeform 107"/>
              <p:cNvSpPr>
                <a:spLocks noEditPoints="1"/>
              </p:cNvSpPr>
              <p:nvPr/>
            </p:nvSpPr>
            <p:spPr bwMode="auto">
              <a:xfrm>
                <a:off x="3256949" y="11033391"/>
                <a:ext cx="762388" cy="746098"/>
              </a:xfrm>
              <a:custGeom>
                <a:avLst/>
                <a:gdLst>
                  <a:gd name="T0" fmla="*/ 10 w 39"/>
                  <a:gd name="T1" fmla="*/ 35 h 38"/>
                  <a:gd name="T2" fmla="*/ 9 w 39"/>
                  <a:gd name="T3" fmla="*/ 35 h 38"/>
                  <a:gd name="T4" fmla="*/ 8 w 39"/>
                  <a:gd name="T5" fmla="*/ 34 h 38"/>
                  <a:gd name="T6" fmla="*/ 10 w 39"/>
                  <a:gd name="T7" fmla="*/ 24 h 38"/>
                  <a:gd name="T8" fmla="*/ 10 w 39"/>
                  <a:gd name="T9" fmla="*/ 23 h 38"/>
                  <a:gd name="T10" fmla="*/ 3 w 39"/>
                  <a:gd name="T11" fmla="*/ 16 h 38"/>
                  <a:gd name="T12" fmla="*/ 2 w 39"/>
                  <a:gd name="T13" fmla="*/ 15 h 38"/>
                  <a:gd name="T14" fmla="*/ 4 w 39"/>
                  <a:gd name="T15" fmla="*/ 14 h 38"/>
                  <a:gd name="T16" fmla="*/ 13 w 39"/>
                  <a:gd name="T17" fmla="*/ 13 h 38"/>
                  <a:gd name="T18" fmla="*/ 14 w 39"/>
                  <a:gd name="T19" fmla="*/ 12 h 38"/>
                  <a:gd name="T20" fmla="*/ 18 w 39"/>
                  <a:gd name="T21" fmla="*/ 3 h 38"/>
                  <a:gd name="T22" fmla="*/ 20 w 39"/>
                  <a:gd name="T23" fmla="*/ 3 h 38"/>
                  <a:gd name="T24" fmla="*/ 21 w 39"/>
                  <a:gd name="T25" fmla="*/ 3 h 38"/>
                  <a:gd name="T26" fmla="*/ 25 w 39"/>
                  <a:gd name="T27" fmla="*/ 12 h 38"/>
                  <a:gd name="T28" fmla="*/ 26 w 39"/>
                  <a:gd name="T29" fmla="*/ 13 h 38"/>
                  <a:gd name="T30" fmla="*/ 36 w 39"/>
                  <a:gd name="T31" fmla="*/ 14 h 38"/>
                  <a:gd name="T32" fmla="*/ 37 w 39"/>
                  <a:gd name="T33" fmla="*/ 15 h 38"/>
                  <a:gd name="T34" fmla="*/ 36 w 39"/>
                  <a:gd name="T35" fmla="*/ 16 h 38"/>
                  <a:gd name="T36" fmla="*/ 29 w 39"/>
                  <a:gd name="T37" fmla="*/ 23 h 38"/>
                  <a:gd name="T38" fmla="*/ 29 w 39"/>
                  <a:gd name="T39" fmla="*/ 24 h 38"/>
                  <a:gd name="T40" fmla="*/ 31 w 39"/>
                  <a:gd name="T41" fmla="*/ 34 h 38"/>
                  <a:gd name="T42" fmla="*/ 30 w 39"/>
                  <a:gd name="T43" fmla="*/ 35 h 38"/>
                  <a:gd name="T44" fmla="*/ 29 w 39"/>
                  <a:gd name="T45" fmla="*/ 35 h 38"/>
                  <a:gd name="T46" fmla="*/ 29 w 39"/>
                  <a:gd name="T47" fmla="*/ 35 h 38"/>
                  <a:gd name="T48" fmla="*/ 20 w 39"/>
                  <a:gd name="T49" fmla="*/ 31 h 38"/>
                  <a:gd name="T50" fmla="*/ 20 w 39"/>
                  <a:gd name="T51" fmla="*/ 31 h 38"/>
                  <a:gd name="T52" fmla="*/ 19 w 39"/>
                  <a:gd name="T53" fmla="*/ 31 h 38"/>
                  <a:gd name="T54" fmla="*/ 10 w 39"/>
                  <a:gd name="T55" fmla="*/ 35 h 38"/>
                  <a:gd name="T56" fmla="*/ 10 w 39"/>
                  <a:gd name="T57" fmla="*/ 35 h 38"/>
                  <a:gd name="T58" fmla="*/ 20 w 39"/>
                  <a:gd name="T59" fmla="*/ 0 h 38"/>
                  <a:gd name="T60" fmla="*/ 16 w 39"/>
                  <a:gd name="T61" fmla="*/ 2 h 38"/>
                  <a:gd name="T62" fmla="*/ 12 w 39"/>
                  <a:gd name="T63" fmla="*/ 10 h 38"/>
                  <a:gd name="T64" fmla="*/ 3 w 39"/>
                  <a:gd name="T65" fmla="*/ 12 h 38"/>
                  <a:gd name="T66" fmla="*/ 0 w 39"/>
                  <a:gd name="T67" fmla="*/ 14 h 38"/>
                  <a:gd name="T68" fmla="*/ 1 w 39"/>
                  <a:gd name="T69" fmla="*/ 18 h 38"/>
                  <a:gd name="T70" fmla="*/ 8 w 39"/>
                  <a:gd name="T71" fmla="*/ 24 h 38"/>
                  <a:gd name="T72" fmla="*/ 6 w 39"/>
                  <a:gd name="T73" fmla="*/ 33 h 38"/>
                  <a:gd name="T74" fmla="*/ 8 w 39"/>
                  <a:gd name="T75" fmla="*/ 37 h 38"/>
                  <a:gd name="T76" fmla="*/ 10 w 39"/>
                  <a:gd name="T77" fmla="*/ 38 h 38"/>
                  <a:gd name="T78" fmla="*/ 12 w 39"/>
                  <a:gd name="T79" fmla="*/ 37 h 38"/>
                  <a:gd name="T80" fmla="*/ 20 w 39"/>
                  <a:gd name="T81" fmla="*/ 33 h 38"/>
                  <a:gd name="T82" fmla="*/ 28 w 39"/>
                  <a:gd name="T83" fmla="*/ 37 h 38"/>
                  <a:gd name="T84" fmla="*/ 29 w 39"/>
                  <a:gd name="T85" fmla="*/ 38 h 38"/>
                  <a:gd name="T86" fmla="*/ 32 w 39"/>
                  <a:gd name="T87" fmla="*/ 37 h 38"/>
                  <a:gd name="T88" fmla="*/ 33 w 39"/>
                  <a:gd name="T89" fmla="*/ 33 h 38"/>
                  <a:gd name="T90" fmla="*/ 31 w 39"/>
                  <a:gd name="T91" fmla="*/ 24 h 38"/>
                  <a:gd name="T92" fmla="*/ 38 w 39"/>
                  <a:gd name="T93" fmla="*/ 18 h 38"/>
                  <a:gd name="T94" fmla="*/ 39 w 39"/>
                  <a:gd name="T95" fmla="*/ 14 h 38"/>
                  <a:gd name="T96" fmla="*/ 36 w 39"/>
                  <a:gd name="T97" fmla="*/ 12 h 38"/>
                  <a:gd name="T98" fmla="*/ 27 w 39"/>
                  <a:gd name="T99" fmla="*/ 10 h 38"/>
                  <a:gd name="T100" fmla="*/ 23 w 39"/>
                  <a:gd name="T101" fmla="*/ 2 h 38"/>
                  <a:gd name="T102" fmla="*/ 20 w 39"/>
                  <a:gd name="T10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 h="38">
                    <a:moveTo>
                      <a:pt x="10" y="35"/>
                    </a:moveTo>
                    <a:cubicBezTo>
                      <a:pt x="10" y="35"/>
                      <a:pt x="9" y="35"/>
                      <a:pt x="9" y="35"/>
                    </a:cubicBezTo>
                    <a:cubicBezTo>
                      <a:pt x="9" y="35"/>
                      <a:pt x="8" y="34"/>
                      <a:pt x="8" y="34"/>
                    </a:cubicBezTo>
                    <a:cubicBezTo>
                      <a:pt x="10" y="24"/>
                      <a:pt x="10" y="24"/>
                      <a:pt x="10" y="24"/>
                    </a:cubicBezTo>
                    <a:cubicBezTo>
                      <a:pt x="10" y="24"/>
                      <a:pt x="10" y="23"/>
                      <a:pt x="10" y="23"/>
                    </a:cubicBezTo>
                    <a:cubicBezTo>
                      <a:pt x="3" y="16"/>
                      <a:pt x="3" y="16"/>
                      <a:pt x="3" y="16"/>
                    </a:cubicBezTo>
                    <a:cubicBezTo>
                      <a:pt x="2" y="16"/>
                      <a:pt x="2" y="16"/>
                      <a:pt x="2" y="15"/>
                    </a:cubicBezTo>
                    <a:cubicBezTo>
                      <a:pt x="3" y="15"/>
                      <a:pt x="3" y="14"/>
                      <a:pt x="4" y="14"/>
                    </a:cubicBezTo>
                    <a:cubicBezTo>
                      <a:pt x="13" y="13"/>
                      <a:pt x="13" y="13"/>
                      <a:pt x="13" y="13"/>
                    </a:cubicBezTo>
                    <a:cubicBezTo>
                      <a:pt x="14" y="13"/>
                      <a:pt x="14" y="12"/>
                      <a:pt x="14" y="12"/>
                    </a:cubicBezTo>
                    <a:cubicBezTo>
                      <a:pt x="18" y="3"/>
                      <a:pt x="18" y="3"/>
                      <a:pt x="18" y="3"/>
                    </a:cubicBezTo>
                    <a:cubicBezTo>
                      <a:pt x="19" y="3"/>
                      <a:pt x="19" y="3"/>
                      <a:pt x="20" y="3"/>
                    </a:cubicBezTo>
                    <a:cubicBezTo>
                      <a:pt x="20" y="3"/>
                      <a:pt x="21" y="3"/>
                      <a:pt x="21" y="3"/>
                    </a:cubicBezTo>
                    <a:cubicBezTo>
                      <a:pt x="25" y="12"/>
                      <a:pt x="25" y="12"/>
                      <a:pt x="25" y="12"/>
                    </a:cubicBezTo>
                    <a:cubicBezTo>
                      <a:pt x="25" y="12"/>
                      <a:pt x="26" y="13"/>
                      <a:pt x="26" y="13"/>
                    </a:cubicBezTo>
                    <a:cubicBezTo>
                      <a:pt x="36" y="14"/>
                      <a:pt x="36" y="14"/>
                      <a:pt x="36" y="14"/>
                    </a:cubicBezTo>
                    <a:cubicBezTo>
                      <a:pt x="36" y="14"/>
                      <a:pt x="37" y="15"/>
                      <a:pt x="37" y="15"/>
                    </a:cubicBezTo>
                    <a:cubicBezTo>
                      <a:pt x="37" y="16"/>
                      <a:pt x="37" y="16"/>
                      <a:pt x="36" y="16"/>
                    </a:cubicBezTo>
                    <a:cubicBezTo>
                      <a:pt x="29" y="23"/>
                      <a:pt x="29" y="23"/>
                      <a:pt x="29" y="23"/>
                    </a:cubicBezTo>
                    <a:cubicBezTo>
                      <a:pt x="29" y="23"/>
                      <a:pt x="29" y="24"/>
                      <a:pt x="29" y="24"/>
                    </a:cubicBezTo>
                    <a:cubicBezTo>
                      <a:pt x="31" y="34"/>
                      <a:pt x="31" y="34"/>
                      <a:pt x="31" y="34"/>
                    </a:cubicBezTo>
                    <a:cubicBezTo>
                      <a:pt x="31" y="34"/>
                      <a:pt x="31" y="35"/>
                      <a:pt x="30" y="35"/>
                    </a:cubicBezTo>
                    <a:cubicBezTo>
                      <a:pt x="30" y="35"/>
                      <a:pt x="30" y="35"/>
                      <a:pt x="29" y="35"/>
                    </a:cubicBezTo>
                    <a:cubicBezTo>
                      <a:pt x="29" y="35"/>
                      <a:pt x="29" y="35"/>
                      <a:pt x="29" y="35"/>
                    </a:cubicBezTo>
                    <a:cubicBezTo>
                      <a:pt x="20" y="31"/>
                      <a:pt x="20" y="31"/>
                      <a:pt x="20" y="31"/>
                    </a:cubicBezTo>
                    <a:cubicBezTo>
                      <a:pt x="20" y="31"/>
                      <a:pt x="20" y="31"/>
                      <a:pt x="20" y="31"/>
                    </a:cubicBezTo>
                    <a:cubicBezTo>
                      <a:pt x="19" y="31"/>
                      <a:pt x="19" y="31"/>
                      <a:pt x="19" y="31"/>
                    </a:cubicBezTo>
                    <a:cubicBezTo>
                      <a:pt x="10" y="35"/>
                      <a:pt x="10" y="35"/>
                      <a:pt x="10" y="35"/>
                    </a:cubicBezTo>
                    <a:cubicBezTo>
                      <a:pt x="10" y="35"/>
                      <a:pt x="10" y="35"/>
                      <a:pt x="10" y="35"/>
                    </a:cubicBezTo>
                    <a:moveTo>
                      <a:pt x="20" y="0"/>
                    </a:moveTo>
                    <a:cubicBezTo>
                      <a:pt x="18" y="0"/>
                      <a:pt x="17" y="1"/>
                      <a:pt x="16" y="2"/>
                    </a:cubicBezTo>
                    <a:cubicBezTo>
                      <a:pt x="12" y="10"/>
                      <a:pt x="12" y="10"/>
                      <a:pt x="12" y="10"/>
                    </a:cubicBezTo>
                    <a:cubicBezTo>
                      <a:pt x="3" y="12"/>
                      <a:pt x="3" y="12"/>
                      <a:pt x="3" y="12"/>
                    </a:cubicBezTo>
                    <a:cubicBezTo>
                      <a:pt x="2" y="12"/>
                      <a:pt x="1" y="13"/>
                      <a:pt x="0" y="14"/>
                    </a:cubicBezTo>
                    <a:cubicBezTo>
                      <a:pt x="0" y="16"/>
                      <a:pt x="0" y="17"/>
                      <a:pt x="1" y="18"/>
                    </a:cubicBezTo>
                    <a:cubicBezTo>
                      <a:pt x="8" y="24"/>
                      <a:pt x="8" y="24"/>
                      <a:pt x="8" y="24"/>
                    </a:cubicBezTo>
                    <a:cubicBezTo>
                      <a:pt x="6" y="33"/>
                      <a:pt x="6" y="33"/>
                      <a:pt x="6" y="33"/>
                    </a:cubicBezTo>
                    <a:cubicBezTo>
                      <a:pt x="6" y="35"/>
                      <a:pt x="6" y="36"/>
                      <a:pt x="8" y="37"/>
                    </a:cubicBezTo>
                    <a:cubicBezTo>
                      <a:pt x="8" y="38"/>
                      <a:pt x="9" y="38"/>
                      <a:pt x="10" y="38"/>
                    </a:cubicBezTo>
                    <a:cubicBezTo>
                      <a:pt x="10" y="38"/>
                      <a:pt x="11" y="38"/>
                      <a:pt x="12" y="37"/>
                    </a:cubicBezTo>
                    <a:cubicBezTo>
                      <a:pt x="20" y="33"/>
                      <a:pt x="20" y="33"/>
                      <a:pt x="20" y="33"/>
                    </a:cubicBezTo>
                    <a:cubicBezTo>
                      <a:pt x="28" y="37"/>
                      <a:pt x="28" y="37"/>
                      <a:pt x="28" y="37"/>
                    </a:cubicBezTo>
                    <a:cubicBezTo>
                      <a:pt x="28" y="38"/>
                      <a:pt x="29" y="38"/>
                      <a:pt x="29" y="38"/>
                    </a:cubicBezTo>
                    <a:cubicBezTo>
                      <a:pt x="30" y="38"/>
                      <a:pt x="31" y="38"/>
                      <a:pt x="32" y="37"/>
                    </a:cubicBezTo>
                    <a:cubicBezTo>
                      <a:pt x="33" y="36"/>
                      <a:pt x="33" y="35"/>
                      <a:pt x="33" y="33"/>
                    </a:cubicBezTo>
                    <a:cubicBezTo>
                      <a:pt x="31" y="24"/>
                      <a:pt x="31" y="24"/>
                      <a:pt x="31" y="24"/>
                    </a:cubicBezTo>
                    <a:cubicBezTo>
                      <a:pt x="38" y="18"/>
                      <a:pt x="38" y="18"/>
                      <a:pt x="38" y="18"/>
                    </a:cubicBezTo>
                    <a:cubicBezTo>
                      <a:pt x="39" y="17"/>
                      <a:pt x="39" y="16"/>
                      <a:pt x="39" y="14"/>
                    </a:cubicBezTo>
                    <a:cubicBezTo>
                      <a:pt x="38" y="13"/>
                      <a:pt x="37" y="12"/>
                      <a:pt x="36" y="12"/>
                    </a:cubicBezTo>
                    <a:cubicBezTo>
                      <a:pt x="27" y="10"/>
                      <a:pt x="27" y="10"/>
                      <a:pt x="27" y="10"/>
                    </a:cubicBezTo>
                    <a:cubicBezTo>
                      <a:pt x="23" y="2"/>
                      <a:pt x="23" y="2"/>
                      <a:pt x="23" y="2"/>
                    </a:cubicBezTo>
                    <a:cubicBezTo>
                      <a:pt x="22" y="1"/>
                      <a:pt x="21" y="0"/>
                      <a:pt x="2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4" name="Freeform 108"/>
              <p:cNvSpPr>
                <a:spLocks noEditPoints="1"/>
              </p:cNvSpPr>
              <p:nvPr/>
            </p:nvSpPr>
            <p:spPr bwMode="auto">
              <a:xfrm>
                <a:off x="5602757" y="4370642"/>
                <a:ext cx="316034" cy="355130"/>
              </a:xfrm>
              <a:custGeom>
                <a:avLst/>
                <a:gdLst>
                  <a:gd name="T0" fmla="*/ 0 w 16"/>
                  <a:gd name="T1" fmla="*/ 16 h 18"/>
                  <a:gd name="T2" fmla="*/ 0 w 16"/>
                  <a:gd name="T3" fmla="*/ 17 h 18"/>
                  <a:gd name="T4" fmla="*/ 1 w 16"/>
                  <a:gd name="T5" fmla="*/ 17 h 18"/>
                  <a:gd name="T6" fmla="*/ 6 w 16"/>
                  <a:gd name="T7" fmla="*/ 18 h 18"/>
                  <a:gd name="T8" fmla="*/ 6 w 16"/>
                  <a:gd name="T9" fmla="*/ 18 h 18"/>
                  <a:gd name="T10" fmla="*/ 1 w 16"/>
                  <a:gd name="T11" fmla="*/ 17 h 18"/>
                  <a:gd name="T12" fmla="*/ 0 w 16"/>
                  <a:gd name="T13" fmla="*/ 17 h 18"/>
                  <a:gd name="T14" fmla="*/ 0 w 16"/>
                  <a:gd name="T15" fmla="*/ 16 h 18"/>
                  <a:gd name="T16" fmla="*/ 16 w 16"/>
                  <a:gd name="T17" fmla="*/ 5 h 18"/>
                  <a:gd name="T18" fmla="*/ 16 w 16"/>
                  <a:gd name="T19" fmla="*/ 5 h 18"/>
                  <a:gd name="T20" fmla="*/ 16 w 16"/>
                  <a:gd name="T21" fmla="*/ 5 h 18"/>
                  <a:gd name="T22" fmla="*/ 13 w 16"/>
                  <a:gd name="T23" fmla="*/ 3 h 18"/>
                  <a:gd name="T24" fmla="*/ 13 w 16"/>
                  <a:gd name="T25" fmla="*/ 3 h 18"/>
                  <a:gd name="T26" fmla="*/ 14 w 16"/>
                  <a:gd name="T27" fmla="*/ 5 h 18"/>
                  <a:gd name="T28" fmla="*/ 6 w 16"/>
                  <a:gd name="T29" fmla="*/ 16 h 18"/>
                  <a:gd name="T30" fmla="*/ 8 w 16"/>
                  <a:gd name="T31" fmla="*/ 16 h 18"/>
                  <a:gd name="T32" fmla="*/ 16 w 16"/>
                  <a:gd name="T33" fmla="*/ 6 h 18"/>
                  <a:gd name="T34" fmla="*/ 16 w 16"/>
                  <a:gd name="T35" fmla="*/ 6 h 18"/>
                  <a:gd name="T36" fmla="*/ 15 w 16"/>
                  <a:gd name="T37" fmla="*/ 6 h 18"/>
                  <a:gd name="T38" fmla="*/ 15 w 16"/>
                  <a:gd name="T39" fmla="*/ 6 h 18"/>
                  <a:gd name="T40" fmla="*/ 13 w 16"/>
                  <a:gd name="T41" fmla="*/ 3 h 18"/>
                  <a:gd name="T42" fmla="*/ 14 w 16"/>
                  <a:gd name="T43" fmla="*/ 1 h 18"/>
                  <a:gd name="T44" fmla="*/ 14 w 16"/>
                  <a:gd name="T45" fmla="*/ 1 h 18"/>
                  <a:gd name="T46" fmla="*/ 14 w 16"/>
                  <a:gd name="T47" fmla="*/ 1 h 18"/>
                  <a:gd name="T48" fmla="*/ 13 w 16"/>
                  <a:gd name="T49" fmla="*/ 0 h 18"/>
                  <a:gd name="T50" fmla="*/ 13 w 16"/>
                  <a:gd name="T51" fmla="*/ 0 h 18"/>
                  <a:gd name="T52" fmla="*/ 14 w 16"/>
                  <a:gd name="T53" fmla="*/ 1 h 18"/>
                  <a:gd name="T54" fmla="*/ 13 w 16"/>
                  <a:gd name="T55" fmla="*/ 0 h 18"/>
                  <a:gd name="T56" fmla="*/ 13 w 16"/>
                  <a:gd name="T5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 h="18">
                    <a:moveTo>
                      <a:pt x="0" y="16"/>
                    </a:moveTo>
                    <a:cubicBezTo>
                      <a:pt x="0" y="16"/>
                      <a:pt x="0" y="17"/>
                      <a:pt x="0" y="17"/>
                    </a:cubicBezTo>
                    <a:cubicBezTo>
                      <a:pt x="1" y="17"/>
                      <a:pt x="1" y="17"/>
                      <a:pt x="1" y="17"/>
                    </a:cubicBezTo>
                    <a:cubicBezTo>
                      <a:pt x="6" y="18"/>
                      <a:pt x="6" y="18"/>
                      <a:pt x="6" y="18"/>
                    </a:cubicBezTo>
                    <a:cubicBezTo>
                      <a:pt x="6" y="18"/>
                      <a:pt x="6" y="18"/>
                      <a:pt x="6" y="18"/>
                    </a:cubicBezTo>
                    <a:cubicBezTo>
                      <a:pt x="1" y="17"/>
                      <a:pt x="1" y="17"/>
                      <a:pt x="1" y="17"/>
                    </a:cubicBezTo>
                    <a:cubicBezTo>
                      <a:pt x="1" y="17"/>
                      <a:pt x="1" y="17"/>
                      <a:pt x="0" y="17"/>
                    </a:cubicBezTo>
                    <a:cubicBezTo>
                      <a:pt x="0" y="17"/>
                      <a:pt x="0" y="16"/>
                      <a:pt x="0" y="16"/>
                    </a:cubicBezTo>
                    <a:moveTo>
                      <a:pt x="16" y="5"/>
                    </a:moveTo>
                    <a:cubicBezTo>
                      <a:pt x="16" y="5"/>
                      <a:pt x="16" y="5"/>
                      <a:pt x="16" y="5"/>
                    </a:cubicBezTo>
                    <a:cubicBezTo>
                      <a:pt x="16" y="5"/>
                      <a:pt x="16" y="5"/>
                      <a:pt x="16" y="5"/>
                    </a:cubicBezTo>
                    <a:moveTo>
                      <a:pt x="13" y="3"/>
                    </a:moveTo>
                    <a:cubicBezTo>
                      <a:pt x="13" y="3"/>
                      <a:pt x="13" y="3"/>
                      <a:pt x="13" y="3"/>
                    </a:cubicBezTo>
                    <a:cubicBezTo>
                      <a:pt x="14" y="5"/>
                      <a:pt x="14" y="5"/>
                      <a:pt x="14" y="5"/>
                    </a:cubicBezTo>
                    <a:cubicBezTo>
                      <a:pt x="6" y="16"/>
                      <a:pt x="6" y="16"/>
                      <a:pt x="6" y="16"/>
                    </a:cubicBezTo>
                    <a:cubicBezTo>
                      <a:pt x="8" y="16"/>
                      <a:pt x="8" y="16"/>
                      <a:pt x="8" y="16"/>
                    </a:cubicBezTo>
                    <a:cubicBezTo>
                      <a:pt x="16" y="6"/>
                      <a:pt x="16" y="6"/>
                      <a:pt x="16" y="6"/>
                    </a:cubicBezTo>
                    <a:cubicBezTo>
                      <a:pt x="16" y="6"/>
                      <a:pt x="16" y="6"/>
                      <a:pt x="16" y="6"/>
                    </a:cubicBezTo>
                    <a:cubicBezTo>
                      <a:pt x="16" y="6"/>
                      <a:pt x="16" y="6"/>
                      <a:pt x="15" y="6"/>
                    </a:cubicBezTo>
                    <a:cubicBezTo>
                      <a:pt x="15" y="6"/>
                      <a:pt x="15" y="6"/>
                      <a:pt x="15" y="6"/>
                    </a:cubicBezTo>
                    <a:cubicBezTo>
                      <a:pt x="13" y="3"/>
                      <a:pt x="13" y="3"/>
                      <a:pt x="13" y="3"/>
                    </a:cubicBezTo>
                    <a:moveTo>
                      <a:pt x="14" y="1"/>
                    </a:moveTo>
                    <a:cubicBezTo>
                      <a:pt x="14" y="1"/>
                      <a:pt x="14" y="1"/>
                      <a:pt x="14" y="1"/>
                    </a:cubicBezTo>
                    <a:cubicBezTo>
                      <a:pt x="14" y="1"/>
                      <a:pt x="14" y="1"/>
                      <a:pt x="14" y="1"/>
                    </a:cubicBezTo>
                    <a:moveTo>
                      <a:pt x="13" y="0"/>
                    </a:moveTo>
                    <a:cubicBezTo>
                      <a:pt x="13" y="0"/>
                      <a:pt x="13" y="0"/>
                      <a:pt x="13" y="0"/>
                    </a:cubicBezTo>
                    <a:cubicBezTo>
                      <a:pt x="13" y="1"/>
                      <a:pt x="13" y="1"/>
                      <a:pt x="14" y="1"/>
                    </a:cubicBezTo>
                    <a:cubicBezTo>
                      <a:pt x="13" y="1"/>
                      <a:pt x="13" y="0"/>
                      <a:pt x="13" y="0"/>
                    </a:cubicBezTo>
                    <a:cubicBezTo>
                      <a:pt x="13" y="0"/>
                      <a:pt x="13" y="0"/>
                      <a:pt x="13"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5" name="Freeform 109"/>
              <p:cNvSpPr>
                <a:spLocks noEditPoints="1"/>
              </p:cNvSpPr>
              <p:nvPr/>
            </p:nvSpPr>
            <p:spPr bwMode="auto">
              <a:xfrm>
                <a:off x="5192241" y="4686676"/>
                <a:ext cx="804744" cy="726550"/>
              </a:xfrm>
              <a:custGeom>
                <a:avLst/>
                <a:gdLst>
                  <a:gd name="T0" fmla="*/ 1 w 41"/>
                  <a:gd name="T1" fmla="*/ 37 h 37"/>
                  <a:gd name="T2" fmla="*/ 1 w 41"/>
                  <a:gd name="T3" fmla="*/ 37 h 37"/>
                  <a:gd name="T4" fmla="*/ 1 w 41"/>
                  <a:gd name="T5" fmla="*/ 37 h 37"/>
                  <a:gd name="T6" fmla="*/ 1 w 41"/>
                  <a:gd name="T7" fmla="*/ 37 h 37"/>
                  <a:gd name="T8" fmla="*/ 1 w 41"/>
                  <a:gd name="T9" fmla="*/ 37 h 37"/>
                  <a:gd name="T10" fmla="*/ 1 w 41"/>
                  <a:gd name="T11" fmla="*/ 37 h 37"/>
                  <a:gd name="T12" fmla="*/ 1 w 41"/>
                  <a:gd name="T13" fmla="*/ 37 h 37"/>
                  <a:gd name="T14" fmla="*/ 1 w 41"/>
                  <a:gd name="T15" fmla="*/ 37 h 37"/>
                  <a:gd name="T16" fmla="*/ 10 w 41"/>
                  <a:gd name="T17" fmla="*/ 22 h 37"/>
                  <a:gd name="T18" fmla="*/ 3 w 41"/>
                  <a:gd name="T19" fmla="*/ 28 h 37"/>
                  <a:gd name="T20" fmla="*/ 3 w 41"/>
                  <a:gd name="T21" fmla="*/ 28 h 37"/>
                  <a:gd name="T22" fmla="*/ 10 w 41"/>
                  <a:gd name="T23" fmla="*/ 22 h 37"/>
                  <a:gd name="T24" fmla="*/ 41 w 41"/>
                  <a:gd name="T25" fmla="*/ 5 h 37"/>
                  <a:gd name="T26" fmla="*/ 41 w 41"/>
                  <a:gd name="T27" fmla="*/ 5 h 37"/>
                  <a:gd name="T28" fmla="*/ 41 w 41"/>
                  <a:gd name="T29" fmla="*/ 5 h 37"/>
                  <a:gd name="T30" fmla="*/ 41 w 41"/>
                  <a:gd name="T31" fmla="*/ 5 h 37"/>
                  <a:gd name="T32" fmla="*/ 41 w 41"/>
                  <a:gd name="T33" fmla="*/ 5 h 37"/>
                  <a:gd name="T34" fmla="*/ 41 w 41"/>
                  <a:gd name="T35" fmla="*/ 5 h 37"/>
                  <a:gd name="T36" fmla="*/ 38 w 41"/>
                  <a:gd name="T37" fmla="*/ 4 h 37"/>
                  <a:gd name="T38" fmla="*/ 38 w 41"/>
                  <a:gd name="T39" fmla="*/ 5 h 37"/>
                  <a:gd name="T40" fmla="*/ 2 w 41"/>
                  <a:gd name="T41" fmla="*/ 34 h 37"/>
                  <a:gd name="T42" fmla="*/ 0 w 41"/>
                  <a:gd name="T43" fmla="*/ 32 h 37"/>
                  <a:gd name="T44" fmla="*/ 9 w 41"/>
                  <a:gd name="T45" fmla="*/ 25 h 37"/>
                  <a:gd name="T46" fmla="*/ 0 w 41"/>
                  <a:gd name="T47" fmla="*/ 32 h 37"/>
                  <a:gd name="T48" fmla="*/ 2 w 41"/>
                  <a:gd name="T49" fmla="*/ 35 h 37"/>
                  <a:gd name="T50" fmla="*/ 2 w 41"/>
                  <a:gd name="T51" fmla="*/ 36 h 37"/>
                  <a:gd name="T52" fmla="*/ 40 w 41"/>
                  <a:gd name="T53" fmla="*/ 6 h 37"/>
                  <a:gd name="T54" fmla="*/ 41 w 41"/>
                  <a:gd name="T55" fmla="*/ 5 h 37"/>
                  <a:gd name="T56" fmla="*/ 40 w 41"/>
                  <a:gd name="T57" fmla="*/ 6 h 37"/>
                  <a:gd name="T58" fmla="*/ 40 w 41"/>
                  <a:gd name="T59" fmla="*/ 6 h 37"/>
                  <a:gd name="T60" fmla="*/ 39 w 41"/>
                  <a:gd name="T61" fmla="*/ 6 h 37"/>
                  <a:gd name="T62" fmla="*/ 38 w 41"/>
                  <a:gd name="T63" fmla="*/ 4 h 37"/>
                  <a:gd name="T64" fmla="*/ 38 w 41"/>
                  <a:gd name="T65" fmla="*/ 1 h 37"/>
                  <a:gd name="T66" fmla="*/ 38 w 41"/>
                  <a:gd name="T67" fmla="*/ 1 h 37"/>
                  <a:gd name="T68" fmla="*/ 38 w 41"/>
                  <a:gd name="T69" fmla="*/ 1 h 37"/>
                  <a:gd name="T70" fmla="*/ 38 w 41"/>
                  <a:gd name="T71" fmla="*/ 0 h 37"/>
                  <a:gd name="T72" fmla="*/ 38 w 41"/>
                  <a:gd name="T73" fmla="*/ 0 h 37"/>
                  <a:gd name="T74" fmla="*/ 38 w 41"/>
                  <a:gd name="T75" fmla="*/ 0 h 37"/>
                  <a:gd name="T76" fmla="*/ 38 w 41"/>
                  <a:gd name="T77" fmla="*/ 0 h 37"/>
                  <a:gd name="T78" fmla="*/ 38 w 41"/>
                  <a:gd name="T79" fmla="*/ 0 h 37"/>
                  <a:gd name="T80" fmla="*/ 38 w 41"/>
                  <a:gd name="T81" fmla="*/ 0 h 37"/>
                  <a:gd name="T82" fmla="*/ 38 w 41"/>
                  <a:gd name="T83" fmla="*/ 0 h 37"/>
                  <a:gd name="T84" fmla="*/ 38 w 41"/>
                  <a:gd name="T8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 h="37">
                    <a:moveTo>
                      <a:pt x="1" y="37"/>
                    </a:moveTo>
                    <a:cubicBezTo>
                      <a:pt x="1" y="37"/>
                      <a:pt x="1" y="37"/>
                      <a:pt x="1" y="37"/>
                    </a:cubicBezTo>
                    <a:cubicBezTo>
                      <a:pt x="1" y="37"/>
                      <a:pt x="1" y="37"/>
                      <a:pt x="1" y="37"/>
                    </a:cubicBezTo>
                    <a:cubicBezTo>
                      <a:pt x="1" y="37"/>
                      <a:pt x="1" y="37"/>
                      <a:pt x="1" y="37"/>
                    </a:cubicBezTo>
                    <a:moveTo>
                      <a:pt x="1" y="37"/>
                    </a:moveTo>
                    <a:cubicBezTo>
                      <a:pt x="1" y="37"/>
                      <a:pt x="1" y="37"/>
                      <a:pt x="1" y="37"/>
                    </a:cubicBezTo>
                    <a:cubicBezTo>
                      <a:pt x="1" y="37"/>
                      <a:pt x="1" y="37"/>
                      <a:pt x="1" y="37"/>
                    </a:cubicBezTo>
                    <a:cubicBezTo>
                      <a:pt x="1" y="37"/>
                      <a:pt x="1" y="37"/>
                      <a:pt x="1" y="37"/>
                    </a:cubicBezTo>
                    <a:moveTo>
                      <a:pt x="10" y="22"/>
                    </a:moveTo>
                    <a:cubicBezTo>
                      <a:pt x="3" y="28"/>
                      <a:pt x="3" y="28"/>
                      <a:pt x="3" y="28"/>
                    </a:cubicBezTo>
                    <a:cubicBezTo>
                      <a:pt x="3" y="28"/>
                      <a:pt x="3" y="28"/>
                      <a:pt x="3" y="28"/>
                    </a:cubicBezTo>
                    <a:cubicBezTo>
                      <a:pt x="10" y="22"/>
                      <a:pt x="10" y="22"/>
                      <a:pt x="10" y="22"/>
                    </a:cubicBezTo>
                    <a:moveTo>
                      <a:pt x="41" y="5"/>
                    </a:moveTo>
                    <a:cubicBezTo>
                      <a:pt x="41" y="5"/>
                      <a:pt x="41" y="5"/>
                      <a:pt x="41" y="5"/>
                    </a:cubicBezTo>
                    <a:cubicBezTo>
                      <a:pt x="41" y="5"/>
                      <a:pt x="41" y="5"/>
                      <a:pt x="41" y="5"/>
                    </a:cubicBezTo>
                    <a:moveTo>
                      <a:pt x="41" y="5"/>
                    </a:moveTo>
                    <a:cubicBezTo>
                      <a:pt x="41" y="5"/>
                      <a:pt x="41" y="5"/>
                      <a:pt x="41" y="5"/>
                    </a:cubicBezTo>
                    <a:cubicBezTo>
                      <a:pt x="41" y="5"/>
                      <a:pt x="41" y="5"/>
                      <a:pt x="41" y="5"/>
                    </a:cubicBezTo>
                    <a:moveTo>
                      <a:pt x="38" y="4"/>
                    </a:moveTo>
                    <a:cubicBezTo>
                      <a:pt x="38" y="5"/>
                      <a:pt x="38" y="5"/>
                      <a:pt x="38" y="5"/>
                    </a:cubicBezTo>
                    <a:cubicBezTo>
                      <a:pt x="2" y="34"/>
                      <a:pt x="2" y="34"/>
                      <a:pt x="2" y="34"/>
                    </a:cubicBezTo>
                    <a:cubicBezTo>
                      <a:pt x="0" y="32"/>
                      <a:pt x="0" y="32"/>
                      <a:pt x="0" y="32"/>
                    </a:cubicBezTo>
                    <a:cubicBezTo>
                      <a:pt x="9" y="25"/>
                      <a:pt x="9" y="25"/>
                      <a:pt x="9" y="25"/>
                    </a:cubicBezTo>
                    <a:cubicBezTo>
                      <a:pt x="0" y="32"/>
                      <a:pt x="0" y="32"/>
                      <a:pt x="0" y="32"/>
                    </a:cubicBezTo>
                    <a:cubicBezTo>
                      <a:pt x="2" y="35"/>
                      <a:pt x="2" y="35"/>
                      <a:pt x="2" y="35"/>
                    </a:cubicBezTo>
                    <a:cubicBezTo>
                      <a:pt x="2" y="36"/>
                      <a:pt x="2" y="36"/>
                      <a:pt x="2" y="36"/>
                    </a:cubicBezTo>
                    <a:cubicBezTo>
                      <a:pt x="40" y="6"/>
                      <a:pt x="40" y="6"/>
                      <a:pt x="40" y="6"/>
                    </a:cubicBezTo>
                    <a:cubicBezTo>
                      <a:pt x="41" y="6"/>
                      <a:pt x="41" y="6"/>
                      <a:pt x="41" y="5"/>
                    </a:cubicBezTo>
                    <a:cubicBezTo>
                      <a:pt x="41" y="6"/>
                      <a:pt x="41" y="6"/>
                      <a:pt x="40" y="6"/>
                    </a:cubicBezTo>
                    <a:cubicBezTo>
                      <a:pt x="40" y="6"/>
                      <a:pt x="40" y="6"/>
                      <a:pt x="40" y="6"/>
                    </a:cubicBezTo>
                    <a:cubicBezTo>
                      <a:pt x="39" y="6"/>
                      <a:pt x="39" y="6"/>
                      <a:pt x="39" y="6"/>
                    </a:cubicBezTo>
                    <a:cubicBezTo>
                      <a:pt x="38" y="4"/>
                      <a:pt x="38" y="4"/>
                      <a:pt x="38" y="4"/>
                    </a:cubicBezTo>
                    <a:moveTo>
                      <a:pt x="38" y="1"/>
                    </a:moveTo>
                    <a:cubicBezTo>
                      <a:pt x="38" y="1"/>
                      <a:pt x="38" y="1"/>
                      <a:pt x="38" y="1"/>
                    </a:cubicBezTo>
                    <a:cubicBezTo>
                      <a:pt x="38" y="1"/>
                      <a:pt x="38" y="1"/>
                      <a:pt x="38" y="1"/>
                    </a:cubicBezTo>
                    <a:moveTo>
                      <a:pt x="38" y="0"/>
                    </a:move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cubicBezTo>
                      <a:pt x="38" y="0"/>
                      <a:pt x="38" y="0"/>
                      <a:pt x="38"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6" name="Freeform 110"/>
              <p:cNvSpPr>
                <a:spLocks noEditPoints="1"/>
              </p:cNvSpPr>
              <p:nvPr/>
            </p:nvSpPr>
            <p:spPr bwMode="auto">
              <a:xfrm>
                <a:off x="5192241" y="4862612"/>
                <a:ext cx="215032" cy="117290"/>
              </a:xfrm>
              <a:custGeom>
                <a:avLst/>
                <a:gdLst>
                  <a:gd name="T0" fmla="*/ 11 w 11"/>
                  <a:gd name="T1" fmla="*/ 4 h 6"/>
                  <a:gd name="T2" fmla="*/ 10 w 11"/>
                  <a:gd name="T3" fmla="*/ 6 h 6"/>
                  <a:gd name="T4" fmla="*/ 10 w 11"/>
                  <a:gd name="T5" fmla="*/ 6 h 6"/>
                  <a:gd name="T6" fmla="*/ 11 w 11"/>
                  <a:gd name="T7" fmla="*/ 4 h 6"/>
                  <a:gd name="T8" fmla="*/ 0 w 11"/>
                  <a:gd name="T9" fmla="*/ 1 h 6"/>
                  <a:gd name="T10" fmla="*/ 0 w 11"/>
                  <a:gd name="T11" fmla="*/ 2 h 6"/>
                  <a:gd name="T12" fmla="*/ 2 w 11"/>
                  <a:gd name="T13" fmla="*/ 5 h 6"/>
                  <a:gd name="T14" fmla="*/ 3 w 11"/>
                  <a:gd name="T15" fmla="*/ 6 h 6"/>
                  <a:gd name="T16" fmla="*/ 8 w 11"/>
                  <a:gd name="T17" fmla="*/ 6 h 6"/>
                  <a:gd name="T18" fmla="*/ 10 w 11"/>
                  <a:gd name="T19" fmla="*/ 3 h 6"/>
                  <a:gd name="T20" fmla="*/ 10 w 11"/>
                  <a:gd name="T21" fmla="*/ 3 h 6"/>
                  <a:gd name="T22" fmla="*/ 9 w 11"/>
                  <a:gd name="T23" fmla="*/ 4 h 6"/>
                  <a:gd name="T24" fmla="*/ 3 w 11"/>
                  <a:gd name="T25" fmla="*/ 4 h 6"/>
                  <a:gd name="T26" fmla="*/ 2 w 11"/>
                  <a:gd name="T27" fmla="*/ 2 h 6"/>
                  <a:gd name="T28" fmla="*/ 3 w 11"/>
                  <a:gd name="T29" fmla="*/ 2 h 6"/>
                  <a:gd name="T30" fmla="*/ 0 w 11"/>
                  <a:gd name="T31" fmla="*/ 2 h 6"/>
                  <a:gd name="T32" fmla="*/ 0 w 11"/>
                  <a:gd name="T33" fmla="*/ 2 h 6"/>
                  <a:gd name="T34" fmla="*/ 0 w 11"/>
                  <a:gd name="T35" fmla="*/ 1 h 6"/>
                  <a:gd name="T36" fmla="*/ 0 w 11"/>
                  <a:gd name="T37" fmla="*/ 1 h 6"/>
                  <a:gd name="T38" fmla="*/ 0 w 11"/>
                  <a:gd name="T39" fmla="*/ 1 h 6"/>
                  <a:gd name="T40" fmla="*/ 0 w 11"/>
                  <a:gd name="T41" fmla="*/ 1 h 6"/>
                  <a:gd name="T42" fmla="*/ 0 w 11"/>
                  <a:gd name="T43" fmla="*/ 1 h 6"/>
                  <a:gd name="T44" fmla="*/ 0 w 11"/>
                  <a:gd name="T45" fmla="*/ 1 h 6"/>
                  <a:gd name="T46" fmla="*/ 0 w 11"/>
                  <a:gd name="T47" fmla="*/ 1 h 6"/>
                  <a:gd name="T48" fmla="*/ 2 w 11"/>
                  <a:gd name="T49" fmla="*/ 0 h 6"/>
                  <a:gd name="T50" fmla="*/ 2 w 11"/>
                  <a:gd name="T51" fmla="*/ 0 h 6"/>
                  <a:gd name="T52" fmla="*/ 3 w 11"/>
                  <a:gd name="T53" fmla="*/ 0 h 6"/>
                  <a:gd name="T54" fmla="*/ 3 w 11"/>
                  <a:gd name="T55" fmla="*/ 0 h 6"/>
                  <a:gd name="T56" fmla="*/ 2 w 11"/>
                  <a:gd name="T5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 h="6">
                    <a:moveTo>
                      <a:pt x="11" y="4"/>
                    </a:moveTo>
                    <a:cubicBezTo>
                      <a:pt x="10" y="6"/>
                      <a:pt x="10" y="6"/>
                      <a:pt x="10" y="6"/>
                    </a:cubicBezTo>
                    <a:cubicBezTo>
                      <a:pt x="10" y="6"/>
                      <a:pt x="10" y="6"/>
                      <a:pt x="10" y="6"/>
                    </a:cubicBezTo>
                    <a:cubicBezTo>
                      <a:pt x="11" y="4"/>
                      <a:pt x="11" y="4"/>
                      <a:pt x="11" y="4"/>
                    </a:cubicBezTo>
                    <a:moveTo>
                      <a:pt x="0" y="1"/>
                    </a:moveTo>
                    <a:cubicBezTo>
                      <a:pt x="0" y="1"/>
                      <a:pt x="0" y="1"/>
                      <a:pt x="0" y="2"/>
                    </a:cubicBezTo>
                    <a:cubicBezTo>
                      <a:pt x="2" y="5"/>
                      <a:pt x="2" y="5"/>
                      <a:pt x="2" y="5"/>
                    </a:cubicBezTo>
                    <a:cubicBezTo>
                      <a:pt x="2" y="6"/>
                      <a:pt x="2" y="6"/>
                      <a:pt x="3" y="6"/>
                    </a:cubicBezTo>
                    <a:cubicBezTo>
                      <a:pt x="8" y="6"/>
                      <a:pt x="8" y="6"/>
                      <a:pt x="8" y="6"/>
                    </a:cubicBezTo>
                    <a:cubicBezTo>
                      <a:pt x="10" y="3"/>
                      <a:pt x="10" y="3"/>
                      <a:pt x="10" y="3"/>
                    </a:cubicBezTo>
                    <a:cubicBezTo>
                      <a:pt x="10" y="3"/>
                      <a:pt x="10" y="3"/>
                      <a:pt x="10" y="3"/>
                    </a:cubicBezTo>
                    <a:cubicBezTo>
                      <a:pt x="9" y="4"/>
                      <a:pt x="9" y="4"/>
                      <a:pt x="9" y="4"/>
                    </a:cubicBezTo>
                    <a:cubicBezTo>
                      <a:pt x="3" y="4"/>
                      <a:pt x="3" y="4"/>
                      <a:pt x="3" y="4"/>
                    </a:cubicBezTo>
                    <a:cubicBezTo>
                      <a:pt x="2" y="2"/>
                      <a:pt x="2" y="2"/>
                      <a:pt x="2" y="2"/>
                    </a:cubicBezTo>
                    <a:cubicBezTo>
                      <a:pt x="3" y="2"/>
                      <a:pt x="3" y="2"/>
                      <a:pt x="3" y="2"/>
                    </a:cubicBezTo>
                    <a:cubicBezTo>
                      <a:pt x="0" y="2"/>
                      <a:pt x="0" y="2"/>
                      <a:pt x="0" y="2"/>
                    </a:cubicBezTo>
                    <a:cubicBezTo>
                      <a:pt x="0" y="2"/>
                      <a:pt x="0" y="2"/>
                      <a:pt x="0" y="2"/>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2" y="0"/>
                    </a:moveTo>
                    <a:cubicBezTo>
                      <a:pt x="2" y="0"/>
                      <a:pt x="2" y="0"/>
                      <a:pt x="2" y="0"/>
                    </a:cubicBezTo>
                    <a:cubicBezTo>
                      <a:pt x="3" y="0"/>
                      <a:pt x="3" y="0"/>
                      <a:pt x="3" y="0"/>
                    </a:cubicBezTo>
                    <a:cubicBezTo>
                      <a:pt x="3" y="0"/>
                      <a:pt x="3" y="0"/>
                      <a:pt x="3" y="0"/>
                    </a:cubicBezTo>
                    <a:cubicBezTo>
                      <a:pt x="2" y="0"/>
                      <a:pt x="2" y="0"/>
                      <a:pt x="2"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7" name="Freeform 111"/>
              <p:cNvSpPr>
                <a:spLocks noEditPoints="1"/>
              </p:cNvSpPr>
              <p:nvPr/>
            </p:nvSpPr>
            <p:spPr bwMode="auto">
              <a:xfrm>
                <a:off x="5918789" y="4686676"/>
                <a:ext cx="78194" cy="117290"/>
              </a:xfrm>
              <a:custGeom>
                <a:avLst/>
                <a:gdLst>
                  <a:gd name="T0" fmla="*/ 1 w 4"/>
                  <a:gd name="T1" fmla="*/ 1 h 6"/>
                  <a:gd name="T2" fmla="*/ 1 w 4"/>
                  <a:gd name="T3" fmla="*/ 1 h 6"/>
                  <a:gd name="T4" fmla="*/ 1 w 4"/>
                  <a:gd name="T5" fmla="*/ 2 h 6"/>
                  <a:gd name="T6" fmla="*/ 0 w 4"/>
                  <a:gd name="T7" fmla="*/ 3 h 6"/>
                  <a:gd name="T8" fmla="*/ 1 w 4"/>
                  <a:gd name="T9" fmla="*/ 4 h 6"/>
                  <a:gd name="T10" fmla="*/ 2 w 4"/>
                  <a:gd name="T11" fmla="*/ 6 h 6"/>
                  <a:gd name="T12" fmla="*/ 3 w 4"/>
                  <a:gd name="T13" fmla="*/ 6 h 6"/>
                  <a:gd name="T14" fmla="*/ 3 w 4"/>
                  <a:gd name="T15" fmla="*/ 6 h 6"/>
                  <a:gd name="T16" fmla="*/ 4 w 4"/>
                  <a:gd name="T17" fmla="*/ 5 h 6"/>
                  <a:gd name="T18" fmla="*/ 4 w 4"/>
                  <a:gd name="T19" fmla="*/ 5 h 6"/>
                  <a:gd name="T20" fmla="*/ 4 w 4"/>
                  <a:gd name="T21" fmla="*/ 5 h 6"/>
                  <a:gd name="T22" fmla="*/ 4 w 4"/>
                  <a:gd name="T23" fmla="*/ 5 h 6"/>
                  <a:gd name="T24" fmla="*/ 4 w 4"/>
                  <a:gd name="T25" fmla="*/ 5 h 6"/>
                  <a:gd name="T26" fmla="*/ 4 w 4"/>
                  <a:gd name="T27" fmla="*/ 5 h 6"/>
                  <a:gd name="T28" fmla="*/ 1 w 4"/>
                  <a:gd name="T29" fmla="*/ 1 h 6"/>
                  <a:gd name="T30" fmla="*/ 1 w 4"/>
                  <a:gd name="T31" fmla="*/ 1 h 6"/>
                  <a:gd name="T32" fmla="*/ 1 w 4"/>
                  <a:gd name="T33" fmla="*/ 1 h 6"/>
                  <a:gd name="T34" fmla="*/ 1 w 4"/>
                  <a:gd name="T35" fmla="*/ 1 h 6"/>
                  <a:gd name="T36" fmla="*/ 1 w 4"/>
                  <a:gd name="T37" fmla="*/ 0 h 6"/>
                  <a:gd name="T38" fmla="*/ 1 w 4"/>
                  <a:gd name="T39" fmla="*/ 1 h 6"/>
                  <a:gd name="T40" fmla="*/ 1 w 4"/>
                  <a:gd name="T41" fmla="*/ 1 h 6"/>
                  <a:gd name="T42" fmla="*/ 1 w 4"/>
                  <a:gd name="T43" fmla="*/ 1 h 6"/>
                  <a:gd name="T44" fmla="*/ 1 w 4"/>
                  <a:gd name="T45" fmla="*/ 0 h 6"/>
                  <a:gd name="T46" fmla="*/ 1 w 4"/>
                  <a:gd name="T47" fmla="*/ 0 h 6"/>
                  <a:gd name="T48" fmla="*/ 1 w 4"/>
                  <a:gd name="T49" fmla="*/ 0 h 6"/>
                  <a:gd name="T50" fmla="*/ 1 w 4"/>
                  <a:gd name="T51" fmla="*/ 0 h 6"/>
                  <a:gd name="T52" fmla="*/ 1 w 4"/>
                  <a:gd name="T5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 h="6">
                    <a:moveTo>
                      <a:pt x="1" y="1"/>
                    </a:moveTo>
                    <a:cubicBezTo>
                      <a:pt x="1" y="1"/>
                      <a:pt x="1" y="1"/>
                      <a:pt x="1" y="1"/>
                    </a:cubicBezTo>
                    <a:cubicBezTo>
                      <a:pt x="2" y="1"/>
                      <a:pt x="1" y="2"/>
                      <a:pt x="1" y="2"/>
                    </a:cubicBezTo>
                    <a:cubicBezTo>
                      <a:pt x="0" y="3"/>
                      <a:pt x="0" y="3"/>
                      <a:pt x="0" y="3"/>
                    </a:cubicBezTo>
                    <a:cubicBezTo>
                      <a:pt x="1" y="4"/>
                      <a:pt x="1" y="4"/>
                      <a:pt x="1" y="4"/>
                    </a:cubicBezTo>
                    <a:cubicBezTo>
                      <a:pt x="2" y="6"/>
                      <a:pt x="2" y="6"/>
                      <a:pt x="2" y="6"/>
                    </a:cubicBezTo>
                    <a:cubicBezTo>
                      <a:pt x="2" y="6"/>
                      <a:pt x="2" y="6"/>
                      <a:pt x="3" y="6"/>
                    </a:cubicBezTo>
                    <a:cubicBezTo>
                      <a:pt x="3" y="6"/>
                      <a:pt x="3" y="6"/>
                      <a:pt x="3" y="6"/>
                    </a:cubicBezTo>
                    <a:cubicBezTo>
                      <a:pt x="4" y="6"/>
                      <a:pt x="4" y="6"/>
                      <a:pt x="4" y="5"/>
                    </a:cubicBezTo>
                    <a:cubicBezTo>
                      <a:pt x="4" y="5"/>
                      <a:pt x="4" y="5"/>
                      <a:pt x="4" y="5"/>
                    </a:cubicBezTo>
                    <a:cubicBezTo>
                      <a:pt x="4" y="5"/>
                      <a:pt x="4" y="5"/>
                      <a:pt x="4" y="5"/>
                    </a:cubicBezTo>
                    <a:cubicBezTo>
                      <a:pt x="4" y="5"/>
                      <a:pt x="4" y="5"/>
                      <a:pt x="4" y="5"/>
                    </a:cubicBezTo>
                    <a:cubicBezTo>
                      <a:pt x="4" y="5"/>
                      <a:pt x="4" y="5"/>
                      <a:pt x="4" y="5"/>
                    </a:cubicBezTo>
                    <a:cubicBezTo>
                      <a:pt x="4" y="5"/>
                      <a:pt x="4" y="5"/>
                      <a:pt x="4" y="5"/>
                    </a:cubicBezTo>
                    <a:cubicBezTo>
                      <a:pt x="1" y="1"/>
                      <a:pt x="1" y="1"/>
                      <a:pt x="1" y="1"/>
                    </a:cubicBezTo>
                    <a:moveTo>
                      <a:pt x="1" y="1"/>
                    </a:moveTo>
                    <a:cubicBezTo>
                      <a:pt x="1" y="1"/>
                      <a:pt x="1" y="1"/>
                      <a:pt x="1" y="1"/>
                    </a:cubicBezTo>
                    <a:cubicBezTo>
                      <a:pt x="1" y="1"/>
                      <a:pt x="1" y="1"/>
                      <a:pt x="1" y="1"/>
                    </a:cubicBezTo>
                    <a:moveTo>
                      <a:pt x="1" y="0"/>
                    </a:moveTo>
                    <a:cubicBezTo>
                      <a:pt x="1" y="1"/>
                      <a:pt x="1" y="1"/>
                      <a:pt x="1" y="1"/>
                    </a:cubicBezTo>
                    <a:cubicBezTo>
                      <a:pt x="1" y="1"/>
                      <a:pt x="1" y="1"/>
                      <a:pt x="1" y="1"/>
                    </a:cubicBezTo>
                    <a:cubicBezTo>
                      <a:pt x="1" y="1"/>
                      <a:pt x="1" y="1"/>
                      <a:pt x="1" y="1"/>
                    </a:cubicBez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8" name="Freeform 112"/>
              <p:cNvSpPr>
                <a:spLocks noEditPoints="1"/>
              </p:cNvSpPr>
              <p:nvPr/>
            </p:nvSpPr>
            <p:spPr bwMode="auto">
              <a:xfrm>
                <a:off x="5860143" y="4390191"/>
                <a:ext cx="78194" cy="101001"/>
              </a:xfrm>
              <a:custGeom>
                <a:avLst/>
                <a:gdLst>
                  <a:gd name="T0" fmla="*/ 1 w 4"/>
                  <a:gd name="T1" fmla="*/ 0 h 5"/>
                  <a:gd name="T2" fmla="*/ 1 w 4"/>
                  <a:gd name="T3" fmla="*/ 0 h 5"/>
                  <a:gd name="T4" fmla="*/ 1 w 4"/>
                  <a:gd name="T5" fmla="*/ 1 h 5"/>
                  <a:gd name="T6" fmla="*/ 0 w 4"/>
                  <a:gd name="T7" fmla="*/ 2 h 5"/>
                  <a:gd name="T8" fmla="*/ 2 w 4"/>
                  <a:gd name="T9" fmla="*/ 5 h 5"/>
                  <a:gd name="T10" fmla="*/ 2 w 4"/>
                  <a:gd name="T11" fmla="*/ 5 h 5"/>
                  <a:gd name="T12" fmla="*/ 3 w 4"/>
                  <a:gd name="T13" fmla="*/ 5 h 5"/>
                  <a:gd name="T14" fmla="*/ 3 w 4"/>
                  <a:gd name="T15" fmla="*/ 5 h 5"/>
                  <a:gd name="T16" fmla="*/ 3 w 4"/>
                  <a:gd name="T17" fmla="*/ 4 h 5"/>
                  <a:gd name="T18" fmla="*/ 3 w 4"/>
                  <a:gd name="T19" fmla="*/ 4 h 5"/>
                  <a:gd name="T20" fmla="*/ 3 w 4"/>
                  <a:gd name="T21" fmla="*/ 4 h 5"/>
                  <a:gd name="T22" fmla="*/ 1 w 4"/>
                  <a:gd name="T23" fmla="*/ 0 h 5"/>
                  <a:gd name="T24" fmla="*/ 1 w 4"/>
                  <a:gd name="T25" fmla="*/ 0 h 5"/>
                  <a:gd name="T26" fmla="*/ 1 w 4"/>
                  <a:gd name="T27" fmla="*/ 0 h 5"/>
                  <a:gd name="T28" fmla="*/ 1 w 4"/>
                  <a:gd name="T29" fmla="*/ 0 h 5"/>
                  <a:gd name="T30" fmla="*/ 1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1" y="0"/>
                    </a:moveTo>
                    <a:cubicBezTo>
                      <a:pt x="1" y="0"/>
                      <a:pt x="1" y="0"/>
                      <a:pt x="1" y="0"/>
                    </a:cubicBezTo>
                    <a:cubicBezTo>
                      <a:pt x="1" y="0"/>
                      <a:pt x="1" y="1"/>
                      <a:pt x="1" y="1"/>
                    </a:cubicBezTo>
                    <a:cubicBezTo>
                      <a:pt x="0" y="2"/>
                      <a:pt x="0" y="2"/>
                      <a:pt x="0" y="2"/>
                    </a:cubicBezTo>
                    <a:cubicBezTo>
                      <a:pt x="2" y="5"/>
                      <a:pt x="2" y="5"/>
                      <a:pt x="2" y="5"/>
                    </a:cubicBezTo>
                    <a:cubicBezTo>
                      <a:pt x="2" y="5"/>
                      <a:pt x="2" y="5"/>
                      <a:pt x="2" y="5"/>
                    </a:cubicBezTo>
                    <a:cubicBezTo>
                      <a:pt x="3" y="5"/>
                      <a:pt x="3" y="5"/>
                      <a:pt x="3" y="5"/>
                    </a:cubicBezTo>
                    <a:cubicBezTo>
                      <a:pt x="3" y="5"/>
                      <a:pt x="3" y="5"/>
                      <a:pt x="3" y="5"/>
                    </a:cubicBezTo>
                    <a:cubicBezTo>
                      <a:pt x="3" y="5"/>
                      <a:pt x="4" y="4"/>
                      <a:pt x="3" y="4"/>
                    </a:cubicBezTo>
                    <a:cubicBezTo>
                      <a:pt x="3" y="4"/>
                      <a:pt x="3" y="4"/>
                      <a:pt x="3" y="4"/>
                    </a:cubicBezTo>
                    <a:cubicBezTo>
                      <a:pt x="3" y="4"/>
                      <a:pt x="3" y="4"/>
                      <a:pt x="3" y="4"/>
                    </a:cubicBez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39" name="Freeform 113"/>
              <p:cNvSpPr>
                <a:spLocks noEditPoints="1"/>
              </p:cNvSpPr>
              <p:nvPr/>
            </p:nvSpPr>
            <p:spPr bwMode="auto">
              <a:xfrm>
                <a:off x="5153144" y="5315482"/>
                <a:ext cx="78194" cy="97742"/>
              </a:xfrm>
              <a:custGeom>
                <a:avLst/>
                <a:gdLst>
                  <a:gd name="T0" fmla="*/ 0 w 4"/>
                  <a:gd name="T1" fmla="*/ 0 h 5"/>
                  <a:gd name="T2" fmla="*/ 0 w 4"/>
                  <a:gd name="T3" fmla="*/ 0 h 5"/>
                  <a:gd name="T4" fmla="*/ 0 w 4"/>
                  <a:gd name="T5" fmla="*/ 0 h 5"/>
                  <a:gd name="T6" fmla="*/ 2 w 4"/>
                  <a:gd name="T7" fmla="*/ 0 h 5"/>
                  <a:gd name="T8" fmla="*/ 2 w 4"/>
                  <a:gd name="T9" fmla="*/ 1 h 5"/>
                  <a:gd name="T10" fmla="*/ 1 w 4"/>
                  <a:gd name="T11" fmla="*/ 1 h 5"/>
                  <a:gd name="T12" fmla="*/ 0 w 4"/>
                  <a:gd name="T13" fmla="*/ 1 h 5"/>
                  <a:gd name="T14" fmla="*/ 0 w 4"/>
                  <a:gd name="T15" fmla="*/ 0 h 5"/>
                  <a:gd name="T16" fmla="*/ 2 w 4"/>
                  <a:gd name="T17" fmla="*/ 4 h 5"/>
                  <a:gd name="T18" fmla="*/ 2 w 4"/>
                  <a:gd name="T19" fmla="*/ 4 h 5"/>
                  <a:gd name="T20" fmla="*/ 3 w 4"/>
                  <a:gd name="T21" fmla="*/ 5 h 5"/>
                  <a:gd name="T22" fmla="*/ 3 w 4"/>
                  <a:gd name="T23" fmla="*/ 5 h 5"/>
                  <a:gd name="T24" fmla="*/ 3 w 4"/>
                  <a:gd name="T25" fmla="*/ 5 h 5"/>
                  <a:gd name="T26" fmla="*/ 3 w 4"/>
                  <a:gd name="T27" fmla="*/ 5 h 5"/>
                  <a:gd name="T28" fmla="*/ 3 w 4"/>
                  <a:gd name="T29" fmla="*/ 5 h 5"/>
                  <a:gd name="T30" fmla="*/ 4 w 4"/>
                  <a:gd name="T31" fmla="*/ 5 h 5"/>
                  <a:gd name="T32" fmla="*/ 4 w 4"/>
                  <a:gd name="T33" fmla="*/ 4 h 5"/>
                  <a:gd name="T34" fmla="*/ 4 w 4"/>
                  <a:gd name="T35" fmla="*/ 3 h 5"/>
                  <a:gd name="T36" fmla="*/ 2 w 4"/>
                  <a:gd name="T37" fmla="*/ 0 h 5"/>
                  <a:gd name="T38" fmla="*/ 0 w 4"/>
                  <a:gd name="T39" fmla="*/ 0 h 5"/>
                  <a:gd name="T40" fmla="*/ 0 w 4"/>
                  <a:gd name="T41" fmla="*/ 0 h 5"/>
                  <a:gd name="T42" fmla="*/ 0 w 4"/>
                  <a:gd name="T43" fmla="*/ 0 h 5"/>
                  <a:gd name="T44" fmla="*/ 0 w 4"/>
                  <a:gd name="T45" fmla="*/ 0 h 5"/>
                  <a:gd name="T46" fmla="*/ 0 w 4"/>
                  <a:gd name="T47" fmla="*/ 0 h 5"/>
                  <a:gd name="T48" fmla="*/ 0 w 4"/>
                  <a:gd name="T49" fmla="*/ 0 h 5"/>
                  <a:gd name="T50" fmla="*/ 0 w 4"/>
                  <a:gd name="T51" fmla="*/ 0 h 5"/>
                  <a:gd name="T52" fmla="*/ 0 w 4"/>
                  <a:gd name="T53" fmla="*/ 0 h 5"/>
                  <a:gd name="T54" fmla="*/ 0 w 4"/>
                  <a:gd name="T5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 h="5">
                    <a:moveTo>
                      <a:pt x="0" y="0"/>
                    </a:moveTo>
                    <a:cubicBezTo>
                      <a:pt x="0" y="0"/>
                      <a:pt x="0" y="0"/>
                      <a:pt x="0" y="0"/>
                    </a:cubicBezTo>
                    <a:cubicBezTo>
                      <a:pt x="0" y="0"/>
                      <a:pt x="0" y="0"/>
                      <a:pt x="0" y="0"/>
                    </a:cubicBezTo>
                    <a:moveTo>
                      <a:pt x="2" y="0"/>
                    </a:moveTo>
                    <a:cubicBezTo>
                      <a:pt x="2" y="1"/>
                      <a:pt x="2" y="1"/>
                      <a:pt x="2" y="1"/>
                    </a:cubicBezTo>
                    <a:cubicBezTo>
                      <a:pt x="1" y="1"/>
                      <a:pt x="1" y="1"/>
                      <a:pt x="1" y="1"/>
                    </a:cubicBezTo>
                    <a:cubicBezTo>
                      <a:pt x="1" y="1"/>
                      <a:pt x="1" y="1"/>
                      <a:pt x="0" y="1"/>
                    </a:cubicBezTo>
                    <a:cubicBezTo>
                      <a:pt x="0" y="1"/>
                      <a:pt x="0" y="1"/>
                      <a:pt x="0" y="0"/>
                    </a:cubicBezTo>
                    <a:cubicBezTo>
                      <a:pt x="2" y="4"/>
                      <a:pt x="2" y="4"/>
                      <a:pt x="2" y="4"/>
                    </a:cubicBezTo>
                    <a:cubicBezTo>
                      <a:pt x="2" y="4"/>
                      <a:pt x="2" y="4"/>
                      <a:pt x="2" y="4"/>
                    </a:cubicBezTo>
                    <a:cubicBezTo>
                      <a:pt x="3" y="4"/>
                      <a:pt x="3" y="5"/>
                      <a:pt x="3" y="5"/>
                    </a:cubicBezTo>
                    <a:cubicBezTo>
                      <a:pt x="3" y="5"/>
                      <a:pt x="3" y="5"/>
                      <a:pt x="3" y="5"/>
                    </a:cubicBezTo>
                    <a:cubicBezTo>
                      <a:pt x="3" y="5"/>
                      <a:pt x="3" y="5"/>
                      <a:pt x="3" y="5"/>
                    </a:cubicBezTo>
                    <a:cubicBezTo>
                      <a:pt x="3" y="5"/>
                      <a:pt x="3" y="5"/>
                      <a:pt x="3" y="5"/>
                    </a:cubicBezTo>
                    <a:cubicBezTo>
                      <a:pt x="3" y="5"/>
                      <a:pt x="3" y="5"/>
                      <a:pt x="3" y="5"/>
                    </a:cubicBezTo>
                    <a:cubicBezTo>
                      <a:pt x="3" y="5"/>
                      <a:pt x="4" y="5"/>
                      <a:pt x="4" y="5"/>
                    </a:cubicBezTo>
                    <a:cubicBezTo>
                      <a:pt x="4" y="5"/>
                      <a:pt x="4" y="5"/>
                      <a:pt x="4" y="4"/>
                    </a:cubicBezTo>
                    <a:cubicBezTo>
                      <a:pt x="4" y="4"/>
                      <a:pt x="4" y="4"/>
                      <a:pt x="4" y="3"/>
                    </a:cubicBezTo>
                    <a:cubicBezTo>
                      <a:pt x="2" y="0"/>
                      <a:pt x="2" y="0"/>
                      <a:pt x="2"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40" name="Freeform 114"/>
              <p:cNvSpPr>
                <a:spLocks noEditPoints="1"/>
              </p:cNvSpPr>
              <p:nvPr/>
            </p:nvSpPr>
            <p:spPr bwMode="auto">
              <a:xfrm>
                <a:off x="5250886" y="4862612"/>
                <a:ext cx="175936" cy="58645"/>
              </a:xfrm>
              <a:custGeom>
                <a:avLst/>
                <a:gdLst>
                  <a:gd name="T0" fmla="*/ 0 w 9"/>
                  <a:gd name="T1" fmla="*/ 2 h 3"/>
                  <a:gd name="T2" fmla="*/ 0 w 9"/>
                  <a:gd name="T3" fmla="*/ 2 h 3"/>
                  <a:gd name="T4" fmla="*/ 0 w 9"/>
                  <a:gd name="T5" fmla="*/ 2 h 3"/>
                  <a:gd name="T6" fmla="*/ 7 w 9"/>
                  <a:gd name="T7" fmla="*/ 3 h 3"/>
                  <a:gd name="T8" fmla="*/ 7 w 9"/>
                  <a:gd name="T9" fmla="*/ 3 h 3"/>
                  <a:gd name="T10" fmla="*/ 7 w 9"/>
                  <a:gd name="T11" fmla="*/ 3 h 3"/>
                  <a:gd name="T12" fmla="*/ 0 w 9"/>
                  <a:gd name="T13" fmla="*/ 2 h 3"/>
                  <a:gd name="T14" fmla="*/ 9 w 9"/>
                  <a:gd name="T15" fmla="*/ 2 h 3"/>
                  <a:gd name="T16" fmla="*/ 9 w 9"/>
                  <a:gd name="T17" fmla="*/ 2 h 3"/>
                  <a:gd name="T18" fmla="*/ 9 w 9"/>
                  <a:gd name="T19" fmla="*/ 2 h 3"/>
                  <a:gd name="T20" fmla="*/ 9 w 9"/>
                  <a:gd name="T21" fmla="*/ 2 h 3"/>
                  <a:gd name="T22" fmla="*/ 9 w 9"/>
                  <a:gd name="T23" fmla="*/ 2 h 3"/>
                  <a:gd name="T24" fmla="*/ 0 w 9"/>
                  <a:gd name="T25" fmla="*/ 0 h 3"/>
                  <a:gd name="T26" fmla="*/ 8 w 9"/>
                  <a:gd name="T27" fmla="*/ 1 h 3"/>
                  <a:gd name="T28" fmla="*/ 0 w 9"/>
                  <a:gd name="T29" fmla="*/ 0 h 3"/>
                  <a:gd name="T30" fmla="*/ 0 w 9"/>
                  <a:gd name="T31" fmla="*/ 0 h 3"/>
                  <a:gd name="T32" fmla="*/ 0 w 9"/>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3">
                    <a:moveTo>
                      <a:pt x="0" y="2"/>
                    </a:moveTo>
                    <a:cubicBezTo>
                      <a:pt x="0" y="2"/>
                      <a:pt x="0" y="2"/>
                      <a:pt x="0" y="2"/>
                    </a:cubicBezTo>
                    <a:cubicBezTo>
                      <a:pt x="0" y="2"/>
                      <a:pt x="0" y="2"/>
                      <a:pt x="0" y="2"/>
                    </a:cubicBezTo>
                    <a:cubicBezTo>
                      <a:pt x="7" y="3"/>
                      <a:pt x="7" y="3"/>
                      <a:pt x="7" y="3"/>
                    </a:cubicBezTo>
                    <a:cubicBezTo>
                      <a:pt x="7" y="3"/>
                      <a:pt x="7" y="3"/>
                      <a:pt x="7" y="3"/>
                    </a:cubicBezTo>
                    <a:cubicBezTo>
                      <a:pt x="7" y="3"/>
                      <a:pt x="7" y="3"/>
                      <a:pt x="7" y="3"/>
                    </a:cubicBezTo>
                    <a:cubicBezTo>
                      <a:pt x="0" y="2"/>
                      <a:pt x="0" y="2"/>
                      <a:pt x="0" y="2"/>
                    </a:cubicBezTo>
                    <a:moveTo>
                      <a:pt x="9" y="2"/>
                    </a:moveTo>
                    <a:cubicBezTo>
                      <a:pt x="9" y="2"/>
                      <a:pt x="9" y="2"/>
                      <a:pt x="9" y="2"/>
                    </a:cubicBezTo>
                    <a:cubicBezTo>
                      <a:pt x="9" y="2"/>
                      <a:pt x="9" y="2"/>
                      <a:pt x="9" y="2"/>
                    </a:cubicBezTo>
                    <a:cubicBezTo>
                      <a:pt x="9" y="2"/>
                      <a:pt x="9" y="2"/>
                      <a:pt x="9" y="2"/>
                    </a:cubicBezTo>
                    <a:cubicBezTo>
                      <a:pt x="9" y="2"/>
                      <a:pt x="9" y="2"/>
                      <a:pt x="9" y="2"/>
                    </a:cubicBezTo>
                    <a:moveTo>
                      <a:pt x="0" y="0"/>
                    </a:moveTo>
                    <a:cubicBezTo>
                      <a:pt x="8" y="1"/>
                      <a:pt x="8" y="1"/>
                      <a:pt x="8" y="1"/>
                    </a:cubicBezTo>
                    <a:cubicBezTo>
                      <a:pt x="0" y="0"/>
                      <a:pt x="0" y="0"/>
                      <a:pt x="0" y="0"/>
                    </a:cubicBezTo>
                    <a:cubicBezTo>
                      <a:pt x="0" y="0"/>
                      <a:pt x="0" y="0"/>
                      <a:pt x="0" y="0"/>
                    </a:cubicBezTo>
                    <a:cubicBezTo>
                      <a:pt x="0" y="0"/>
                      <a:pt x="0" y="0"/>
                      <a:pt x="0"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741" name="Freeform 115"/>
              <p:cNvSpPr>
                <a:spLocks noEditPoints="1"/>
              </p:cNvSpPr>
              <p:nvPr/>
            </p:nvSpPr>
            <p:spPr bwMode="auto">
              <a:xfrm>
                <a:off x="5153144" y="4351094"/>
                <a:ext cx="804744" cy="983936"/>
              </a:xfrm>
              <a:custGeom>
                <a:avLst/>
                <a:gdLst>
                  <a:gd name="T0" fmla="*/ 16 w 41"/>
                  <a:gd name="T1" fmla="*/ 2 h 50"/>
                  <a:gd name="T2" fmla="*/ 24 w 41"/>
                  <a:gd name="T3" fmla="*/ 17 h 50"/>
                  <a:gd name="T4" fmla="*/ 23 w 41"/>
                  <a:gd name="T5" fmla="*/ 18 h 50"/>
                  <a:gd name="T6" fmla="*/ 29 w 41"/>
                  <a:gd name="T7" fmla="*/ 19 h 50"/>
                  <a:gd name="T8" fmla="*/ 12 w 41"/>
                  <a:gd name="T9" fmla="*/ 39 h 50"/>
                  <a:gd name="T10" fmla="*/ 5 w 41"/>
                  <a:gd name="T11" fmla="*/ 45 h 50"/>
                  <a:gd name="T12" fmla="*/ 13 w 41"/>
                  <a:gd name="T13" fmla="*/ 30 h 50"/>
                  <a:gd name="T14" fmla="*/ 14 w 41"/>
                  <a:gd name="T15" fmla="*/ 28 h 50"/>
                  <a:gd name="T16" fmla="*/ 14 w 41"/>
                  <a:gd name="T17" fmla="*/ 27 h 50"/>
                  <a:gd name="T18" fmla="*/ 13 w 41"/>
                  <a:gd name="T19" fmla="*/ 27 h 50"/>
                  <a:gd name="T20" fmla="*/ 4 w 41"/>
                  <a:gd name="T21" fmla="*/ 26 h 50"/>
                  <a:gd name="T22" fmla="*/ 14 w 41"/>
                  <a:gd name="T23" fmla="*/ 0 h 50"/>
                  <a:gd name="T24" fmla="*/ 2 w 41"/>
                  <a:gd name="T25" fmla="*/ 27 h 50"/>
                  <a:gd name="T26" fmla="*/ 2 w 41"/>
                  <a:gd name="T27" fmla="*/ 27 h 50"/>
                  <a:gd name="T28" fmla="*/ 2 w 41"/>
                  <a:gd name="T29" fmla="*/ 27 h 50"/>
                  <a:gd name="T30" fmla="*/ 2 w 41"/>
                  <a:gd name="T31" fmla="*/ 28 h 50"/>
                  <a:gd name="T32" fmla="*/ 5 w 41"/>
                  <a:gd name="T33" fmla="*/ 28 h 50"/>
                  <a:gd name="T34" fmla="*/ 12 w 41"/>
                  <a:gd name="T35" fmla="*/ 29 h 50"/>
                  <a:gd name="T36" fmla="*/ 0 w 41"/>
                  <a:gd name="T37" fmla="*/ 48 h 50"/>
                  <a:gd name="T38" fmla="*/ 0 w 41"/>
                  <a:gd name="T39" fmla="*/ 49 h 50"/>
                  <a:gd name="T40" fmla="*/ 0 w 41"/>
                  <a:gd name="T41" fmla="*/ 49 h 50"/>
                  <a:gd name="T42" fmla="*/ 0 w 41"/>
                  <a:gd name="T43" fmla="*/ 49 h 50"/>
                  <a:gd name="T44" fmla="*/ 0 w 41"/>
                  <a:gd name="T45" fmla="*/ 49 h 50"/>
                  <a:gd name="T46" fmla="*/ 0 w 41"/>
                  <a:gd name="T47" fmla="*/ 49 h 50"/>
                  <a:gd name="T48" fmla="*/ 1 w 41"/>
                  <a:gd name="T49" fmla="*/ 50 h 50"/>
                  <a:gd name="T50" fmla="*/ 2 w 41"/>
                  <a:gd name="T51" fmla="*/ 49 h 50"/>
                  <a:gd name="T52" fmla="*/ 39 w 41"/>
                  <a:gd name="T53" fmla="*/ 20 h 50"/>
                  <a:gd name="T54" fmla="*/ 40 w 41"/>
                  <a:gd name="T55" fmla="*/ 18 h 50"/>
                  <a:gd name="T56" fmla="*/ 40 w 41"/>
                  <a:gd name="T57" fmla="*/ 18 h 50"/>
                  <a:gd name="T58" fmla="*/ 40 w 41"/>
                  <a:gd name="T59" fmla="*/ 18 h 50"/>
                  <a:gd name="T60" fmla="*/ 40 w 41"/>
                  <a:gd name="T61" fmla="*/ 17 h 50"/>
                  <a:gd name="T62" fmla="*/ 40 w 41"/>
                  <a:gd name="T63" fmla="*/ 17 h 50"/>
                  <a:gd name="T64" fmla="*/ 31 w 41"/>
                  <a:gd name="T65" fmla="*/ 17 h 50"/>
                  <a:gd name="T66" fmla="*/ 26 w 41"/>
                  <a:gd name="T67" fmla="*/ 16 h 50"/>
                  <a:gd name="T68" fmla="*/ 36 w 41"/>
                  <a:gd name="T69" fmla="*/ 4 h 50"/>
                  <a:gd name="T70" fmla="*/ 37 w 41"/>
                  <a:gd name="T71" fmla="*/ 2 h 50"/>
                  <a:gd name="T72" fmla="*/ 37 w 41"/>
                  <a:gd name="T73" fmla="*/ 2 h 50"/>
                  <a:gd name="T74" fmla="*/ 37 w 41"/>
                  <a:gd name="T75" fmla="*/ 2 h 50"/>
                  <a:gd name="T76" fmla="*/ 37 w 41"/>
                  <a:gd name="T77" fmla="*/ 2 h 50"/>
                  <a:gd name="T78" fmla="*/ 36 w 41"/>
                  <a:gd name="T79" fmla="*/ 1 h 50"/>
                  <a:gd name="T80" fmla="*/ 15 w 41"/>
                  <a:gd name="T8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 h="50">
                    <a:moveTo>
                      <a:pt x="4" y="26"/>
                    </a:moveTo>
                    <a:cubicBezTo>
                      <a:pt x="16" y="2"/>
                      <a:pt x="16" y="2"/>
                      <a:pt x="16" y="2"/>
                    </a:cubicBezTo>
                    <a:cubicBezTo>
                      <a:pt x="34" y="3"/>
                      <a:pt x="34" y="3"/>
                      <a:pt x="34" y="3"/>
                    </a:cubicBezTo>
                    <a:cubicBezTo>
                      <a:pt x="24" y="17"/>
                      <a:pt x="24" y="17"/>
                      <a:pt x="24" y="17"/>
                    </a:cubicBezTo>
                    <a:cubicBezTo>
                      <a:pt x="23" y="17"/>
                      <a:pt x="23" y="17"/>
                      <a:pt x="23" y="17"/>
                    </a:cubicBezTo>
                    <a:cubicBezTo>
                      <a:pt x="23" y="17"/>
                      <a:pt x="23" y="18"/>
                      <a:pt x="23" y="18"/>
                    </a:cubicBezTo>
                    <a:cubicBezTo>
                      <a:pt x="24" y="18"/>
                      <a:pt x="24" y="18"/>
                      <a:pt x="24" y="18"/>
                    </a:cubicBezTo>
                    <a:cubicBezTo>
                      <a:pt x="29" y="19"/>
                      <a:pt x="29" y="19"/>
                      <a:pt x="29" y="19"/>
                    </a:cubicBezTo>
                    <a:cubicBezTo>
                      <a:pt x="37" y="19"/>
                      <a:pt x="37" y="19"/>
                      <a:pt x="37" y="19"/>
                    </a:cubicBezTo>
                    <a:cubicBezTo>
                      <a:pt x="12" y="39"/>
                      <a:pt x="12" y="39"/>
                      <a:pt x="12" y="39"/>
                    </a:cubicBezTo>
                    <a:cubicBezTo>
                      <a:pt x="5" y="45"/>
                      <a:pt x="5" y="45"/>
                      <a:pt x="5" y="45"/>
                    </a:cubicBezTo>
                    <a:cubicBezTo>
                      <a:pt x="5" y="45"/>
                      <a:pt x="5" y="45"/>
                      <a:pt x="5" y="45"/>
                    </a:cubicBezTo>
                    <a:cubicBezTo>
                      <a:pt x="12" y="32"/>
                      <a:pt x="12" y="32"/>
                      <a:pt x="12" y="32"/>
                    </a:cubicBezTo>
                    <a:cubicBezTo>
                      <a:pt x="13" y="30"/>
                      <a:pt x="13" y="30"/>
                      <a:pt x="13" y="30"/>
                    </a:cubicBezTo>
                    <a:cubicBezTo>
                      <a:pt x="14" y="28"/>
                      <a:pt x="14" y="28"/>
                      <a:pt x="14" y="28"/>
                    </a:cubicBezTo>
                    <a:cubicBezTo>
                      <a:pt x="14" y="28"/>
                      <a:pt x="14" y="28"/>
                      <a:pt x="14" y="28"/>
                    </a:cubicBezTo>
                    <a:cubicBezTo>
                      <a:pt x="14" y="28"/>
                      <a:pt x="14" y="28"/>
                      <a:pt x="14" y="28"/>
                    </a:cubicBezTo>
                    <a:cubicBezTo>
                      <a:pt x="14" y="28"/>
                      <a:pt x="14" y="27"/>
                      <a:pt x="14" y="27"/>
                    </a:cubicBezTo>
                    <a:cubicBezTo>
                      <a:pt x="14" y="27"/>
                      <a:pt x="14" y="27"/>
                      <a:pt x="13" y="27"/>
                    </a:cubicBezTo>
                    <a:cubicBezTo>
                      <a:pt x="13" y="27"/>
                      <a:pt x="13" y="27"/>
                      <a:pt x="13" y="27"/>
                    </a:cubicBezTo>
                    <a:cubicBezTo>
                      <a:pt x="5" y="26"/>
                      <a:pt x="5" y="26"/>
                      <a:pt x="5" y="26"/>
                    </a:cubicBezTo>
                    <a:cubicBezTo>
                      <a:pt x="4" y="26"/>
                      <a:pt x="4" y="26"/>
                      <a:pt x="4" y="26"/>
                    </a:cubicBezTo>
                    <a:moveTo>
                      <a:pt x="15" y="0"/>
                    </a:moveTo>
                    <a:cubicBezTo>
                      <a:pt x="15" y="0"/>
                      <a:pt x="14" y="0"/>
                      <a:pt x="14" y="0"/>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7"/>
                    </a:cubicBezTo>
                    <a:cubicBezTo>
                      <a:pt x="2" y="27"/>
                      <a:pt x="2" y="27"/>
                      <a:pt x="2" y="28"/>
                    </a:cubicBezTo>
                    <a:cubicBezTo>
                      <a:pt x="2" y="28"/>
                      <a:pt x="2" y="28"/>
                      <a:pt x="2" y="28"/>
                    </a:cubicBezTo>
                    <a:cubicBezTo>
                      <a:pt x="5" y="28"/>
                      <a:pt x="5" y="28"/>
                      <a:pt x="5" y="28"/>
                    </a:cubicBezTo>
                    <a:cubicBezTo>
                      <a:pt x="5" y="28"/>
                      <a:pt x="5" y="28"/>
                      <a:pt x="5" y="28"/>
                    </a:cubicBezTo>
                    <a:cubicBezTo>
                      <a:pt x="12" y="29"/>
                      <a:pt x="12" y="29"/>
                      <a:pt x="12" y="29"/>
                    </a:cubicBezTo>
                    <a:cubicBezTo>
                      <a:pt x="12" y="29"/>
                      <a:pt x="12" y="29"/>
                      <a:pt x="12" y="29"/>
                    </a:cubicBezTo>
                    <a:cubicBezTo>
                      <a:pt x="10" y="32"/>
                      <a:pt x="10" y="32"/>
                      <a:pt x="10" y="32"/>
                    </a:cubicBezTo>
                    <a:cubicBezTo>
                      <a:pt x="0" y="48"/>
                      <a:pt x="0" y="48"/>
                      <a:pt x="0" y="48"/>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49"/>
                      <a:pt x="0" y="49"/>
                      <a:pt x="0" y="49"/>
                    </a:cubicBezTo>
                    <a:cubicBezTo>
                      <a:pt x="0" y="50"/>
                      <a:pt x="0" y="50"/>
                      <a:pt x="0" y="50"/>
                    </a:cubicBezTo>
                    <a:cubicBezTo>
                      <a:pt x="1" y="50"/>
                      <a:pt x="1" y="50"/>
                      <a:pt x="1" y="50"/>
                    </a:cubicBezTo>
                    <a:cubicBezTo>
                      <a:pt x="1" y="50"/>
                      <a:pt x="1" y="50"/>
                      <a:pt x="2" y="50"/>
                    </a:cubicBezTo>
                    <a:cubicBezTo>
                      <a:pt x="2" y="49"/>
                      <a:pt x="2" y="49"/>
                      <a:pt x="2" y="49"/>
                    </a:cubicBezTo>
                    <a:cubicBezTo>
                      <a:pt x="11" y="42"/>
                      <a:pt x="11" y="42"/>
                      <a:pt x="11" y="42"/>
                    </a:cubicBezTo>
                    <a:cubicBezTo>
                      <a:pt x="39" y="20"/>
                      <a:pt x="39" y="20"/>
                      <a:pt x="39" y="20"/>
                    </a:cubicBezTo>
                    <a:cubicBezTo>
                      <a:pt x="40" y="19"/>
                      <a:pt x="40" y="19"/>
                      <a:pt x="40" y="19"/>
                    </a:cubicBezTo>
                    <a:cubicBezTo>
                      <a:pt x="40" y="19"/>
                      <a:pt x="41" y="18"/>
                      <a:pt x="40" y="18"/>
                    </a:cubicBezTo>
                    <a:cubicBezTo>
                      <a:pt x="40" y="18"/>
                      <a:pt x="40" y="18"/>
                      <a:pt x="40" y="18"/>
                    </a:cubicBezTo>
                    <a:cubicBezTo>
                      <a:pt x="40" y="18"/>
                      <a:pt x="40" y="18"/>
                      <a:pt x="40" y="18"/>
                    </a:cubicBezTo>
                    <a:cubicBezTo>
                      <a:pt x="40" y="18"/>
                      <a:pt x="40" y="18"/>
                      <a:pt x="40" y="18"/>
                    </a:cubicBezTo>
                    <a:cubicBezTo>
                      <a:pt x="40" y="18"/>
                      <a:pt x="40" y="18"/>
                      <a:pt x="40" y="18"/>
                    </a:cubicBezTo>
                    <a:cubicBezTo>
                      <a:pt x="40" y="18"/>
                      <a:pt x="40" y="18"/>
                      <a:pt x="40" y="17"/>
                    </a:cubicBezTo>
                    <a:cubicBezTo>
                      <a:pt x="40" y="17"/>
                      <a:pt x="40" y="17"/>
                      <a:pt x="40" y="17"/>
                    </a:cubicBezTo>
                    <a:cubicBezTo>
                      <a:pt x="40" y="17"/>
                      <a:pt x="40" y="17"/>
                      <a:pt x="40" y="17"/>
                    </a:cubicBezTo>
                    <a:cubicBezTo>
                      <a:pt x="40" y="17"/>
                      <a:pt x="40" y="17"/>
                      <a:pt x="40" y="17"/>
                    </a:cubicBezTo>
                    <a:cubicBezTo>
                      <a:pt x="40" y="17"/>
                      <a:pt x="40" y="17"/>
                      <a:pt x="40" y="17"/>
                    </a:cubicBezTo>
                    <a:cubicBezTo>
                      <a:pt x="31" y="17"/>
                      <a:pt x="31" y="17"/>
                      <a:pt x="31" y="17"/>
                    </a:cubicBezTo>
                    <a:cubicBezTo>
                      <a:pt x="29" y="17"/>
                      <a:pt x="29" y="17"/>
                      <a:pt x="29" y="17"/>
                    </a:cubicBezTo>
                    <a:cubicBezTo>
                      <a:pt x="26" y="16"/>
                      <a:pt x="26" y="16"/>
                      <a:pt x="26" y="16"/>
                    </a:cubicBezTo>
                    <a:cubicBezTo>
                      <a:pt x="36" y="4"/>
                      <a:pt x="36" y="4"/>
                      <a:pt x="36" y="4"/>
                    </a:cubicBezTo>
                    <a:cubicBezTo>
                      <a:pt x="36" y="4"/>
                      <a:pt x="36" y="4"/>
                      <a:pt x="36" y="4"/>
                    </a:cubicBezTo>
                    <a:cubicBezTo>
                      <a:pt x="37" y="3"/>
                      <a:pt x="37" y="3"/>
                      <a:pt x="37" y="3"/>
                    </a:cubicBezTo>
                    <a:cubicBezTo>
                      <a:pt x="37" y="3"/>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1"/>
                    </a:cubicBezTo>
                    <a:cubicBezTo>
                      <a:pt x="36" y="1"/>
                      <a:pt x="36" y="1"/>
                      <a:pt x="36" y="1"/>
                    </a:cubicBezTo>
                    <a:cubicBezTo>
                      <a:pt x="15" y="0"/>
                      <a:pt x="15" y="0"/>
                      <a:pt x="15" y="0"/>
                    </a:cubicBezTo>
                    <a:cubicBezTo>
                      <a:pt x="15" y="0"/>
                      <a:pt x="15" y="0"/>
                      <a:pt x="15" y="0"/>
                    </a:cubicBezTo>
                  </a:path>
                </a:pathLst>
              </a:custGeom>
              <a:solidFill>
                <a:srgbClr val="9E87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sp>
          <p:nvSpPr>
            <p:cNvPr id="742" name="TextBox 465"/>
            <p:cNvSpPr txBox="1"/>
            <p:nvPr/>
          </p:nvSpPr>
          <p:spPr>
            <a:xfrm>
              <a:off x="6163705" y="4612464"/>
              <a:ext cx="1682423" cy="346234"/>
            </a:xfrm>
            <a:prstGeom prst="rect">
              <a:avLst/>
            </a:prstGeom>
            <a:noFill/>
          </p:spPr>
          <p:txBody>
            <a:bodyPr wrap="square" lIns="68567" tIns="34283" rIns="68567" bIns="34283" rtlCol="0">
              <a:spAutoFit/>
            </a:bodyPr>
            <a:lstStyle/>
            <a:p>
              <a:pPr algn="ctr" defTabSz="814952"/>
              <a:r>
                <a:rPr lang="fr-FR" b="1" dirty="0">
                  <a:solidFill>
                    <a:srgbClr val="F79646"/>
                  </a:solidFill>
                  <a:latin typeface="Gill Sans" panose="020B0604020202020204"/>
                  <a:ea typeface="Lato" pitchFamily="34" charset="0"/>
                  <a:cs typeface="Lato" pitchFamily="34" charset="0"/>
                </a:rPr>
                <a:t>Productivité</a:t>
              </a:r>
              <a:endParaRPr lang="id-ID" b="1" dirty="0">
                <a:solidFill>
                  <a:srgbClr val="F79646"/>
                </a:solidFill>
                <a:latin typeface="Gill Sans" panose="020B0604020202020204"/>
                <a:ea typeface="Lato" pitchFamily="34" charset="0"/>
                <a:cs typeface="Lato" pitchFamily="34" charset="0"/>
              </a:endParaRPr>
            </a:p>
          </p:txBody>
        </p:sp>
      </p:grpSp>
      <p:sp>
        <p:nvSpPr>
          <p:cNvPr id="579" name="Shape 32"/>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LES OBJECTIFS D’APPRENTISSAGE</a:t>
            </a:r>
          </a:p>
        </p:txBody>
      </p:sp>
      <p:sp>
        <p:nvSpPr>
          <p:cNvPr id="10" name="ZoneTexte 9"/>
          <p:cNvSpPr txBox="1"/>
          <p:nvPr/>
        </p:nvSpPr>
        <p:spPr>
          <a:xfrm>
            <a:off x="4000500" y="6286499"/>
            <a:ext cx="1270000" cy="279400"/>
          </a:xfrm>
          <a:prstGeom prst="rect">
            <a:avLst/>
          </a:prstGeom>
          <a:noFill/>
        </p:spPr>
        <p:txBody>
          <a:bodyPr vert="horz" rtlCol="0">
            <a:spAutoFit/>
          </a:bodyPr>
          <a:lstStyle/>
          <a:p>
            <a:pPr algn="ctr"/>
            <a:fld id="{71FD4536-EDD3-4D80-8CE0-D06001B6814C}" type="slidenum">
              <a:rPr lang="fr-FR" sz="1200" smtClean="0">
                <a:latin typeface="Gill Sans" panose="020B0604020202020204"/>
              </a:rPr>
              <a:pPr algn="ctr"/>
              <a:t>4</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10043952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6"/>
          <p:cNvSpPr>
            <a:spLocks/>
          </p:cNvSpPr>
          <p:nvPr/>
        </p:nvSpPr>
        <p:spPr bwMode="auto">
          <a:xfrm>
            <a:off x="0" y="2440642"/>
            <a:ext cx="6032546" cy="824610"/>
          </a:xfrm>
          <a:custGeom>
            <a:avLst/>
            <a:gdLst>
              <a:gd name="T0" fmla="*/ 6094 w 6303"/>
              <a:gd name="T1" fmla="*/ 836 h 1102"/>
              <a:gd name="T2" fmla="*/ 6303 w 6303"/>
              <a:gd name="T3" fmla="*/ 551 h 1102"/>
              <a:gd name="T4" fmla="*/ 6094 w 6303"/>
              <a:gd name="T5" fmla="*/ 285 h 1102"/>
              <a:gd name="T6" fmla="*/ 5886 w 6303"/>
              <a:gd name="T7" fmla="*/ 19 h 1102"/>
              <a:gd name="T8" fmla="*/ 0 w 6303"/>
              <a:gd name="T9" fmla="*/ 0 h 1102"/>
              <a:gd name="T10" fmla="*/ 0 w 6303"/>
              <a:gd name="T11" fmla="*/ 1083 h 1102"/>
              <a:gd name="T12" fmla="*/ 5886 w 6303"/>
              <a:gd name="T13" fmla="*/ 1102 h 1102"/>
              <a:gd name="T14" fmla="*/ 6094 w 6303"/>
              <a:gd name="T15" fmla="*/ 836 h 1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3" h="1102">
                <a:moveTo>
                  <a:pt x="6094" y="836"/>
                </a:moveTo>
                <a:lnTo>
                  <a:pt x="6303" y="551"/>
                </a:lnTo>
                <a:lnTo>
                  <a:pt x="6094" y="285"/>
                </a:lnTo>
                <a:lnTo>
                  <a:pt x="5886" y="19"/>
                </a:lnTo>
                <a:lnTo>
                  <a:pt x="0" y="0"/>
                </a:lnTo>
                <a:lnTo>
                  <a:pt x="0" y="1083"/>
                </a:lnTo>
                <a:lnTo>
                  <a:pt x="5886" y="1102"/>
                </a:lnTo>
                <a:lnTo>
                  <a:pt x="6094" y="836"/>
                </a:lnTo>
                <a:close/>
              </a:path>
            </a:pathLst>
          </a:custGeom>
          <a:solidFill>
            <a:srgbClr val="FCC00E"/>
          </a:solidFill>
          <a:ln>
            <a:noFill/>
          </a:ln>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5" name="Freeform 7"/>
          <p:cNvSpPr>
            <a:spLocks/>
          </p:cNvSpPr>
          <p:nvPr/>
        </p:nvSpPr>
        <p:spPr bwMode="auto">
          <a:xfrm>
            <a:off x="0" y="3251034"/>
            <a:ext cx="6559904" cy="823861"/>
          </a:xfrm>
          <a:custGeom>
            <a:avLst/>
            <a:gdLst>
              <a:gd name="T0" fmla="*/ 6645 w 6854"/>
              <a:gd name="T1" fmla="*/ 835 h 1101"/>
              <a:gd name="T2" fmla="*/ 6854 w 6854"/>
              <a:gd name="T3" fmla="*/ 551 h 1101"/>
              <a:gd name="T4" fmla="*/ 6645 w 6854"/>
              <a:gd name="T5" fmla="*/ 285 h 1101"/>
              <a:gd name="T6" fmla="*/ 6436 w 6854"/>
              <a:gd name="T7" fmla="*/ 19 h 1101"/>
              <a:gd name="T8" fmla="*/ 0 w 6854"/>
              <a:gd name="T9" fmla="*/ 0 h 1101"/>
              <a:gd name="T10" fmla="*/ 0 w 6854"/>
              <a:gd name="T11" fmla="*/ 1101 h 1101"/>
              <a:gd name="T12" fmla="*/ 6436 w 6854"/>
              <a:gd name="T13" fmla="*/ 1101 h 1101"/>
              <a:gd name="T14" fmla="*/ 6645 w 6854"/>
              <a:gd name="T15" fmla="*/ 835 h 1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54" h="1101">
                <a:moveTo>
                  <a:pt x="6645" y="835"/>
                </a:moveTo>
                <a:lnTo>
                  <a:pt x="6854" y="551"/>
                </a:lnTo>
                <a:lnTo>
                  <a:pt x="6645" y="285"/>
                </a:lnTo>
                <a:lnTo>
                  <a:pt x="6436" y="19"/>
                </a:lnTo>
                <a:lnTo>
                  <a:pt x="0" y="0"/>
                </a:lnTo>
                <a:lnTo>
                  <a:pt x="0" y="1101"/>
                </a:lnTo>
                <a:lnTo>
                  <a:pt x="6436" y="1101"/>
                </a:lnTo>
                <a:lnTo>
                  <a:pt x="6645" y="835"/>
                </a:lnTo>
                <a:close/>
              </a:path>
            </a:pathLst>
          </a:custGeom>
          <a:solidFill>
            <a:schemeClr val="accent4"/>
          </a:solidFill>
          <a:ln>
            <a:noFill/>
          </a:ln>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 name="Freeform 9"/>
          <p:cNvSpPr>
            <a:spLocks/>
          </p:cNvSpPr>
          <p:nvPr/>
        </p:nvSpPr>
        <p:spPr bwMode="auto">
          <a:xfrm>
            <a:off x="0" y="1640745"/>
            <a:ext cx="5850699" cy="809644"/>
          </a:xfrm>
          <a:custGeom>
            <a:avLst/>
            <a:gdLst>
              <a:gd name="T0" fmla="*/ 5905 w 6113"/>
              <a:gd name="T1" fmla="*/ 816 h 1082"/>
              <a:gd name="T2" fmla="*/ 6113 w 6113"/>
              <a:gd name="T3" fmla="*/ 531 h 1082"/>
              <a:gd name="T4" fmla="*/ 5905 w 6113"/>
              <a:gd name="T5" fmla="*/ 266 h 1082"/>
              <a:gd name="T6" fmla="*/ 5696 w 6113"/>
              <a:gd name="T7" fmla="*/ 0 h 1082"/>
              <a:gd name="T8" fmla="*/ 0 w 6113"/>
              <a:gd name="T9" fmla="*/ 0 h 1082"/>
              <a:gd name="T10" fmla="*/ 0 w 6113"/>
              <a:gd name="T11" fmla="*/ 1082 h 1082"/>
              <a:gd name="T12" fmla="*/ 5696 w 6113"/>
              <a:gd name="T13" fmla="*/ 1082 h 1082"/>
              <a:gd name="T14" fmla="*/ 5905 w 6113"/>
              <a:gd name="T15" fmla="*/ 816 h 10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13" h="1082">
                <a:moveTo>
                  <a:pt x="5905" y="816"/>
                </a:moveTo>
                <a:lnTo>
                  <a:pt x="6113" y="531"/>
                </a:lnTo>
                <a:lnTo>
                  <a:pt x="5905" y="266"/>
                </a:lnTo>
                <a:lnTo>
                  <a:pt x="5696" y="0"/>
                </a:lnTo>
                <a:lnTo>
                  <a:pt x="0" y="0"/>
                </a:lnTo>
                <a:lnTo>
                  <a:pt x="0" y="1082"/>
                </a:lnTo>
                <a:lnTo>
                  <a:pt x="5696" y="1082"/>
                </a:lnTo>
                <a:lnTo>
                  <a:pt x="5905" y="816"/>
                </a:lnTo>
                <a:close/>
              </a:path>
            </a:pathLst>
          </a:custGeom>
          <a:solidFill>
            <a:srgbClr val="EB5356"/>
          </a:solidFill>
          <a:ln>
            <a:noFill/>
          </a:ln>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 name="TextBox 17"/>
          <p:cNvSpPr txBox="1"/>
          <p:nvPr/>
        </p:nvSpPr>
        <p:spPr bwMode="auto">
          <a:xfrm>
            <a:off x="1768003" y="1876290"/>
            <a:ext cx="2323549" cy="512961"/>
          </a:xfrm>
          <a:prstGeom prst="rect">
            <a:avLst/>
          </a:prstGeom>
          <a:noFill/>
          <a:ln/>
        </p:spPr>
        <p:txBody>
          <a:bodyPr wrap="square" lIns="0" tIns="0" rIns="0" bIns="0">
            <a:spAutoFit/>
          </a:bodyPr>
          <a:lstStyle/>
          <a:p>
            <a:pPr algn="just" defTabSz="687308" fontAlgn="auto">
              <a:lnSpc>
                <a:spcPts val="2000"/>
              </a:lnSpc>
              <a:spcBef>
                <a:spcPts val="1200"/>
              </a:spcBef>
              <a:spcAft>
                <a:spcPts val="1200"/>
              </a:spcAft>
              <a:defRPr/>
            </a:pPr>
            <a:r>
              <a:rPr lang="en-US" sz="2000" b="1">
                <a:solidFill>
                  <a:srgbClr val="17375E"/>
                </a:solidFill>
                <a:latin typeface="Gill Sans" panose="020B0604020202020204"/>
                <a:ea typeface="Lato" pitchFamily="34" charset="0"/>
                <a:cs typeface="Lato" pitchFamily="34" charset="0"/>
              </a:rPr>
              <a:t>Phase </a:t>
            </a:r>
            <a:r>
              <a:rPr lang="en-US" sz="2000" b="1" smtClean="0">
                <a:solidFill>
                  <a:srgbClr val="17375E"/>
                </a:solidFill>
                <a:latin typeface="Gill Sans" panose="020B0604020202020204"/>
                <a:ea typeface="Lato" pitchFamily="34" charset="0"/>
                <a:cs typeface="Lato" pitchFamily="34" charset="0"/>
              </a:rPr>
              <a:t>1 : </a:t>
            </a:r>
            <a:r>
              <a:rPr lang="en-US" sz="2000" b="1" dirty="0">
                <a:solidFill>
                  <a:srgbClr val="17375E"/>
                </a:solidFill>
                <a:latin typeface="Gill Sans" panose="020B0604020202020204"/>
                <a:ea typeface="Lato" pitchFamily="34" charset="0"/>
                <a:cs typeface="Lato" pitchFamily="34" charset="0"/>
              </a:rPr>
              <a:t>Évaluation</a:t>
            </a:r>
            <a:endParaRPr lang="id-ID" sz="2000" b="1" dirty="0">
              <a:solidFill>
                <a:srgbClr val="17375E"/>
              </a:solidFill>
              <a:latin typeface="Gill Sans" panose="020B0604020202020204"/>
              <a:ea typeface="Lato" pitchFamily="34" charset="0"/>
              <a:cs typeface="Lato" pitchFamily="34" charset="0"/>
            </a:endParaRPr>
          </a:p>
        </p:txBody>
      </p:sp>
      <p:sp>
        <p:nvSpPr>
          <p:cNvPr id="26" name="TextBox 25"/>
          <p:cNvSpPr txBox="1"/>
          <p:nvPr/>
        </p:nvSpPr>
        <p:spPr bwMode="auto">
          <a:xfrm>
            <a:off x="1757239" y="2683670"/>
            <a:ext cx="2334314" cy="512961"/>
          </a:xfrm>
          <a:prstGeom prst="rect">
            <a:avLst/>
          </a:prstGeom>
          <a:noFill/>
          <a:ln/>
        </p:spPr>
        <p:txBody>
          <a:bodyPr wrap="square" lIns="0" tIns="0" rIns="0" bIns="0">
            <a:spAutoFit/>
          </a:bodyPr>
          <a:lstStyle/>
          <a:p>
            <a:pPr algn="just" defTabSz="687308" fontAlgn="auto">
              <a:lnSpc>
                <a:spcPts val="2000"/>
              </a:lnSpc>
              <a:spcBef>
                <a:spcPts val="1200"/>
              </a:spcBef>
              <a:spcAft>
                <a:spcPts val="1200"/>
              </a:spcAft>
              <a:defRPr/>
            </a:pPr>
            <a:r>
              <a:rPr lang="en-US" sz="2000" b="1">
                <a:solidFill>
                  <a:srgbClr val="17375E"/>
                </a:solidFill>
                <a:latin typeface="Gill Sans" panose="020B0604020202020204"/>
                <a:ea typeface="Lato" pitchFamily="34" charset="0"/>
                <a:cs typeface="Lato" pitchFamily="34" charset="0"/>
              </a:rPr>
              <a:t>Phase </a:t>
            </a:r>
            <a:r>
              <a:rPr lang="en-US" sz="2000" b="1" smtClean="0">
                <a:solidFill>
                  <a:srgbClr val="17375E"/>
                </a:solidFill>
                <a:latin typeface="Gill Sans" panose="020B0604020202020204"/>
                <a:ea typeface="Lato" pitchFamily="34" charset="0"/>
                <a:cs typeface="Lato" pitchFamily="34" charset="0"/>
              </a:rPr>
              <a:t>2 : </a:t>
            </a:r>
            <a:r>
              <a:rPr lang="en-US" sz="2000" b="1" dirty="0">
                <a:solidFill>
                  <a:srgbClr val="17375E"/>
                </a:solidFill>
                <a:latin typeface="Gill Sans" panose="020B0604020202020204"/>
                <a:ea typeface="Lato" pitchFamily="34" charset="0"/>
                <a:cs typeface="Lato" pitchFamily="34" charset="0"/>
              </a:rPr>
              <a:t>Transmission</a:t>
            </a:r>
            <a:endParaRPr lang="id-ID" sz="2000" b="1" dirty="0">
              <a:solidFill>
                <a:srgbClr val="17375E"/>
              </a:solidFill>
              <a:latin typeface="Gill Sans" panose="020B0604020202020204"/>
              <a:ea typeface="Lato" pitchFamily="34" charset="0"/>
              <a:cs typeface="Lato" pitchFamily="34" charset="0"/>
            </a:endParaRPr>
          </a:p>
        </p:txBody>
      </p:sp>
      <p:sp>
        <p:nvSpPr>
          <p:cNvPr id="28" name="TextBox 27"/>
          <p:cNvSpPr txBox="1"/>
          <p:nvPr/>
        </p:nvSpPr>
        <p:spPr bwMode="auto">
          <a:xfrm>
            <a:off x="1757238" y="3493687"/>
            <a:ext cx="2194829" cy="256480"/>
          </a:xfrm>
          <a:prstGeom prst="rect">
            <a:avLst/>
          </a:prstGeom>
          <a:noFill/>
          <a:ln/>
        </p:spPr>
        <p:txBody>
          <a:bodyPr wrap="square" lIns="0" tIns="0" rIns="0" bIns="0">
            <a:spAutoFit/>
          </a:bodyPr>
          <a:lstStyle/>
          <a:p>
            <a:pPr algn="just" defTabSz="687308" fontAlgn="auto">
              <a:lnSpc>
                <a:spcPts val="2000"/>
              </a:lnSpc>
              <a:spcBef>
                <a:spcPts val="1200"/>
              </a:spcBef>
              <a:spcAft>
                <a:spcPts val="1200"/>
              </a:spcAft>
              <a:defRPr/>
            </a:pPr>
            <a:r>
              <a:rPr lang="en-US" sz="2000" b="1">
                <a:solidFill>
                  <a:srgbClr val="17375E"/>
                </a:solidFill>
                <a:latin typeface="Gill Sans" panose="020B0604020202020204"/>
                <a:ea typeface="Lato" pitchFamily="34" charset="0"/>
                <a:cs typeface="Lato" pitchFamily="34" charset="0"/>
              </a:rPr>
              <a:t>Phase </a:t>
            </a:r>
            <a:r>
              <a:rPr lang="en-US" sz="2000" b="1" smtClean="0">
                <a:solidFill>
                  <a:srgbClr val="17375E"/>
                </a:solidFill>
                <a:latin typeface="Gill Sans" panose="020B0604020202020204"/>
                <a:ea typeface="Lato" pitchFamily="34" charset="0"/>
                <a:cs typeface="Lato" pitchFamily="34" charset="0"/>
              </a:rPr>
              <a:t>3 : </a:t>
            </a:r>
            <a:r>
              <a:rPr lang="en-US" sz="2000" b="1" dirty="0">
                <a:solidFill>
                  <a:srgbClr val="17375E"/>
                </a:solidFill>
                <a:latin typeface="Gill Sans" panose="020B0604020202020204"/>
                <a:ea typeface="Lato" pitchFamily="34" charset="0"/>
                <a:cs typeface="Lato" pitchFamily="34" charset="0"/>
              </a:rPr>
              <a:t>Support</a:t>
            </a:r>
            <a:endParaRPr lang="id-ID" sz="2000" b="1" dirty="0">
              <a:solidFill>
                <a:srgbClr val="17375E"/>
              </a:solidFill>
              <a:latin typeface="Gill Sans" panose="020B0604020202020204"/>
              <a:ea typeface="Lato" pitchFamily="34" charset="0"/>
              <a:cs typeface="Lato" pitchFamily="34" charset="0"/>
            </a:endParaRPr>
          </a:p>
        </p:txBody>
      </p:sp>
      <p:grpSp>
        <p:nvGrpSpPr>
          <p:cNvPr id="32" name="กลุ่ม 31"/>
          <p:cNvGrpSpPr/>
          <p:nvPr/>
        </p:nvGrpSpPr>
        <p:grpSpPr>
          <a:xfrm>
            <a:off x="716147" y="3496767"/>
            <a:ext cx="389703" cy="332394"/>
            <a:chOff x="17753013" y="5292725"/>
            <a:chExt cx="647700" cy="552450"/>
          </a:xfrm>
          <a:solidFill>
            <a:schemeClr val="bg1"/>
          </a:solidFill>
        </p:grpSpPr>
        <p:sp>
          <p:nvSpPr>
            <p:cNvPr id="33" name="Freeform 95"/>
            <p:cNvSpPr>
              <a:spLocks noEditPoints="1"/>
            </p:cNvSpPr>
            <p:nvPr/>
          </p:nvSpPr>
          <p:spPr bwMode="auto">
            <a:xfrm>
              <a:off x="17753013" y="5368925"/>
              <a:ext cx="457200" cy="476250"/>
            </a:xfrm>
            <a:custGeom>
              <a:avLst/>
              <a:gdLst>
                <a:gd name="T0" fmla="*/ 30 w 48"/>
                <a:gd name="T1" fmla="*/ 24 h 50"/>
                <a:gd name="T2" fmla="*/ 27 w 48"/>
                <a:gd name="T3" fmla="*/ 2 h 50"/>
                <a:gd name="T4" fmla="*/ 25 w 48"/>
                <a:gd name="T5" fmla="*/ 0 h 50"/>
                <a:gd name="T6" fmla="*/ 9 w 48"/>
                <a:gd name="T7" fmla="*/ 10 h 50"/>
                <a:gd name="T8" fmla="*/ 13 w 48"/>
                <a:gd name="T9" fmla="*/ 44 h 50"/>
                <a:gd name="T10" fmla="*/ 32 w 48"/>
                <a:gd name="T11" fmla="*/ 49 h 50"/>
                <a:gd name="T12" fmla="*/ 48 w 48"/>
                <a:gd name="T13" fmla="*/ 39 h 50"/>
                <a:gd name="T14" fmla="*/ 48 w 48"/>
                <a:gd name="T15" fmla="*/ 37 h 50"/>
                <a:gd name="T16" fmla="*/ 30 w 48"/>
                <a:gd name="T17" fmla="*/ 24 h 50"/>
                <a:gd name="T18" fmla="*/ 31 w 48"/>
                <a:gd name="T19" fmla="*/ 46 h 50"/>
                <a:gd name="T20" fmla="*/ 15 w 48"/>
                <a:gd name="T21" fmla="*/ 42 h 50"/>
                <a:gd name="T22" fmla="*/ 11 w 48"/>
                <a:gd name="T23" fmla="*/ 12 h 50"/>
                <a:gd name="T24" fmla="*/ 24 w 48"/>
                <a:gd name="T25" fmla="*/ 4 h 50"/>
                <a:gd name="T26" fmla="*/ 27 w 48"/>
                <a:gd name="T27" fmla="*/ 25 h 50"/>
                <a:gd name="T28" fmla="*/ 27 w 48"/>
                <a:gd name="T29" fmla="*/ 26 h 50"/>
                <a:gd name="T30" fmla="*/ 44 w 48"/>
                <a:gd name="T31" fmla="*/ 39 h 50"/>
                <a:gd name="T32" fmla="*/ 31 w 48"/>
                <a:gd name="T33"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50">
                  <a:moveTo>
                    <a:pt x="30" y="24"/>
                  </a:moveTo>
                  <a:cubicBezTo>
                    <a:pt x="27" y="2"/>
                    <a:pt x="27" y="2"/>
                    <a:pt x="27" y="2"/>
                  </a:cubicBezTo>
                  <a:cubicBezTo>
                    <a:pt x="26" y="1"/>
                    <a:pt x="26" y="0"/>
                    <a:pt x="25" y="0"/>
                  </a:cubicBezTo>
                  <a:cubicBezTo>
                    <a:pt x="18" y="1"/>
                    <a:pt x="13" y="5"/>
                    <a:pt x="9" y="10"/>
                  </a:cubicBezTo>
                  <a:cubicBezTo>
                    <a:pt x="0" y="21"/>
                    <a:pt x="3" y="36"/>
                    <a:pt x="13" y="44"/>
                  </a:cubicBezTo>
                  <a:cubicBezTo>
                    <a:pt x="19" y="48"/>
                    <a:pt x="25" y="50"/>
                    <a:pt x="32" y="49"/>
                  </a:cubicBezTo>
                  <a:cubicBezTo>
                    <a:pt x="38" y="48"/>
                    <a:pt x="44" y="45"/>
                    <a:pt x="48" y="39"/>
                  </a:cubicBezTo>
                  <a:cubicBezTo>
                    <a:pt x="48" y="39"/>
                    <a:pt x="48" y="38"/>
                    <a:pt x="48" y="37"/>
                  </a:cubicBezTo>
                  <a:lnTo>
                    <a:pt x="30" y="24"/>
                  </a:lnTo>
                  <a:close/>
                  <a:moveTo>
                    <a:pt x="31" y="46"/>
                  </a:moveTo>
                  <a:cubicBezTo>
                    <a:pt x="26" y="47"/>
                    <a:pt x="20" y="45"/>
                    <a:pt x="15" y="42"/>
                  </a:cubicBezTo>
                  <a:cubicBezTo>
                    <a:pt x="6" y="35"/>
                    <a:pt x="4" y="21"/>
                    <a:pt x="11" y="12"/>
                  </a:cubicBezTo>
                  <a:cubicBezTo>
                    <a:pt x="14" y="8"/>
                    <a:pt x="19" y="5"/>
                    <a:pt x="24" y="4"/>
                  </a:cubicBezTo>
                  <a:cubicBezTo>
                    <a:pt x="27" y="25"/>
                    <a:pt x="27" y="25"/>
                    <a:pt x="27" y="25"/>
                  </a:cubicBezTo>
                  <a:cubicBezTo>
                    <a:pt x="27" y="25"/>
                    <a:pt x="27" y="26"/>
                    <a:pt x="27" y="26"/>
                  </a:cubicBezTo>
                  <a:cubicBezTo>
                    <a:pt x="44" y="39"/>
                    <a:pt x="44" y="39"/>
                    <a:pt x="44" y="39"/>
                  </a:cubicBezTo>
                  <a:cubicBezTo>
                    <a:pt x="41" y="43"/>
                    <a:pt x="36" y="45"/>
                    <a:pt x="31"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 name="Freeform 96"/>
            <p:cNvSpPr>
              <a:spLocks noEditPoints="1"/>
            </p:cNvSpPr>
            <p:nvPr/>
          </p:nvSpPr>
          <p:spPr bwMode="auto">
            <a:xfrm>
              <a:off x="18124488" y="5397500"/>
              <a:ext cx="276225" cy="333375"/>
            </a:xfrm>
            <a:custGeom>
              <a:avLst/>
              <a:gdLst>
                <a:gd name="T0" fmla="*/ 16 w 29"/>
                <a:gd name="T1" fmla="*/ 0 h 35"/>
                <a:gd name="T2" fmla="*/ 15 w 29"/>
                <a:gd name="T3" fmla="*/ 0 h 35"/>
                <a:gd name="T4" fmla="*/ 14 w 29"/>
                <a:gd name="T5" fmla="*/ 1 h 35"/>
                <a:gd name="T6" fmla="*/ 0 w 29"/>
                <a:gd name="T7" fmla="*/ 19 h 35"/>
                <a:gd name="T8" fmla="*/ 0 w 29"/>
                <a:gd name="T9" fmla="*/ 21 h 35"/>
                <a:gd name="T10" fmla="*/ 19 w 29"/>
                <a:gd name="T11" fmla="*/ 35 h 35"/>
                <a:gd name="T12" fmla="*/ 20 w 29"/>
                <a:gd name="T13" fmla="*/ 35 h 35"/>
                <a:gd name="T14" fmla="*/ 21 w 29"/>
                <a:gd name="T15" fmla="*/ 35 h 35"/>
                <a:gd name="T16" fmla="*/ 16 w 29"/>
                <a:gd name="T17" fmla="*/ 0 h 35"/>
                <a:gd name="T18" fmla="*/ 19 w 29"/>
                <a:gd name="T19" fmla="*/ 32 h 35"/>
                <a:gd name="T20" fmla="*/ 4 w 29"/>
                <a:gd name="T21" fmla="*/ 20 h 35"/>
                <a:gd name="T22" fmla="*/ 16 w 29"/>
                <a:gd name="T23" fmla="*/ 4 h 35"/>
                <a:gd name="T24" fmla="*/ 19 w 29"/>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35">
                  <a:moveTo>
                    <a:pt x="16" y="0"/>
                  </a:moveTo>
                  <a:cubicBezTo>
                    <a:pt x="16" y="0"/>
                    <a:pt x="15" y="0"/>
                    <a:pt x="15" y="0"/>
                  </a:cubicBezTo>
                  <a:cubicBezTo>
                    <a:pt x="15" y="0"/>
                    <a:pt x="14" y="0"/>
                    <a:pt x="14" y="1"/>
                  </a:cubicBezTo>
                  <a:cubicBezTo>
                    <a:pt x="0" y="19"/>
                    <a:pt x="0" y="19"/>
                    <a:pt x="0" y="19"/>
                  </a:cubicBezTo>
                  <a:cubicBezTo>
                    <a:pt x="0" y="20"/>
                    <a:pt x="0" y="21"/>
                    <a:pt x="0" y="21"/>
                  </a:cubicBezTo>
                  <a:cubicBezTo>
                    <a:pt x="19" y="35"/>
                    <a:pt x="19" y="35"/>
                    <a:pt x="19" y="35"/>
                  </a:cubicBezTo>
                  <a:cubicBezTo>
                    <a:pt x="19" y="35"/>
                    <a:pt x="20" y="35"/>
                    <a:pt x="20" y="35"/>
                  </a:cubicBezTo>
                  <a:cubicBezTo>
                    <a:pt x="20" y="35"/>
                    <a:pt x="21" y="35"/>
                    <a:pt x="21" y="35"/>
                  </a:cubicBezTo>
                  <a:cubicBezTo>
                    <a:pt x="29" y="24"/>
                    <a:pt x="27" y="8"/>
                    <a:pt x="16" y="0"/>
                  </a:cubicBezTo>
                  <a:close/>
                  <a:moveTo>
                    <a:pt x="19" y="32"/>
                  </a:moveTo>
                  <a:cubicBezTo>
                    <a:pt x="4" y="20"/>
                    <a:pt x="4" y="20"/>
                    <a:pt x="4" y="20"/>
                  </a:cubicBezTo>
                  <a:cubicBezTo>
                    <a:pt x="16" y="4"/>
                    <a:pt x="16" y="4"/>
                    <a:pt x="16" y="4"/>
                  </a:cubicBezTo>
                  <a:cubicBezTo>
                    <a:pt x="24" y="11"/>
                    <a:pt x="25" y="23"/>
                    <a:pt x="19"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 name="Freeform 97"/>
            <p:cNvSpPr>
              <a:spLocks noEditPoints="1"/>
            </p:cNvSpPr>
            <p:nvPr/>
          </p:nvSpPr>
          <p:spPr bwMode="auto">
            <a:xfrm>
              <a:off x="18029238" y="5292725"/>
              <a:ext cx="190500" cy="257175"/>
            </a:xfrm>
            <a:custGeom>
              <a:avLst/>
              <a:gdLst>
                <a:gd name="T0" fmla="*/ 4 w 20"/>
                <a:gd name="T1" fmla="*/ 27 h 27"/>
                <a:gd name="T2" fmla="*/ 5 w 20"/>
                <a:gd name="T3" fmla="*/ 27 h 27"/>
                <a:gd name="T4" fmla="*/ 6 w 20"/>
                <a:gd name="T5" fmla="*/ 27 h 27"/>
                <a:gd name="T6" fmla="*/ 20 w 20"/>
                <a:gd name="T7" fmla="*/ 8 h 27"/>
                <a:gd name="T8" fmla="*/ 20 w 20"/>
                <a:gd name="T9" fmla="*/ 7 h 27"/>
                <a:gd name="T10" fmla="*/ 19 w 20"/>
                <a:gd name="T11" fmla="*/ 6 h 27"/>
                <a:gd name="T12" fmla="*/ 1 w 20"/>
                <a:gd name="T13" fmla="*/ 1 h 27"/>
                <a:gd name="T14" fmla="*/ 0 w 20"/>
                <a:gd name="T15" fmla="*/ 3 h 27"/>
                <a:gd name="T16" fmla="*/ 3 w 20"/>
                <a:gd name="T17" fmla="*/ 26 h 27"/>
                <a:gd name="T18" fmla="*/ 4 w 20"/>
                <a:gd name="T19" fmla="*/ 27 h 27"/>
                <a:gd name="T20" fmla="*/ 16 w 20"/>
                <a:gd name="T21" fmla="*/ 8 h 27"/>
                <a:gd name="T22" fmla="*/ 5 w 20"/>
                <a:gd name="T23" fmla="*/ 22 h 27"/>
                <a:gd name="T24" fmla="*/ 3 w 20"/>
                <a:gd name="T25" fmla="*/ 4 h 27"/>
                <a:gd name="T26" fmla="*/ 16 w 20"/>
                <a:gd name="T27"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27">
                  <a:moveTo>
                    <a:pt x="4" y="27"/>
                  </a:moveTo>
                  <a:cubicBezTo>
                    <a:pt x="4" y="27"/>
                    <a:pt x="4" y="27"/>
                    <a:pt x="5" y="27"/>
                  </a:cubicBezTo>
                  <a:cubicBezTo>
                    <a:pt x="5" y="27"/>
                    <a:pt x="5" y="27"/>
                    <a:pt x="6" y="27"/>
                  </a:cubicBezTo>
                  <a:cubicBezTo>
                    <a:pt x="20" y="8"/>
                    <a:pt x="20" y="8"/>
                    <a:pt x="20" y="8"/>
                  </a:cubicBezTo>
                  <a:cubicBezTo>
                    <a:pt x="20" y="8"/>
                    <a:pt x="20" y="7"/>
                    <a:pt x="20" y="7"/>
                  </a:cubicBezTo>
                  <a:cubicBezTo>
                    <a:pt x="20" y="7"/>
                    <a:pt x="20" y="6"/>
                    <a:pt x="19" y="6"/>
                  </a:cubicBezTo>
                  <a:cubicBezTo>
                    <a:pt x="14" y="2"/>
                    <a:pt x="7" y="0"/>
                    <a:pt x="1" y="1"/>
                  </a:cubicBezTo>
                  <a:cubicBezTo>
                    <a:pt x="0" y="2"/>
                    <a:pt x="0" y="2"/>
                    <a:pt x="0" y="3"/>
                  </a:cubicBezTo>
                  <a:cubicBezTo>
                    <a:pt x="3" y="26"/>
                    <a:pt x="3" y="26"/>
                    <a:pt x="3" y="26"/>
                  </a:cubicBezTo>
                  <a:cubicBezTo>
                    <a:pt x="3" y="27"/>
                    <a:pt x="3" y="27"/>
                    <a:pt x="4" y="27"/>
                  </a:cubicBezTo>
                  <a:close/>
                  <a:moveTo>
                    <a:pt x="16" y="8"/>
                  </a:moveTo>
                  <a:cubicBezTo>
                    <a:pt x="5" y="22"/>
                    <a:pt x="5" y="22"/>
                    <a:pt x="5" y="22"/>
                  </a:cubicBezTo>
                  <a:cubicBezTo>
                    <a:pt x="3" y="4"/>
                    <a:pt x="3" y="4"/>
                    <a:pt x="3" y="4"/>
                  </a:cubicBezTo>
                  <a:cubicBezTo>
                    <a:pt x="8" y="4"/>
                    <a:pt x="12" y="5"/>
                    <a:pt x="16"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nvGrpSpPr>
          <p:cNvPr id="36" name="กลุ่ม 35"/>
          <p:cNvGrpSpPr/>
          <p:nvPr/>
        </p:nvGrpSpPr>
        <p:grpSpPr>
          <a:xfrm>
            <a:off x="776732" y="2669557"/>
            <a:ext cx="292277" cy="366780"/>
            <a:chOff x="14476413" y="5254625"/>
            <a:chExt cx="485775" cy="609600"/>
          </a:xfrm>
          <a:solidFill>
            <a:schemeClr val="bg1"/>
          </a:solidFill>
        </p:grpSpPr>
        <p:sp>
          <p:nvSpPr>
            <p:cNvPr id="37" name="Freeform 98"/>
            <p:cNvSpPr>
              <a:spLocks noEditPoints="1"/>
            </p:cNvSpPr>
            <p:nvPr/>
          </p:nvSpPr>
          <p:spPr bwMode="auto">
            <a:xfrm>
              <a:off x="14476413" y="5254625"/>
              <a:ext cx="485775" cy="609600"/>
            </a:xfrm>
            <a:custGeom>
              <a:avLst/>
              <a:gdLst>
                <a:gd name="T0" fmla="*/ 50 w 51"/>
                <a:gd name="T1" fmla="*/ 11 h 64"/>
                <a:gd name="T2" fmla="*/ 46 w 51"/>
                <a:gd name="T3" fmla="*/ 11 h 64"/>
                <a:gd name="T4" fmla="*/ 39 w 51"/>
                <a:gd name="T5" fmla="*/ 11 h 64"/>
                <a:gd name="T6" fmla="*/ 7 w 51"/>
                <a:gd name="T7" fmla="*/ 11 h 64"/>
                <a:gd name="T8" fmla="*/ 3 w 51"/>
                <a:gd name="T9" fmla="*/ 7 h 64"/>
                <a:gd name="T10" fmla="*/ 7 w 51"/>
                <a:gd name="T11" fmla="*/ 3 h 64"/>
                <a:gd name="T12" fmla="*/ 50 w 51"/>
                <a:gd name="T13" fmla="*/ 3 h 64"/>
                <a:gd name="T14" fmla="*/ 51 w 51"/>
                <a:gd name="T15" fmla="*/ 1 h 64"/>
                <a:gd name="T16" fmla="*/ 50 w 51"/>
                <a:gd name="T17" fmla="*/ 0 h 64"/>
                <a:gd name="T18" fmla="*/ 7 w 51"/>
                <a:gd name="T19" fmla="*/ 0 h 64"/>
                <a:gd name="T20" fmla="*/ 0 w 51"/>
                <a:gd name="T21" fmla="*/ 7 h 64"/>
                <a:gd name="T22" fmla="*/ 0 w 51"/>
                <a:gd name="T23" fmla="*/ 8 h 64"/>
                <a:gd name="T24" fmla="*/ 0 w 51"/>
                <a:gd name="T25" fmla="*/ 8 h 64"/>
                <a:gd name="T26" fmla="*/ 0 w 51"/>
                <a:gd name="T27" fmla="*/ 57 h 64"/>
                <a:gd name="T28" fmla="*/ 7 w 51"/>
                <a:gd name="T29" fmla="*/ 64 h 64"/>
                <a:gd name="T30" fmla="*/ 50 w 51"/>
                <a:gd name="T31" fmla="*/ 64 h 64"/>
                <a:gd name="T32" fmla="*/ 51 w 51"/>
                <a:gd name="T33" fmla="*/ 63 h 64"/>
                <a:gd name="T34" fmla="*/ 51 w 51"/>
                <a:gd name="T35" fmla="*/ 13 h 64"/>
                <a:gd name="T36" fmla="*/ 50 w 51"/>
                <a:gd name="T37" fmla="*/ 11 h 64"/>
                <a:gd name="T38" fmla="*/ 8 w 51"/>
                <a:gd name="T39" fmla="*/ 61 h 64"/>
                <a:gd name="T40" fmla="*/ 7 w 51"/>
                <a:gd name="T41" fmla="*/ 61 h 64"/>
                <a:gd name="T42" fmla="*/ 3 w 51"/>
                <a:gd name="T43" fmla="*/ 57 h 64"/>
                <a:gd name="T44" fmla="*/ 3 w 51"/>
                <a:gd name="T45" fmla="*/ 13 h 64"/>
                <a:gd name="T46" fmla="*/ 7 w 51"/>
                <a:gd name="T47" fmla="*/ 14 h 64"/>
                <a:gd name="T48" fmla="*/ 8 w 51"/>
                <a:gd name="T49" fmla="*/ 14 h 64"/>
                <a:gd name="T50" fmla="*/ 8 w 51"/>
                <a:gd name="T51" fmla="*/ 61 h 64"/>
                <a:gd name="T52" fmla="*/ 48 w 51"/>
                <a:gd name="T53" fmla="*/ 61 h 64"/>
                <a:gd name="T54" fmla="*/ 12 w 51"/>
                <a:gd name="T55" fmla="*/ 61 h 64"/>
                <a:gd name="T56" fmla="*/ 12 w 51"/>
                <a:gd name="T57" fmla="*/ 14 h 64"/>
                <a:gd name="T58" fmla="*/ 17 w 51"/>
                <a:gd name="T59" fmla="*/ 14 h 64"/>
                <a:gd name="T60" fmla="*/ 17 w 51"/>
                <a:gd name="T61" fmla="*/ 15 h 64"/>
                <a:gd name="T62" fmla="*/ 17 w 51"/>
                <a:gd name="T63" fmla="*/ 49 h 64"/>
                <a:gd name="T64" fmla="*/ 18 w 51"/>
                <a:gd name="T65" fmla="*/ 51 h 64"/>
                <a:gd name="T66" fmla="*/ 20 w 51"/>
                <a:gd name="T67" fmla="*/ 49 h 64"/>
                <a:gd name="T68" fmla="*/ 20 w 51"/>
                <a:gd name="T69" fmla="*/ 15 h 64"/>
                <a:gd name="T70" fmla="*/ 20 w 51"/>
                <a:gd name="T71" fmla="*/ 14 h 64"/>
                <a:gd name="T72" fmla="*/ 25 w 51"/>
                <a:gd name="T73" fmla="*/ 14 h 64"/>
                <a:gd name="T74" fmla="*/ 25 w 51"/>
                <a:gd name="T75" fmla="*/ 39 h 64"/>
                <a:gd name="T76" fmla="*/ 27 w 51"/>
                <a:gd name="T77" fmla="*/ 41 h 64"/>
                <a:gd name="T78" fmla="*/ 28 w 51"/>
                <a:gd name="T79" fmla="*/ 39 h 64"/>
                <a:gd name="T80" fmla="*/ 28 w 51"/>
                <a:gd name="T81" fmla="*/ 14 h 64"/>
                <a:gd name="T82" fmla="*/ 39 w 51"/>
                <a:gd name="T83" fmla="*/ 14 h 64"/>
                <a:gd name="T84" fmla="*/ 46 w 51"/>
                <a:gd name="T85" fmla="*/ 14 h 64"/>
                <a:gd name="T86" fmla="*/ 48 w 51"/>
                <a:gd name="T87" fmla="*/ 14 h 64"/>
                <a:gd name="T88" fmla="*/ 48 w 51"/>
                <a:gd name="T89"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 h="64">
                  <a:moveTo>
                    <a:pt x="50" y="11"/>
                  </a:moveTo>
                  <a:cubicBezTo>
                    <a:pt x="46" y="11"/>
                    <a:pt x="46" y="11"/>
                    <a:pt x="46" y="11"/>
                  </a:cubicBezTo>
                  <a:cubicBezTo>
                    <a:pt x="39" y="11"/>
                    <a:pt x="39" y="11"/>
                    <a:pt x="39" y="11"/>
                  </a:cubicBezTo>
                  <a:cubicBezTo>
                    <a:pt x="7" y="11"/>
                    <a:pt x="7" y="11"/>
                    <a:pt x="7" y="11"/>
                  </a:cubicBezTo>
                  <a:cubicBezTo>
                    <a:pt x="5" y="11"/>
                    <a:pt x="3" y="9"/>
                    <a:pt x="3" y="7"/>
                  </a:cubicBezTo>
                  <a:cubicBezTo>
                    <a:pt x="3" y="5"/>
                    <a:pt x="5" y="3"/>
                    <a:pt x="7" y="3"/>
                  </a:cubicBezTo>
                  <a:cubicBezTo>
                    <a:pt x="50" y="3"/>
                    <a:pt x="50" y="3"/>
                    <a:pt x="50" y="3"/>
                  </a:cubicBezTo>
                  <a:cubicBezTo>
                    <a:pt x="51" y="3"/>
                    <a:pt x="51" y="2"/>
                    <a:pt x="51" y="1"/>
                  </a:cubicBezTo>
                  <a:cubicBezTo>
                    <a:pt x="51" y="0"/>
                    <a:pt x="51" y="0"/>
                    <a:pt x="50" y="0"/>
                  </a:cubicBezTo>
                  <a:cubicBezTo>
                    <a:pt x="7" y="0"/>
                    <a:pt x="7" y="0"/>
                    <a:pt x="7" y="0"/>
                  </a:cubicBezTo>
                  <a:cubicBezTo>
                    <a:pt x="3" y="0"/>
                    <a:pt x="0" y="3"/>
                    <a:pt x="0" y="7"/>
                  </a:cubicBezTo>
                  <a:cubicBezTo>
                    <a:pt x="0" y="7"/>
                    <a:pt x="0" y="8"/>
                    <a:pt x="0" y="8"/>
                  </a:cubicBezTo>
                  <a:cubicBezTo>
                    <a:pt x="0" y="8"/>
                    <a:pt x="0" y="8"/>
                    <a:pt x="0" y="8"/>
                  </a:cubicBezTo>
                  <a:cubicBezTo>
                    <a:pt x="0" y="57"/>
                    <a:pt x="0" y="57"/>
                    <a:pt x="0" y="57"/>
                  </a:cubicBezTo>
                  <a:cubicBezTo>
                    <a:pt x="0" y="61"/>
                    <a:pt x="3" y="64"/>
                    <a:pt x="7" y="64"/>
                  </a:cubicBezTo>
                  <a:cubicBezTo>
                    <a:pt x="50" y="64"/>
                    <a:pt x="50" y="64"/>
                    <a:pt x="50" y="64"/>
                  </a:cubicBezTo>
                  <a:cubicBezTo>
                    <a:pt x="51" y="64"/>
                    <a:pt x="51" y="64"/>
                    <a:pt x="51" y="63"/>
                  </a:cubicBezTo>
                  <a:cubicBezTo>
                    <a:pt x="51" y="13"/>
                    <a:pt x="51" y="13"/>
                    <a:pt x="51" y="13"/>
                  </a:cubicBezTo>
                  <a:cubicBezTo>
                    <a:pt x="51" y="12"/>
                    <a:pt x="51" y="11"/>
                    <a:pt x="50" y="11"/>
                  </a:cubicBezTo>
                  <a:close/>
                  <a:moveTo>
                    <a:pt x="8" y="61"/>
                  </a:moveTo>
                  <a:cubicBezTo>
                    <a:pt x="7" y="61"/>
                    <a:pt x="7" y="61"/>
                    <a:pt x="7" y="61"/>
                  </a:cubicBezTo>
                  <a:cubicBezTo>
                    <a:pt x="5" y="61"/>
                    <a:pt x="3" y="59"/>
                    <a:pt x="3" y="57"/>
                  </a:cubicBezTo>
                  <a:cubicBezTo>
                    <a:pt x="3" y="13"/>
                    <a:pt x="3" y="13"/>
                    <a:pt x="3" y="13"/>
                  </a:cubicBezTo>
                  <a:cubicBezTo>
                    <a:pt x="4" y="14"/>
                    <a:pt x="6" y="14"/>
                    <a:pt x="7" y="14"/>
                  </a:cubicBezTo>
                  <a:cubicBezTo>
                    <a:pt x="8" y="14"/>
                    <a:pt x="8" y="14"/>
                    <a:pt x="8" y="14"/>
                  </a:cubicBezTo>
                  <a:lnTo>
                    <a:pt x="8" y="61"/>
                  </a:lnTo>
                  <a:close/>
                  <a:moveTo>
                    <a:pt x="48" y="61"/>
                  </a:moveTo>
                  <a:cubicBezTo>
                    <a:pt x="12" y="61"/>
                    <a:pt x="12" y="61"/>
                    <a:pt x="12" y="61"/>
                  </a:cubicBezTo>
                  <a:cubicBezTo>
                    <a:pt x="12" y="14"/>
                    <a:pt x="12" y="14"/>
                    <a:pt x="12" y="14"/>
                  </a:cubicBezTo>
                  <a:cubicBezTo>
                    <a:pt x="17" y="14"/>
                    <a:pt x="17" y="14"/>
                    <a:pt x="17" y="14"/>
                  </a:cubicBezTo>
                  <a:cubicBezTo>
                    <a:pt x="17" y="14"/>
                    <a:pt x="17" y="14"/>
                    <a:pt x="17" y="15"/>
                  </a:cubicBezTo>
                  <a:cubicBezTo>
                    <a:pt x="17" y="49"/>
                    <a:pt x="17" y="49"/>
                    <a:pt x="17" y="49"/>
                  </a:cubicBezTo>
                  <a:cubicBezTo>
                    <a:pt x="17" y="50"/>
                    <a:pt x="17" y="51"/>
                    <a:pt x="18" y="51"/>
                  </a:cubicBezTo>
                  <a:cubicBezTo>
                    <a:pt x="19" y="51"/>
                    <a:pt x="20" y="50"/>
                    <a:pt x="20" y="49"/>
                  </a:cubicBezTo>
                  <a:cubicBezTo>
                    <a:pt x="20" y="15"/>
                    <a:pt x="20" y="15"/>
                    <a:pt x="20" y="15"/>
                  </a:cubicBezTo>
                  <a:cubicBezTo>
                    <a:pt x="20" y="14"/>
                    <a:pt x="20" y="14"/>
                    <a:pt x="20" y="14"/>
                  </a:cubicBezTo>
                  <a:cubicBezTo>
                    <a:pt x="25" y="14"/>
                    <a:pt x="25" y="14"/>
                    <a:pt x="25" y="14"/>
                  </a:cubicBezTo>
                  <a:cubicBezTo>
                    <a:pt x="25" y="39"/>
                    <a:pt x="25" y="39"/>
                    <a:pt x="25" y="39"/>
                  </a:cubicBezTo>
                  <a:cubicBezTo>
                    <a:pt x="25" y="40"/>
                    <a:pt x="26" y="41"/>
                    <a:pt x="27" y="41"/>
                  </a:cubicBezTo>
                  <a:cubicBezTo>
                    <a:pt x="28" y="41"/>
                    <a:pt x="28" y="40"/>
                    <a:pt x="28" y="39"/>
                  </a:cubicBezTo>
                  <a:cubicBezTo>
                    <a:pt x="28" y="14"/>
                    <a:pt x="28" y="14"/>
                    <a:pt x="28" y="14"/>
                  </a:cubicBezTo>
                  <a:cubicBezTo>
                    <a:pt x="39" y="14"/>
                    <a:pt x="39" y="14"/>
                    <a:pt x="39" y="14"/>
                  </a:cubicBezTo>
                  <a:cubicBezTo>
                    <a:pt x="46" y="14"/>
                    <a:pt x="46" y="14"/>
                    <a:pt x="46" y="14"/>
                  </a:cubicBezTo>
                  <a:cubicBezTo>
                    <a:pt x="48" y="14"/>
                    <a:pt x="48" y="14"/>
                    <a:pt x="48" y="14"/>
                  </a:cubicBezTo>
                  <a:lnTo>
                    <a:pt x="48"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8" name="Freeform 99"/>
            <p:cNvSpPr>
              <a:spLocks/>
            </p:cNvSpPr>
            <p:nvPr/>
          </p:nvSpPr>
          <p:spPr bwMode="auto">
            <a:xfrm>
              <a:off x="14533563" y="5302250"/>
              <a:ext cx="428625" cy="38100"/>
            </a:xfrm>
            <a:custGeom>
              <a:avLst/>
              <a:gdLst>
                <a:gd name="T0" fmla="*/ 44 w 45"/>
                <a:gd name="T1" fmla="*/ 0 h 4"/>
                <a:gd name="T2" fmla="*/ 1 w 45"/>
                <a:gd name="T3" fmla="*/ 0 h 4"/>
                <a:gd name="T4" fmla="*/ 0 w 45"/>
                <a:gd name="T5" fmla="*/ 2 h 4"/>
                <a:gd name="T6" fmla="*/ 1 w 45"/>
                <a:gd name="T7" fmla="*/ 4 h 4"/>
                <a:gd name="T8" fmla="*/ 44 w 45"/>
                <a:gd name="T9" fmla="*/ 4 h 4"/>
                <a:gd name="T10" fmla="*/ 45 w 45"/>
                <a:gd name="T11" fmla="*/ 2 h 4"/>
                <a:gd name="T12" fmla="*/ 44 w 4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5" h="4">
                  <a:moveTo>
                    <a:pt x="44" y="0"/>
                  </a:moveTo>
                  <a:cubicBezTo>
                    <a:pt x="1" y="0"/>
                    <a:pt x="1" y="0"/>
                    <a:pt x="1" y="0"/>
                  </a:cubicBezTo>
                  <a:cubicBezTo>
                    <a:pt x="0" y="0"/>
                    <a:pt x="0" y="1"/>
                    <a:pt x="0" y="2"/>
                  </a:cubicBezTo>
                  <a:cubicBezTo>
                    <a:pt x="0" y="3"/>
                    <a:pt x="0" y="4"/>
                    <a:pt x="1" y="4"/>
                  </a:cubicBezTo>
                  <a:cubicBezTo>
                    <a:pt x="44" y="4"/>
                    <a:pt x="44" y="4"/>
                    <a:pt x="44" y="4"/>
                  </a:cubicBezTo>
                  <a:cubicBezTo>
                    <a:pt x="45" y="4"/>
                    <a:pt x="45" y="3"/>
                    <a:pt x="45" y="2"/>
                  </a:cubicBezTo>
                  <a:cubicBezTo>
                    <a:pt x="45" y="1"/>
                    <a:pt x="45"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sp>
        <p:nvSpPr>
          <p:cNvPr id="39" name="Freeform 134"/>
          <p:cNvSpPr>
            <a:spLocks noEditPoints="1"/>
          </p:cNvSpPr>
          <p:nvPr/>
        </p:nvSpPr>
        <p:spPr bwMode="auto">
          <a:xfrm>
            <a:off x="744793" y="1862177"/>
            <a:ext cx="366780" cy="366780"/>
          </a:xfrm>
          <a:custGeom>
            <a:avLst/>
            <a:gdLst>
              <a:gd name="T0" fmla="*/ 64 w 64"/>
              <a:gd name="T1" fmla="*/ 32 h 64"/>
              <a:gd name="T2" fmla="*/ 5 w 64"/>
              <a:gd name="T3" fmla="*/ 15 h 64"/>
              <a:gd name="T4" fmla="*/ 0 w 64"/>
              <a:gd name="T5" fmla="*/ 32 h 64"/>
              <a:gd name="T6" fmla="*/ 0 w 64"/>
              <a:gd name="T7" fmla="*/ 32 h 64"/>
              <a:gd name="T8" fmla="*/ 5 w 64"/>
              <a:gd name="T9" fmla="*/ 49 h 64"/>
              <a:gd name="T10" fmla="*/ 32 w 64"/>
              <a:gd name="T11" fmla="*/ 64 h 64"/>
              <a:gd name="T12" fmla="*/ 64 w 64"/>
              <a:gd name="T13" fmla="*/ 32 h 64"/>
              <a:gd name="T14" fmla="*/ 48 w 64"/>
              <a:gd name="T15" fmla="*/ 46 h 64"/>
              <a:gd name="T16" fmla="*/ 60 w 64"/>
              <a:gd name="T17" fmla="*/ 33 h 64"/>
              <a:gd name="T18" fmla="*/ 3 w 64"/>
              <a:gd name="T19" fmla="*/ 33 h 64"/>
              <a:gd name="T20" fmla="*/ 16 w 64"/>
              <a:gd name="T21" fmla="*/ 46 h 64"/>
              <a:gd name="T22" fmla="*/ 3 w 64"/>
              <a:gd name="T23" fmla="*/ 33 h 64"/>
              <a:gd name="T24" fmla="*/ 16 w 64"/>
              <a:gd name="T25" fmla="*/ 17 h 64"/>
              <a:gd name="T26" fmla="*/ 3 w 64"/>
              <a:gd name="T27" fmla="*/ 30 h 64"/>
              <a:gd name="T28" fmla="*/ 34 w 64"/>
              <a:gd name="T29" fmla="*/ 14 h 64"/>
              <a:gd name="T30" fmla="*/ 34 w 64"/>
              <a:gd name="T31" fmla="*/ 4 h 64"/>
              <a:gd name="T32" fmla="*/ 43 w 64"/>
              <a:gd name="T33" fmla="*/ 14 h 64"/>
              <a:gd name="T34" fmla="*/ 44 w 64"/>
              <a:gd name="T35" fmla="*/ 17 h 64"/>
              <a:gd name="T36" fmla="*/ 34 w 64"/>
              <a:gd name="T37" fmla="*/ 30 h 64"/>
              <a:gd name="T38" fmla="*/ 44 w 64"/>
              <a:gd name="T39" fmla="*/ 17 h 64"/>
              <a:gd name="T40" fmla="*/ 29 w 64"/>
              <a:gd name="T41" fmla="*/ 4 h 64"/>
              <a:gd name="T42" fmla="*/ 30 w 64"/>
              <a:gd name="T43" fmla="*/ 3 h 64"/>
              <a:gd name="T44" fmla="*/ 21 w 64"/>
              <a:gd name="T45" fmla="*/ 14 h 64"/>
              <a:gd name="T46" fmla="*/ 30 w 64"/>
              <a:gd name="T47" fmla="*/ 17 h 64"/>
              <a:gd name="T48" fmla="*/ 17 w 64"/>
              <a:gd name="T49" fmla="*/ 30 h 64"/>
              <a:gd name="T50" fmla="*/ 30 w 64"/>
              <a:gd name="T51" fmla="*/ 17 h 64"/>
              <a:gd name="T52" fmla="*/ 30 w 64"/>
              <a:gd name="T53" fmla="*/ 33 h 64"/>
              <a:gd name="T54" fmla="*/ 20 w 64"/>
              <a:gd name="T55" fmla="*/ 46 h 64"/>
              <a:gd name="T56" fmla="*/ 30 w 64"/>
              <a:gd name="T57" fmla="*/ 50 h 64"/>
              <a:gd name="T58" fmla="*/ 28 w 64"/>
              <a:gd name="T59" fmla="*/ 60 h 64"/>
              <a:gd name="T60" fmla="*/ 30 w 64"/>
              <a:gd name="T61" fmla="*/ 50 h 64"/>
              <a:gd name="T62" fmla="*/ 34 w 64"/>
              <a:gd name="T63" fmla="*/ 60 h 64"/>
              <a:gd name="T64" fmla="*/ 34 w 64"/>
              <a:gd name="T65" fmla="*/ 50 h 64"/>
              <a:gd name="T66" fmla="*/ 36 w 64"/>
              <a:gd name="T67" fmla="*/ 60 h 64"/>
              <a:gd name="T68" fmla="*/ 34 w 64"/>
              <a:gd name="T69" fmla="*/ 33 h 64"/>
              <a:gd name="T70" fmla="*/ 44 w 64"/>
              <a:gd name="T71" fmla="*/ 46 h 64"/>
              <a:gd name="T72" fmla="*/ 50 w 64"/>
              <a:gd name="T73" fmla="*/ 30 h 64"/>
              <a:gd name="T74" fmla="*/ 57 w 64"/>
              <a:gd name="T75" fmla="*/ 17 h 64"/>
              <a:gd name="T76" fmla="*/ 50 w 64"/>
              <a:gd name="T77" fmla="*/ 30 h 64"/>
              <a:gd name="T78" fmla="*/ 47 w 64"/>
              <a:gd name="T79" fmla="*/ 14 h 64"/>
              <a:gd name="T80" fmla="*/ 54 w 64"/>
              <a:gd name="T81" fmla="*/ 14 h 64"/>
              <a:gd name="T82" fmla="*/ 17 w 64"/>
              <a:gd name="T83" fmla="*/ 14 h 64"/>
              <a:gd name="T84" fmla="*/ 23 w 64"/>
              <a:gd name="T85" fmla="*/ 5 h 64"/>
              <a:gd name="T86" fmla="*/ 17 w 64"/>
              <a:gd name="T87" fmla="*/ 50 h 64"/>
              <a:gd name="T88" fmla="*/ 10 w 64"/>
              <a:gd name="T89" fmla="*/ 50 h 64"/>
              <a:gd name="T90" fmla="*/ 47 w 64"/>
              <a:gd name="T91" fmla="*/ 50 h 64"/>
              <a:gd name="T92" fmla="*/ 41 w 64"/>
              <a:gd name="T93"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 h="64">
                <a:moveTo>
                  <a:pt x="64" y="32"/>
                </a:moveTo>
                <a:cubicBezTo>
                  <a:pt x="64" y="32"/>
                  <a:pt x="64" y="32"/>
                  <a:pt x="64" y="32"/>
                </a:cubicBezTo>
                <a:cubicBezTo>
                  <a:pt x="64" y="14"/>
                  <a:pt x="50" y="0"/>
                  <a:pt x="32" y="0"/>
                </a:cubicBezTo>
                <a:cubicBezTo>
                  <a:pt x="21" y="0"/>
                  <a:pt x="11" y="6"/>
                  <a:pt x="5" y="15"/>
                </a:cubicBezTo>
                <a:cubicBezTo>
                  <a:pt x="5" y="15"/>
                  <a:pt x="5" y="15"/>
                  <a:pt x="5" y="15"/>
                </a:cubicBezTo>
                <a:cubicBezTo>
                  <a:pt x="2" y="20"/>
                  <a:pt x="0" y="26"/>
                  <a:pt x="0" y="32"/>
                </a:cubicBezTo>
                <a:cubicBezTo>
                  <a:pt x="0" y="32"/>
                  <a:pt x="0" y="32"/>
                  <a:pt x="0" y="32"/>
                </a:cubicBezTo>
                <a:cubicBezTo>
                  <a:pt x="0" y="32"/>
                  <a:pt x="0" y="32"/>
                  <a:pt x="0" y="32"/>
                </a:cubicBezTo>
                <a:cubicBezTo>
                  <a:pt x="0" y="32"/>
                  <a:pt x="0" y="32"/>
                  <a:pt x="0" y="32"/>
                </a:cubicBezTo>
                <a:cubicBezTo>
                  <a:pt x="0" y="38"/>
                  <a:pt x="2" y="44"/>
                  <a:pt x="5" y="49"/>
                </a:cubicBezTo>
                <a:cubicBezTo>
                  <a:pt x="5" y="49"/>
                  <a:pt x="5" y="49"/>
                  <a:pt x="5" y="49"/>
                </a:cubicBezTo>
                <a:cubicBezTo>
                  <a:pt x="11" y="58"/>
                  <a:pt x="21" y="64"/>
                  <a:pt x="32" y="64"/>
                </a:cubicBezTo>
                <a:cubicBezTo>
                  <a:pt x="50" y="64"/>
                  <a:pt x="64" y="49"/>
                  <a:pt x="64" y="32"/>
                </a:cubicBezTo>
                <a:cubicBezTo>
                  <a:pt x="64" y="32"/>
                  <a:pt x="64" y="32"/>
                  <a:pt x="64" y="32"/>
                </a:cubicBezTo>
                <a:close/>
                <a:moveTo>
                  <a:pt x="57" y="46"/>
                </a:moveTo>
                <a:cubicBezTo>
                  <a:pt x="48" y="46"/>
                  <a:pt x="48" y="46"/>
                  <a:pt x="48" y="46"/>
                </a:cubicBezTo>
                <a:cubicBezTo>
                  <a:pt x="49" y="42"/>
                  <a:pt x="50" y="38"/>
                  <a:pt x="50" y="33"/>
                </a:cubicBezTo>
                <a:cubicBezTo>
                  <a:pt x="60" y="33"/>
                  <a:pt x="60" y="33"/>
                  <a:pt x="60" y="33"/>
                </a:cubicBezTo>
                <a:cubicBezTo>
                  <a:pt x="60" y="38"/>
                  <a:pt x="59" y="43"/>
                  <a:pt x="57" y="46"/>
                </a:cubicBezTo>
                <a:close/>
                <a:moveTo>
                  <a:pt x="3" y="33"/>
                </a:moveTo>
                <a:cubicBezTo>
                  <a:pt x="14" y="33"/>
                  <a:pt x="14" y="33"/>
                  <a:pt x="14" y="33"/>
                </a:cubicBezTo>
                <a:cubicBezTo>
                  <a:pt x="14" y="38"/>
                  <a:pt x="15" y="42"/>
                  <a:pt x="16" y="46"/>
                </a:cubicBezTo>
                <a:cubicBezTo>
                  <a:pt x="7" y="46"/>
                  <a:pt x="7" y="46"/>
                  <a:pt x="7" y="46"/>
                </a:cubicBezTo>
                <a:cubicBezTo>
                  <a:pt x="5" y="43"/>
                  <a:pt x="4" y="38"/>
                  <a:pt x="3" y="33"/>
                </a:cubicBezTo>
                <a:close/>
                <a:moveTo>
                  <a:pt x="7" y="17"/>
                </a:moveTo>
                <a:cubicBezTo>
                  <a:pt x="16" y="17"/>
                  <a:pt x="16" y="17"/>
                  <a:pt x="16" y="17"/>
                </a:cubicBezTo>
                <a:cubicBezTo>
                  <a:pt x="15" y="21"/>
                  <a:pt x="14" y="26"/>
                  <a:pt x="14" y="30"/>
                </a:cubicBezTo>
                <a:cubicBezTo>
                  <a:pt x="3" y="30"/>
                  <a:pt x="3" y="30"/>
                  <a:pt x="3" y="30"/>
                </a:cubicBezTo>
                <a:cubicBezTo>
                  <a:pt x="4" y="26"/>
                  <a:pt x="5" y="21"/>
                  <a:pt x="7" y="17"/>
                </a:cubicBezTo>
                <a:close/>
                <a:moveTo>
                  <a:pt x="34" y="14"/>
                </a:moveTo>
                <a:cubicBezTo>
                  <a:pt x="34" y="3"/>
                  <a:pt x="34" y="3"/>
                  <a:pt x="34" y="3"/>
                </a:cubicBezTo>
                <a:cubicBezTo>
                  <a:pt x="34" y="3"/>
                  <a:pt x="34" y="3"/>
                  <a:pt x="34" y="4"/>
                </a:cubicBezTo>
                <a:cubicBezTo>
                  <a:pt x="34" y="4"/>
                  <a:pt x="34" y="4"/>
                  <a:pt x="34" y="4"/>
                </a:cubicBezTo>
                <a:cubicBezTo>
                  <a:pt x="38" y="6"/>
                  <a:pt x="41" y="9"/>
                  <a:pt x="43" y="14"/>
                </a:cubicBezTo>
                <a:lnTo>
                  <a:pt x="34" y="14"/>
                </a:lnTo>
                <a:close/>
                <a:moveTo>
                  <a:pt x="44" y="17"/>
                </a:moveTo>
                <a:cubicBezTo>
                  <a:pt x="46" y="21"/>
                  <a:pt x="46" y="26"/>
                  <a:pt x="46" y="30"/>
                </a:cubicBezTo>
                <a:cubicBezTo>
                  <a:pt x="34" y="30"/>
                  <a:pt x="34" y="30"/>
                  <a:pt x="34" y="30"/>
                </a:cubicBezTo>
                <a:cubicBezTo>
                  <a:pt x="34" y="17"/>
                  <a:pt x="34" y="17"/>
                  <a:pt x="34" y="17"/>
                </a:cubicBezTo>
                <a:lnTo>
                  <a:pt x="44" y="17"/>
                </a:lnTo>
                <a:close/>
                <a:moveTo>
                  <a:pt x="29" y="4"/>
                </a:moveTo>
                <a:cubicBezTo>
                  <a:pt x="29" y="4"/>
                  <a:pt x="29" y="4"/>
                  <a:pt x="29" y="4"/>
                </a:cubicBezTo>
                <a:cubicBezTo>
                  <a:pt x="29" y="4"/>
                  <a:pt x="29" y="4"/>
                  <a:pt x="29" y="4"/>
                </a:cubicBezTo>
                <a:cubicBezTo>
                  <a:pt x="30" y="4"/>
                  <a:pt x="30" y="4"/>
                  <a:pt x="30" y="3"/>
                </a:cubicBezTo>
                <a:cubicBezTo>
                  <a:pt x="30" y="14"/>
                  <a:pt x="30" y="14"/>
                  <a:pt x="30" y="14"/>
                </a:cubicBezTo>
                <a:cubicBezTo>
                  <a:pt x="21" y="14"/>
                  <a:pt x="21" y="14"/>
                  <a:pt x="21" y="14"/>
                </a:cubicBezTo>
                <a:cubicBezTo>
                  <a:pt x="23" y="9"/>
                  <a:pt x="26" y="6"/>
                  <a:pt x="29" y="4"/>
                </a:cubicBezTo>
                <a:close/>
                <a:moveTo>
                  <a:pt x="30" y="17"/>
                </a:moveTo>
                <a:cubicBezTo>
                  <a:pt x="30" y="30"/>
                  <a:pt x="30" y="30"/>
                  <a:pt x="30" y="30"/>
                </a:cubicBezTo>
                <a:cubicBezTo>
                  <a:pt x="17" y="30"/>
                  <a:pt x="17" y="30"/>
                  <a:pt x="17" y="30"/>
                </a:cubicBezTo>
                <a:cubicBezTo>
                  <a:pt x="18" y="26"/>
                  <a:pt x="18" y="21"/>
                  <a:pt x="20" y="17"/>
                </a:cubicBezTo>
                <a:lnTo>
                  <a:pt x="30" y="17"/>
                </a:lnTo>
                <a:close/>
                <a:moveTo>
                  <a:pt x="17" y="33"/>
                </a:moveTo>
                <a:cubicBezTo>
                  <a:pt x="30" y="33"/>
                  <a:pt x="30" y="33"/>
                  <a:pt x="30" y="33"/>
                </a:cubicBezTo>
                <a:cubicBezTo>
                  <a:pt x="30" y="46"/>
                  <a:pt x="30" y="46"/>
                  <a:pt x="30" y="46"/>
                </a:cubicBezTo>
                <a:cubicBezTo>
                  <a:pt x="20" y="46"/>
                  <a:pt x="20" y="46"/>
                  <a:pt x="20" y="46"/>
                </a:cubicBezTo>
                <a:cubicBezTo>
                  <a:pt x="18" y="43"/>
                  <a:pt x="18" y="38"/>
                  <a:pt x="17" y="33"/>
                </a:cubicBezTo>
                <a:close/>
                <a:moveTo>
                  <a:pt x="30" y="50"/>
                </a:moveTo>
                <a:cubicBezTo>
                  <a:pt x="30" y="60"/>
                  <a:pt x="30" y="60"/>
                  <a:pt x="30" y="60"/>
                </a:cubicBezTo>
                <a:cubicBezTo>
                  <a:pt x="30" y="60"/>
                  <a:pt x="29" y="60"/>
                  <a:pt x="28" y="60"/>
                </a:cubicBezTo>
                <a:cubicBezTo>
                  <a:pt x="25" y="58"/>
                  <a:pt x="23" y="54"/>
                  <a:pt x="21" y="50"/>
                </a:cubicBezTo>
                <a:lnTo>
                  <a:pt x="30" y="50"/>
                </a:lnTo>
                <a:close/>
                <a:moveTo>
                  <a:pt x="36" y="60"/>
                </a:moveTo>
                <a:cubicBezTo>
                  <a:pt x="35" y="60"/>
                  <a:pt x="34" y="60"/>
                  <a:pt x="34" y="60"/>
                </a:cubicBezTo>
                <a:cubicBezTo>
                  <a:pt x="34" y="60"/>
                  <a:pt x="34" y="60"/>
                  <a:pt x="34" y="60"/>
                </a:cubicBezTo>
                <a:cubicBezTo>
                  <a:pt x="34" y="50"/>
                  <a:pt x="34" y="50"/>
                  <a:pt x="34" y="50"/>
                </a:cubicBezTo>
                <a:cubicBezTo>
                  <a:pt x="43" y="50"/>
                  <a:pt x="43" y="50"/>
                  <a:pt x="43" y="50"/>
                </a:cubicBezTo>
                <a:cubicBezTo>
                  <a:pt x="41" y="54"/>
                  <a:pt x="39" y="58"/>
                  <a:pt x="36" y="60"/>
                </a:cubicBezTo>
                <a:close/>
                <a:moveTo>
                  <a:pt x="34" y="46"/>
                </a:moveTo>
                <a:cubicBezTo>
                  <a:pt x="34" y="33"/>
                  <a:pt x="34" y="33"/>
                  <a:pt x="34" y="33"/>
                </a:cubicBezTo>
                <a:cubicBezTo>
                  <a:pt x="46" y="33"/>
                  <a:pt x="46" y="33"/>
                  <a:pt x="46" y="33"/>
                </a:cubicBezTo>
                <a:cubicBezTo>
                  <a:pt x="46" y="38"/>
                  <a:pt x="46" y="43"/>
                  <a:pt x="44" y="46"/>
                </a:cubicBezTo>
                <a:lnTo>
                  <a:pt x="34" y="46"/>
                </a:lnTo>
                <a:close/>
                <a:moveTo>
                  <a:pt x="50" y="30"/>
                </a:moveTo>
                <a:cubicBezTo>
                  <a:pt x="50" y="26"/>
                  <a:pt x="49" y="21"/>
                  <a:pt x="48" y="17"/>
                </a:cubicBezTo>
                <a:cubicBezTo>
                  <a:pt x="57" y="17"/>
                  <a:pt x="57" y="17"/>
                  <a:pt x="57" y="17"/>
                </a:cubicBezTo>
                <a:cubicBezTo>
                  <a:pt x="59" y="21"/>
                  <a:pt x="60" y="26"/>
                  <a:pt x="60" y="30"/>
                </a:cubicBezTo>
                <a:lnTo>
                  <a:pt x="50" y="30"/>
                </a:lnTo>
                <a:close/>
                <a:moveTo>
                  <a:pt x="54" y="14"/>
                </a:moveTo>
                <a:cubicBezTo>
                  <a:pt x="47" y="14"/>
                  <a:pt x="47" y="14"/>
                  <a:pt x="47" y="14"/>
                </a:cubicBezTo>
                <a:cubicBezTo>
                  <a:pt x="45" y="10"/>
                  <a:pt x="43" y="7"/>
                  <a:pt x="41" y="5"/>
                </a:cubicBezTo>
                <a:cubicBezTo>
                  <a:pt x="46" y="6"/>
                  <a:pt x="51" y="10"/>
                  <a:pt x="54" y="14"/>
                </a:cubicBezTo>
                <a:close/>
                <a:moveTo>
                  <a:pt x="23" y="5"/>
                </a:moveTo>
                <a:cubicBezTo>
                  <a:pt x="21" y="7"/>
                  <a:pt x="19" y="10"/>
                  <a:pt x="17" y="14"/>
                </a:cubicBezTo>
                <a:cubicBezTo>
                  <a:pt x="10" y="14"/>
                  <a:pt x="10" y="14"/>
                  <a:pt x="10" y="14"/>
                </a:cubicBezTo>
                <a:cubicBezTo>
                  <a:pt x="13" y="10"/>
                  <a:pt x="18" y="6"/>
                  <a:pt x="23" y="5"/>
                </a:cubicBezTo>
                <a:close/>
                <a:moveTo>
                  <a:pt x="10" y="50"/>
                </a:moveTo>
                <a:cubicBezTo>
                  <a:pt x="17" y="50"/>
                  <a:pt x="17" y="50"/>
                  <a:pt x="17" y="50"/>
                </a:cubicBezTo>
                <a:cubicBezTo>
                  <a:pt x="19" y="53"/>
                  <a:pt x="21" y="56"/>
                  <a:pt x="23" y="59"/>
                </a:cubicBezTo>
                <a:cubicBezTo>
                  <a:pt x="18" y="57"/>
                  <a:pt x="13" y="54"/>
                  <a:pt x="10" y="50"/>
                </a:cubicBezTo>
                <a:close/>
                <a:moveTo>
                  <a:pt x="41" y="59"/>
                </a:moveTo>
                <a:cubicBezTo>
                  <a:pt x="43" y="56"/>
                  <a:pt x="45" y="53"/>
                  <a:pt x="47" y="50"/>
                </a:cubicBezTo>
                <a:cubicBezTo>
                  <a:pt x="54" y="50"/>
                  <a:pt x="54" y="50"/>
                  <a:pt x="54" y="50"/>
                </a:cubicBezTo>
                <a:cubicBezTo>
                  <a:pt x="51" y="54"/>
                  <a:pt x="46" y="57"/>
                  <a:pt x="41" y="59"/>
                </a:cubicBezTo>
                <a:close/>
              </a:path>
            </a:pathLst>
          </a:custGeom>
          <a:solidFill>
            <a:schemeClr val="bg1"/>
          </a:solidFill>
          <a:ln>
            <a:noFill/>
          </a:ln>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0" name="Freeform 191"/>
          <p:cNvSpPr>
            <a:spLocks noEditPoints="1"/>
          </p:cNvSpPr>
          <p:nvPr/>
        </p:nvSpPr>
        <p:spPr bwMode="auto">
          <a:xfrm>
            <a:off x="716147" y="4312143"/>
            <a:ext cx="326663" cy="355317"/>
          </a:xfrm>
          <a:custGeom>
            <a:avLst/>
            <a:gdLst>
              <a:gd name="T0" fmla="*/ 34 w 57"/>
              <a:gd name="T1" fmla="*/ 0 h 62"/>
              <a:gd name="T2" fmla="*/ 32 w 57"/>
              <a:gd name="T3" fmla="*/ 10 h 62"/>
              <a:gd name="T4" fmla="*/ 30 w 57"/>
              <a:gd name="T5" fmla="*/ 25 h 62"/>
              <a:gd name="T6" fmla="*/ 28 w 57"/>
              <a:gd name="T7" fmla="*/ 25 h 62"/>
              <a:gd name="T8" fmla="*/ 24 w 57"/>
              <a:gd name="T9" fmla="*/ 25 h 62"/>
              <a:gd name="T10" fmla="*/ 24 w 57"/>
              <a:gd name="T11" fmla="*/ 2 h 62"/>
              <a:gd name="T12" fmla="*/ 1 w 57"/>
              <a:gd name="T13" fmla="*/ 0 h 62"/>
              <a:gd name="T14" fmla="*/ 0 w 57"/>
              <a:gd name="T15" fmla="*/ 10 h 62"/>
              <a:gd name="T16" fmla="*/ 0 w 57"/>
              <a:gd name="T17" fmla="*/ 28 h 62"/>
              <a:gd name="T18" fmla="*/ 8 w 57"/>
              <a:gd name="T19" fmla="*/ 60 h 62"/>
              <a:gd name="T20" fmla="*/ 27 w 57"/>
              <a:gd name="T21" fmla="*/ 62 h 62"/>
              <a:gd name="T22" fmla="*/ 30 w 57"/>
              <a:gd name="T23" fmla="*/ 62 h 62"/>
              <a:gd name="T24" fmla="*/ 48 w 57"/>
              <a:gd name="T25" fmla="*/ 60 h 62"/>
              <a:gd name="T26" fmla="*/ 56 w 57"/>
              <a:gd name="T27" fmla="*/ 28 h 62"/>
              <a:gd name="T28" fmla="*/ 57 w 57"/>
              <a:gd name="T29" fmla="*/ 10 h 62"/>
              <a:gd name="T30" fmla="*/ 55 w 57"/>
              <a:gd name="T31" fmla="*/ 0 h 62"/>
              <a:gd name="T32" fmla="*/ 21 w 57"/>
              <a:gd name="T33" fmla="*/ 4 h 62"/>
              <a:gd name="T34" fmla="*/ 3 w 57"/>
              <a:gd name="T35" fmla="*/ 9 h 62"/>
              <a:gd name="T36" fmla="*/ 10 w 57"/>
              <a:gd name="T37" fmla="*/ 48 h 62"/>
              <a:gd name="T38" fmla="*/ 3 w 57"/>
              <a:gd name="T39" fmla="*/ 12 h 62"/>
              <a:gd name="T40" fmla="*/ 10 w 57"/>
              <a:gd name="T41" fmla="*/ 48 h 62"/>
              <a:gd name="T42" fmla="*/ 12 w 57"/>
              <a:gd name="T43" fmla="*/ 59 h 62"/>
              <a:gd name="T44" fmla="*/ 25 w 57"/>
              <a:gd name="T45" fmla="*/ 54 h 62"/>
              <a:gd name="T46" fmla="*/ 25 w 57"/>
              <a:gd name="T47" fmla="*/ 43 h 62"/>
              <a:gd name="T48" fmla="*/ 13 w 57"/>
              <a:gd name="T49" fmla="*/ 50 h 62"/>
              <a:gd name="T50" fmla="*/ 21 w 57"/>
              <a:gd name="T51" fmla="*/ 12 h 62"/>
              <a:gd name="T52" fmla="*/ 22 w 57"/>
              <a:gd name="T53" fmla="*/ 29 h 62"/>
              <a:gd name="T54" fmla="*/ 25 w 57"/>
              <a:gd name="T55" fmla="*/ 36 h 62"/>
              <a:gd name="T56" fmla="*/ 31 w 57"/>
              <a:gd name="T57" fmla="*/ 29 h 62"/>
              <a:gd name="T58" fmla="*/ 36 w 57"/>
              <a:gd name="T59" fmla="*/ 27 h 62"/>
              <a:gd name="T60" fmla="*/ 43 w 57"/>
              <a:gd name="T61" fmla="*/ 12 h 62"/>
              <a:gd name="T62" fmla="*/ 31 w 57"/>
              <a:gd name="T63" fmla="*/ 50 h 62"/>
              <a:gd name="T64" fmla="*/ 25 w 57"/>
              <a:gd name="T65" fmla="*/ 43 h 62"/>
              <a:gd name="T66" fmla="*/ 31 w 57"/>
              <a:gd name="T67" fmla="*/ 59 h 62"/>
              <a:gd name="T68" fmla="*/ 45 w 57"/>
              <a:gd name="T69" fmla="*/ 54 h 62"/>
              <a:gd name="T70" fmla="*/ 53 w 57"/>
              <a:gd name="T71" fmla="*/ 27 h 62"/>
              <a:gd name="T72" fmla="*/ 46 w 57"/>
              <a:gd name="T73" fmla="*/ 12 h 62"/>
              <a:gd name="T74" fmla="*/ 53 w 57"/>
              <a:gd name="T75" fmla="*/ 27 h 62"/>
              <a:gd name="T76" fmla="*/ 36 w 57"/>
              <a:gd name="T77" fmla="*/ 9 h 62"/>
              <a:gd name="T78" fmla="*/ 53 w 57"/>
              <a:gd name="T79"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7" h="62">
                <a:moveTo>
                  <a:pt x="55" y="0"/>
                </a:moveTo>
                <a:cubicBezTo>
                  <a:pt x="34" y="0"/>
                  <a:pt x="34" y="0"/>
                  <a:pt x="34" y="0"/>
                </a:cubicBezTo>
                <a:cubicBezTo>
                  <a:pt x="33" y="0"/>
                  <a:pt x="32" y="1"/>
                  <a:pt x="32" y="2"/>
                </a:cubicBezTo>
                <a:cubicBezTo>
                  <a:pt x="32" y="10"/>
                  <a:pt x="32" y="10"/>
                  <a:pt x="32" y="10"/>
                </a:cubicBezTo>
                <a:cubicBezTo>
                  <a:pt x="32" y="25"/>
                  <a:pt x="32" y="25"/>
                  <a:pt x="32" y="25"/>
                </a:cubicBezTo>
                <a:cubicBezTo>
                  <a:pt x="30" y="25"/>
                  <a:pt x="30" y="25"/>
                  <a:pt x="30" y="25"/>
                </a:cubicBezTo>
                <a:cubicBezTo>
                  <a:pt x="28" y="25"/>
                  <a:pt x="28" y="25"/>
                  <a:pt x="28" y="25"/>
                </a:cubicBezTo>
                <a:cubicBezTo>
                  <a:pt x="28" y="25"/>
                  <a:pt x="28" y="25"/>
                  <a:pt x="28" y="25"/>
                </a:cubicBezTo>
                <a:cubicBezTo>
                  <a:pt x="27" y="25"/>
                  <a:pt x="27" y="25"/>
                  <a:pt x="27" y="25"/>
                </a:cubicBezTo>
                <a:cubicBezTo>
                  <a:pt x="24" y="25"/>
                  <a:pt x="24" y="25"/>
                  <a:pt x="24" y="25"/>
                </a:cubicBezTo>
                <a:cubicBezTo>
                  <a:pt x="24" y="10"/>
                  <a:pt x="24" y="10"/>
                  <a:pt x="24" y="10"/>
                </a:cubicBezTo>
                <a:cubicBezTo>
                  <a:pt x="24" y="2"/>
                  <a:pt x="24" y="2"/>
                  <a:pt x="24" y="2"/>
                </a:cubicBezTo>
                <a:cubicBezTo>
                  <a:pt x="24" y="1"/>
                  <a:pt x="23" y="0"/>
                  <a:pt x="22" y="0"/>
                </a:cubicBezTo>
                <a:cubicBezTo>
                  <a:pt x="1" y="0"/>
                  <a:pt x="1" y="0"/>
                  <a:pt x="1" y="0"/>
                </a:cubicBezTo>
                <a:cubicBezTo>
                  <a:pt x="1" y="0"/>
                  <a:pt x="0" y="1"/>
                  <a:pt x="0" y="2"/>
                </a:cubicBezTo>
                <a:cubicBezTo>
                  <a:pt x="0" y="10"/>
                  <a:pt x="0" y="10"/>
                  <a:pt x="0" y="10"/>
                </a:cubicBezTo>
                <a:cubicBezTo>
                  <a:pt x="0" y="27"/>
                  <a:pt x="0" y="27"/>
                  <a:pt x="0" y="27"/>
                </a:cubicBezTo>
                <a:cubicBezTo>
                  <a:pt x="0" y="27"/>
                  <a:pt x="0" y="27"/>
                  <a:pt x="0" y="28"/>
                </a:cubicBezTo>
                <a:cubicBezTo>
                  <a:pt x="8" y="52"/>
                  <a:pt x="8" y="52"/>
                  <a:pt x="8" y="52"/>
                </a:cubicBezTo>
                <a:cubicBezTo>
                  <a:pt x="8" y="60"/>
                  <a:pt x="8" y="60"/>
                  <a:pt x="8" y="60"/>
                </a:cubicBezTo>
                <a:cubicBezTo>
                  <a:pt x="8" y="61"/>
                  <a:pt x="9" y="62"/>
                  <a:pt x="10" y="62"/>
                </a:cubicBezTo>
                <a:cubicBezTo>
                  <a:pt x="27" y="62"/>
                  <a:pt x="27" y="62"/>
                  <a:pt x="27" y="62"/>
                </a:cubicBezTo>
                <a:cubicBezTo>
                  <a:pt x="27" y="62"/>
                  <a:pt x="28" y="62"/>
                  <a:pt x="28" y="61"/>
                </a:cubicBezTo>
                <a:cubicBezTo>
                  <a:pt x="28" y="62"/>
                  <a:pt x="29" y="62"/>
                  <a:pt x="30" y="62"/>
                </a:cubicBezTo>
                <a:cubicBezTo>
                  <a:pt x="46" y="62"/>
                  <a:pt x="46" y="62"/>
                  <a:pt x="46" y="62"/>
                </a:cubicBezTo>
                <a:cubicBezTo>
                  <a:pt x="47" y="62"/>
                  <a:pt x="48" y="61"/>
                  <a:pt x="48" y="60"/>
                </a:cubicBezTo>
                <a:cubicBezTo>
                  <a:pt x="48" y="52"/>
                  <a:pt x="48" y="52"/>
                  <a:pt x="48" y="52"/>
                </a:cubicBezTo>
                <a:cubicBezTo>
                  <a:pt x="56" y="28"/>
                  <a:pt x="56" y="28"/>
                  <a:pt x="56" y="28"/>
                </a:cubicBezTo>
                <a:cubicBezTo>
                  <a:pt x="56" y="27"/>
                  <a:pt x="57" y="27"/>
                  <a:pt x="57" y="27"/>
                </a:cubicBezTo>
                <a:cubicBezTo>
                  <a:pt x="57" y="10"/>
                  <a:pt x="57" y="10"/>
                  <a:pt x="57" y="10"/>
                </a:cubicBezTo>
                <a:cubicBezTo>
                  <a:pt x="57" y="2"/>
                  <a:pt x="57" y="2"/>
                  <a:pt x="57" y="2"/>
                </a:cubicBezTo>
                <a:cubicBezTo>
                  <a:pt x="57" y="1"/>
                  <a:pt x="56" y="0"/>
                  <a:pt x="55" y="0"/>
                </a:cubicBezTo>
                <a:close/>
                <a:moveTo>
                  <a:pt x="3" y="4"/>
                </a:moveTo>
                <a:cubicBezTo>
                  <a:pt x="21" y="4"/>
                  <a:pt x="21" y="4"/>
                  <a:pt x="21" y="4"/>
                </a:cubicBezTo>
                <a:cubicBezTo>
                  <a:pt x="21" y="9"/>
                  <a:pt x="21" y="9"/>
                  <a:pt x="21" y="9"/>
                </a:cubicBezTo>
                <a:cubicBezTo>
                  <a:pt x="3" y="9"/>
                  <a:pt x="3" y="9"/>
                  <a:pt x="3" y="9"/>
                </a:cubicBezTo>
                <a:lnTo>
                  <a:pt x="3" y="4"/>
                </a:lnTo>
                <a:close/>
                <a:moveTo>
                  <a:pt x="10" y="48"/>
                </a:moveTo>
                <a:cubicBezTo>
                  <a:pt x="3" y="27"/>
                  <a:pt x="3" y="27"/>
                  <a:pt x="3" y="27"/>
                </a:cubicBezTo>
                <a:cubicBezTo>
                  <a:pt x="3" y="12"/>
                  <a:pt x="3" y="12"/>
                  <a:pt x="3" y="12"/>
                </a:cubicBezTo>
                <a:cubicBezTo>
                  <a:pt x="10" y="12"/>
                  <a:pt x="10" y="12"/>
                  <a:pt x="10" y="12"/>
                </a:cubicBezTo>
                <a:lnTo>
                  <a:pt x="10" y="48"/>
                </a:lnTo>
                <a:close/>
                <a:moveTo>
                  <a:pt x="25" y="59"/>
                </a:moveTo>
                <a:cubicBezTo>
                  <a:pt x="12" y="59"/>
                  <a:pt x="12" y="59"/>
                  <a:pt x="12" y="59"/>
                </a:cubicBezTo>
                <a:cubicBezTo>
                  <a:pt x="12" y="54"/>
                  <a:pt x="12" y="54"/>
                  <a:pt x="12" y="54"/>
                </a:cubicBezTo>
                <a:cubicBezTo>
                  <a:pt x="25" y="54"/>
                  <a:pt x="25" y="54"/>
                  <a:pt x="25" y="54"/>
                </a:cubicBezTo>
                <a:lnTo>
                  <a:pt x="25" y="59"/>
                </a:lnTo>
                <a:close/>
                <a:moveTo>
                  <a:pt x="25" y="43"/>
                </a:moveTo>
                <a:cubicBezTo>
                  <a:pt x="25" y="50"/>
                  <a:pt x="25" y="50"/>
                  <a:pt x="25" y="50"/>
                </a:cubicBezTo>
                <a:cubicBezTo>
                  <a:pt x="13" y="50"/>
                  <a:pt x="13" y="50"/>
                  <a:pt x="13" y="50"/>
                </a:cubicBezTo>
                <a:cubicBezTo>
                  <a:pt x="13" y="12"/>
                  <a:pt x="13" y="12"/>
                  <a:pt x="13" y="12"/>
                </a:cubicBezTo>
                <a:cubicBezTo>
                  <a:pt x="21" y="12"/>
                  <a:pt x="21" y="12"/>
                  <a:pt x="21" y="12"/>
                </a:cubicBezTo>
                <a:cubicBezTo>
                  <a:pt x="21" y="27"/>
                  <a:pt x="21" y="27"/>
                  <a:pt x="21" y="27"/>
                </a:cubicBezTo>
                <a:cubicBezTo>
                  <a:pt x="21" y="28"/>
                  <a:pt x="21" y="29"/>
                  <a:pt x="22" y="29"/>
                </a:cubicBezTo>
                <a:cubicBezTo>
                  <a:pt x="25" y="29"/>
                  <a:pt x="25" y="29"/>
                  <a:pt x="25" y="29"/>
                </a:cubicBezTo>
                <a:cubicBezTo>
                  <a:pt x="25" y="36"/>
                  <a:pt x="25" y="36"/>
                  <a:pt x="25" y="36"/>
                </a:cubicBezTo>
                <a:cubicBezTo>
                  <a:pt x="31" y="36"/>
                  <a:pt x="31" y="36"/>
                  <a:pt x="31" y="36"/>
                </a:cubicBezTo>
                <a:cubicBezTo>
                  <a:pt x="31" y="29"/>
                  <a:pt x="31" y="29"/>
                  <a:pt x="31" y="29"/>
                </a:cubicBezTo>
                <a:cubicBezTo>
                  <a:pt x="34" y="29"/>
                  <a:pt x="34" y="29"/>
                  <a:pt x="34" y="29"/>
                </a:cubicBezTo>
                <a:cubicBezTo>
                  <a:pt x="35" y="29"/>
                  <a:pt x="36" y="28"/>
                  <a:pt x="36" y="27"/>
                </a:cubicBezTo>
                <a:cubicBezTo>
                  <a:pt x="36" y="12"/>
                  <a:pt x="36" y="12"/>
                  <a:pt x="36" y="12"/>
                </a:cubicBezTo>
                <a:cubicBezTo>
                  <a:pt x="43" y="12"/>
                  <a:pt x="43" y="12"/>
                  <a:pt x="43" y="12"/>
                </a:cubicBezTo>
                <a:cubicBezTo>
                  <a:pt x="43" y="50"/>
                  <a:pt x="43" y="50"/>
                  <a:pt x="43" y="50"/>
                </a:cubicBezTo>
                <a:cubicBezTo>
                  <a:pt x="31" y="50"/>
                  <a:pt x="31" y="50"/>
                  <a:pt x="31" y="50"/>
                </a:cubicBezTo>
                <a:cubicBezTo>
                  <a:pt x="31" y="43"/>
                  <a:pt x="31" y="43"/>
                  <a:pt x="31" y="43"/>
                </a:cubicBezTo>
                <a:lnTo>
                  <a:pt x="25" y="43"/>
                </a:lnTo>
                <a:close/>
                <a:moveTo>
                  <a:pt x="45" y="59"/>
                </a:moveTo>
                <a:cubicBezTo>
                  <a:pt x="31" y="59"/>
                  <a:pt x="31" y="59"/>
                  <a:pt x="31" y="59"/>
                </a:cubicBezTo>
                <a:cubicBezTo>
                  <a:pt x="31" y="54"/>
                  <a:pt x="31" y="54"/>
                  <a:pt x="31" y="54"/>
                </a:cubicBezTo>
                <a:cubicBezTo>
                  <a:pt x="45" y="54"/>
                  <a:pt x="45" y="54"/>
                  <a:pt x="45" y="54"/>
                </a:cubicBezTo>
                <a:lnTo>
                  <a:pt x="45" y="59"/>
                </a:lnTo>
                <a:close/>
                <a:moveTo>
                  <a:pt x="53" y="27"/>
                </a:moveTo>
                <a:cubicBezTo>
                  <a:pt x="46" y="48"/>
                  <a:pt x="46" y="48"/>
                  <a:pt x="46" y="48"/>
                </a:cubicBezTo>
                <a:cubicBezTo>
                  <a:pt x="46" y="12"/>
                  <a:pt x="46" y="12"/>
                  <a:pt x="46" y="12"/>
                </a:cubicBezTo>
                <a:cubicBezTo>
                  <a:pt x="53" y="12"/>
                  <a:pt x="53" y="12"/>
                  <a:pt x="53" y="12"/>
                </a:cubicBezTo>
                <a:lnTo>
                  <a:pt x="53" y="27"/>
                </a:lnTo>
                <a:close/>
                <a:moveTo>
                  <a:pt x="53" y="9"/>
                </a:moveTo>
                <a:cubicBezTo>
                  <a:pt x="36" y="9"/>
                  <a:pt x="36" y="9"/>
                  <a:pt x="36" y="9"/>
                </a:cubicBezTo>
                <a:cubicBezTo>
                  <a:pt x="36" y="4"/>
                  <a:pt x="36" y="4"/>
                  <a:pt x="36" y="4"/>
                </a:cubicBezTo>
                <a:cubicBezTo>
                  <a:pt x="53" y="4"/>
                  <a:pt x="53" y="4"/>
                  <a:pt x="53" y="4"/>
                </a:cubicBezTo>
                <a:lnTo>
                  <a:pt x="53" y="9"/>
                </a:lnTo>
                <a:close/>
              </a:path>
            </a:pathLst>
          </a:custGeom>
          <a:solidFill>
            <a:schemeClr val="bg1"/>
          </a:solidFill>
          <a:ln>
            <a:noFill/>
          </a:ln>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41"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LES QUATRE PHASES DE DÉLÉGATION OPTIMALE</a:t>
            </a:r>
            <a:endParaRPr lang="en-US" dirty="0"/>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50B2620E-37FE-4104-9483-8D1683DEB477}" type="slidenum">
              <a:rPr lang="fr-FR" sz="1200" smtClean="0">
                <a:latin typeface="Gill Sans" panose="020B0604020202020204"/>
              </a:rPr>
              <a:pPr algn="ctr"/>
              <a:t>5</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91016896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4"/>
                                        </p:tgtEl>
                                        <p:attrNameLst>
                                          <p:attrName/>
                                        </p:attrNameLst>
                                      </p:cBhvr>
                                      <p:to>
                                        <p:strVal val="visible"/>
                                      </p:to>
                                    </p:set>
                                    <p:anim calcmode="lin" valueType="num">
                                      <p:cBhvr additive="base">
                                        <p:cTn id="7" dur="500" fill="hold"/>
                                        <p:tgtEl>
                                          <p:spTgt spid="14"/>
                                        </p:tgtEl>
                                        <p:attrNameLst>
                                          <p:attrName/>
                                        </p:attrNameLst>
                                      </p:cBhvr>
                                      <p:tavLst>
                                        <p:tav tm="0">
                                          <p:val>
                                            <p:strVal val="0-#ppt_w/2"/>
                                          </p:val>
                                        </p:tav>
                                        <p:tav tm="100000">
                                          <p:val>
                                            <p:strVal val="#ppt_x"/>
                                          </p:val>
                                        </p:tav>
                                      </p:tavLst>
                                    </p:anim>
                                    <p:anim calcmode="lin" valueType="num">
                                      <p:cBhvr additive="base">
                                        <p:cTn id="8" dur="500" fill="hold"/>
                                        <p:tgtEl>
                                          <p:spTgt spid="14"/>
                                        </p:tgtEl>
                                        <p:attrNameLst>
                                          <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
                                        </p:attrNameLst>
                                      </p:cBhvr>
                                      <p:to>
                                        <p:strVal val="visible"/>
                                      </p:to>
                                    </p:set>
                                    <p:anim calcmode="lin" valueType="num">
                                      <p:cBhvr additive="base">
                                        <p:cTn id="11" dur="500" fill="hold"/>
                                        <p:tgtEl>
                                          <p:spTgt spid="15"/>
                                        </p:tgtEl>
                                        <p:attrNameLst>
                                          <p:attrName/>
                                        </p:attrNameLst>
                                      </p:cBhvr>
                                      <p:tavLst>
                                        <p:tav tm="0">
                                          <p:val>
                                            <p:strVal val="0-#ppt_w/2"/>
                                          </p:val>
                                        </p:tav>
                                        <p:tav tm="100000">
                                          <p:val>
                                            <p:strVal val="#ppt_x"/>
                                          </p:val>
                                        </p:tav>
                                      </p:tavLst>
                                    </p:anim>
                                    <p:anim calcmode="lin" valueType="num">
                                      <p:cBhvr additive="base">
                                        <p:cTn id="12" dur="500" fill="hold"/>
                                        <p:tgtEl>
                                          <p:spTgt spid="15"/>
                                        </p:tgtEl>
                                        <p:attrNameLst>
                                          <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17"/>
                                        </p:tgtEl>
                                        <p:attrNameLst>
                                          <p:attrName/>
                                        </p:attrNameLst>
                                      </p:cBhvr>
                                      <p:to>
                                        <p:strVal val="visible"/>
                                      </p:to>
                                    </p:set>
                                    <p:anim calcmode="lin" valueType="num">
                                      <p:cBhvr additive="base">
                                        <p:cTn id="15" dur="500" fill="hold"/>
                                        <p:tgtEl>
                                          <p:spTgt spid="17"/>
                                        </p:tgtEl>
                                        <p:attrNameLst>
                                          <p:attrName/>
                                        </p:attrNameLst>
                                      </p:cBhvr>
                                      <p:tavLst>
                                        <p:tav tm="0">
                                          <p:val>
                                            <p:strVal val="0-#ppt_w/2"/>
                                          </p:val>
                                        </p:tav>
                                        <p:tav tm="100000">
                                          <p:val>
                                            <p:strVal val="#ppt_x"/>
                                          </p:val>
                                        </p:tav>
                                      </p:tavLst>
                                    </p:anim>
                                    <p:anim calcmode="lin" valueType="num">
                                      <p:cBhvr additive="base">
                                        <p:cTn id="16" dur="500" fill="hold"/>
                                        <p:tgtEl>
                                          <p:spTgt spid="17"/>
                                        </p:tgtEl>
                                        <p:attrNameLst>
                                          <p:attrName/>
                                        </p:attrNameLst>
                                      </p:cBhvr>
                                      <p:tavLst>
                                        <p:tav tm="0">
                                          <p:val>
                                            <p:strVal val="#ppt_y"/>
                                          </p:val>
                                        </p:tav>
                                        <p:tav tm="100000">
                                          <p:val>
                                            <p:strVal val="#ppt_y"/>
                                          </p:val>
                                        </p:tav>
                                      </p:tavLst>
                                    </p:anim>
                                  </p:childTnLst>
                                </p:cTn>
                              </p:par>
                              <p:par>
                                <p:cTn id="17" presetID="2" presetClass="entr" presetSubtype="8" fill="hold" grpId="0" nodeType="withEffect">
                                  <p:stCondLst>
                                    <p:cond delay="750"/>
                                  </p:stCondLst>
                                  <p:childTnLst>
                                    <p:set>
                                      <p:cBhvr>
                                        <p:cTn id="18" dur="1" fill="hold">
                                          <p:stCondLst>
                                            <p:cond delay="0"/>
                                          </p:stCondLst>
                                        </p:cTn>
                                        <p:tgtEl>
                                          <p:spTgt spid="18"/>
                                        </p:tgtEl>
                                        <p:attrNameLst>
                                          <p:attrName/>
                                        </p:attrNameLst>
                                      </p:cBhvr>
                                      <p:to>
                                        <p:strVal val="visible"/>
                                      </p:to>
                                    </p:set>
                                    <p:anim calcmode="lin" valueType="num">
                                      <p:cBhvr additive="base">
                                        <p:cTn id="19" dur="500" fill="hold"/>
                                        <p:tgtEl>
                                          <p:spTgt spid="18"/>
                                        </p:tgtEl>
                                        <p:attrNameLst>
                                          <p:attrName/>
                                        </p:attrNameLst>
                                      </p:cBhvr>
                                      <p:tavLst>
                                        <p:tav tm="0">
                                          <p:val>
                                            <p:strVal val="0-#ppt_w/2"/>
                                          </p:val>
                                        </p:tav>
                                        <p:tav tm="100000">
                                          <p:val>
                                            <p:strVal val="#ppt_x"/>
                                          </p:val>
                                        </p:tav>
                                      </p:tavLst>
                                    </p:anim>
                                    <p:anim calcmode="lin" valueType="num">
                                      <p:cBhvr additive="base">
                                        <p:cTn id="20" dur="500" fill="hold"/>
                                        <p:tgtEl>
                                          <p:spTgt spid="18"/>
                                        </p:tgtEl>
                                        <p:attrNameLst>
                                          <p:attrName/>
                                        </p:attrNameLst>
                                      </p:cBhvr>
                                      <p:tavLst>
                                        <p:tav tm="0">
                                          <p:val>
                                            <p:strVal val="#ppt_y"/>
                                          </p:val>
                                        </p:tav>
                                        <p:tav tm="100000">
                                          <p:val>
                                            <p:strVal val="#ppt_y"/>
                                          </p:val>
                                        </p:tav>
                                      </p:tavLst>
                                    </p:anim>
                                  </p:childTnLst>
                                </p:cTn>
                              </p:par>
                              <p:par>
                                <p:cTn id="21" presetID="2" presetClass="entr" presetSubtype="8" fill="hold" grpId="0" nodeType="withEffect">
                                  <p:stCondLst>
                                    <p:cond delay="750"/>
                                  </p:stCondLst>
                                  <p:childTnLst>
                                    <p:set>
                                      <p:cBhvr>
                                        <p:cTn id="22" dur="1" fill="hold">
                                          <p:stCondLst>
                                            <p:cond delay="0"/>
                                          </p:stCondLst>
                                        </p:cTn>
                                        <p:tgtEl>
                                          <p:spTgt spid="26"/>
                                        </p:tgtEl>
                                        <p:attrNameLst>
                                          <p:attrName/>
                                        </p:attrNameLst>
                                      </p:cBhvr>
                                      <p:to>
                                        <p:strVal val="visible"/>
                                      </p:to>
                                    </p:set>
                                    <p:anim calcmode="lin" valueType="num">
                                      <p:cBhvr additive="base">
                                        <p:cTn id="23" dur="500" fill="hold"/>
                                        <p:tgtEl>
                                          <p:spTgt spid="26"/>
                                        </p:tgtEl>
                                        <p:attrNameLst>
                                          <p:attrName/>
                                        </p:attrNameLst>
                                      </p:cBhvr>
                                      <p:tavLst>
                                        <p:tav tm="0">
                                          <p:val>
                                            <p:strVal val="0-#ppt_w/2"/>
                                          </p:val>
                                        </p:tav>
                                        <p:tav tm="100000">
                                          <p:val>
                                            <p:strVal val="#ppt_x"/>
                                          </p:val>
                                        </p:tav>
                                      </p:tavLst>
                                    </p:anim>
                                    <p:anim calcmode="lin" valueType="num">
                                      <p:cBhvr additive="base">
                                        <p:cTn id="24" dur="500" fill="hold"/>
                                        <p:tgtEl>
                                          <p:spTgt spid="26"/>
                                        </p:tgtEl>
                                        <p:attrNameLst>
                                          <p:attrName/>
                                        </p:attrNameLst>
                                      </p:cBhvr>
                                      <p:tavLst>
                                        <p:tav tm="0">
                                          <p:val>
                                            <p:strVal val="#ppt_y"/>
                                          </p:val>
                                        </p:tav>
                                        <p:tav tm="100000">
                                          <p:val>
                                            <p:strVal val="#ppt_y"/>
                                          </p:val>
                                        </p:tav>
                                      </p:tavLst>
                                    </p:anim>
                                  </p:childTnLst>
                                </p:cTn>
                              </p:par>
                              <p:par>
                                <p:cTn id="25" presetID="2" presetClass="entr" presetSubtype="8" fill="hold" grpId="0" nodeType="withEffect">
                                  <p:stCondLst>
                                    <p:cond delay="750"/>
                                  </p:stCondLst>
                                  <p:childTnLst>
                                    <p:set>
                                      <p:cBhvr>
                                        <p:cTn id="26" dur="1" fill="hold">
                                          <p:stCondLst>
                                            <p:cond delay="0"/>
                                          </p:stCondLst>
                                        </p:cTn>
                                        <p:tgtEl>
                                          <p:spTgt spid="28"/>
                                        </p:tgtEl>
                                        <p:attrNameLst>
                                          <p:attrName/>
                                        </p:attrNameLst>
                                      </p:cBhvr>
                                      <p:to>
                                        <p:strVal val="visible"/>
                                      </p:to>
                                    </p:set>
                                    <p:anim calcmode="lin" valueType="num">
                                      <p:cBhvr additive="base">
                                        <p:cTn id="27" dur="500" fill="hold"/>
                                        <p:tgtEl>
                                          <p:spTgt spid="28"/>
                                        </p:tgtEl>
                                        <p:attrNameLst>
                                          <p:attrName/>
                                        </p:attrNameLst>
                                      </p:cBhvr>
                                      <p:tavLst>
                                        <p:tav tm="0">
                                          <p:val>
                                            <p:strVal val="0-#ppt_w/2"/>
                                          </p:val>
                                        </p:tav>
                                        <p:tav tm="100000">
                                          <p:val>
                                            <p:strVal val="#ppt_x"/>
                                          </p:val>
                                        </p:tav>
                                      </p:tavLst>
                                    </p:anim>
                                    <p:anim calcmode="lin" valueType="num">
                                      <p:cBhvr additive="base">
                                        <p:cTn id="28" dur="500" fill="hold"/>
                                        <p:tgtEl>
                                          <p:spTgt spid="28"/>
                                        </p:tgtEl>
                                        <p:attrNameLst>
                                          <p:attrName/>
                                        </p:attrNameLst>
                                      </p:cBhvr>
                                      <p:tavLst>
                                        <p:tav tm="0">
                                          <p:val>
                                            <p:strVal val="#ppt_y"/>
                                          </p:val>
                                        </p:tav>
                                        <p:tav tm="100000">
                                          <p:val>
                                            <p:strVal val="#ppt_y"/>
                                          </p:val>
                                        </p:tav>
                                      </p:tavLst>
                                    </p:anim>
                                  </p:childTnLst>
                                </p:cTn>
                              </p:par>
                              <p:par>
                                <p:cTn id="29" presetID="2" presetClass="entr" presetSubtype="8" fill="hold" nodeType="withEffect">
                                  <p:stCondLst>
                                    <p:cond delay="750"/>
                                  </p:stCondLst>
                                  <p:childTnLst>
                                    <p:set>
                                      <p:cBhvr>
                                        <p:cTn id="30" dur="1" fill="hold">
                                          <p:stCondLst>
                                            <p:cond delay="0"/>
                                          </p:stCondLst>
                                        </p:cTn>
                                        <p:tgtEl>
                                          <p:spTgt spid="32"/>
                                        </p:tgtEl>
                                        <p:attrNameLst>
                                          <p:attrName/>
                                        </p:attrNameLst>
                                      </p:cBhvr>
                                      <p:to>
                                        <p:strVal val="visible"/>
                                      </p:to>
                                    </p:set>
                                    <p:anim calcmode="lin" valueType="num">
                                      <p:cBhvr additive="base">
                                        <p:cTn id="31" dur="500" fill="hold"/>
                                        <p:tgtEl>
                                          <p:spTgt spid="32"/>
                                        </p:tgtEl>
                                        <p:attrNameLst>
                                          <p:attrName/>
                                        </p:attrNameLst>
                                      </p:cBhvr>
                                      <p:tavLst>
                                        <p:tav tm="0">
                                          <p:val>
                                            <p:strVal val="0-#ppt_w/2"/>
                                          </p:val>
                                        </p:tav>
                                        <p:tav tm="100000">
                                          <p:val>
                                            <p:strVal val="#ppt_x"/>
                                          </p:val>
                                        </p:tav>
                                      </p:tavLst>
                                    </p:anim>
                                    <p:anim calcmode="lin" valueType="num">
                                      <p:cBhvr additive="base">
                                        <p:cTn id="32" dur="500" fill="hold"/>
                                        <p:tgtEl>
                                          <p:spTgt spid="32"/>
                                        </p:tgtEl>
                                        <p:attrNameLst>
                                          <p:attrName/>
                                        </p:attrNameLst>
                                      </p:cBhvr>
                                      <p:tavLst>
                                        <p:tav tm="0">
                                          <p:val>
                                            <p:strVal val="#ppt_y"/>
                                          </p:val>
                                        </p:tav>
                                        <p:tav tm="100000">
                                          <p:val>
                                            <p:strVal val="#ppt_y"/>
                                          </p:val>
                                        </p:tav>
                                      </p:tavLst>
                                    </p:anim>
                                  </p:childTnLst>
                                </p:cTn>
                              </p:par>
                              <p:par>
                                <p:cTn id="33" presetID="2" presetClass="entr" presetSubtype="8" fill="hold" nodeType="withEffect">
                                  <p:stCondLst>
                                    <p:cond delay="750"/>
                                  </p:stCondLst>
                                  <p:childTnLst>
                                    <p:set>
                                      <p:cBhvr>
                                        <p:cTn id="34" dur="1" fill="hold">
                                          <p:stCondLst>
                                            <p:cond delay="0"/>
                                          </p:stCondLst>
                                        </p:cTn>
                                        <p:tgtEl>
                                          <p:spTgt spid="36"/>
                                        </p:tgtEl>
                                        <p:attrNameLst>
                                          <p:attrName/>
                                        </p:attrNameLst>
                                      </p:cBhvr>
                                      <p:to>
                                        <p:strVal val="visible"/>
                                      </p:to>
                                    </p:set>
                                    <p:anim calcmode="lin" valueType="num">
                                      <p:cBhvr additive="base">
                                        <p:cTn id="35" dur="500" fill="hold"/>
                                        <p:tgtEl>
                                          <p:spTgt spid="36"/>
                                        </p:tgtEl>
                                        <p:attrNameLst>
                                          <p:attrName/>
                                        </p:attrNameLst>
                                      </p:cBhvr>
                                      <p:tavLst>
                                        <p:tav tm="0">
                                          <p:val>
                                            <p:strVal val="0-#ppt_w/2"/>
                                          </p:val>
                                        </p:tav>
                                        <p:tav tm="100000">
                                          <p:val>
                                            <p:strVal val="#ppt_x"/>
                                          </p:val>
                                        </p:tav>
                                      </p:tavLst>
                                    </p:anim>
                                    <p:anim calcmode="lin" valueType="num">
                                      <p:cBhvr additive="base">
                                        <p:cTn id="36" dur="500" fill="hold"/>
                                        <p:tgtEl>
                                          <p:spTgt spid="36"/>
                                        </p:tgtEl>
                                        <p:attrNameLst>
                                          <p:attrName/>
                                        </p:attrNameLst>
                                      </p:cBhvr>
                                      <p:tavLst>
                                        <p:tav tm="0">
                                          <p:val>
                                            <p:strVal val="#ppt_y"/>
                                          </p:val>
                                        </p:tav>
                                        <p:tav tm="100000">
                                          <p:val>
                                            <p:strVal val="#ppt_y"/>
                                          </p:val>
                                        </p:tav>
                                      </p:tavLst>
                                    </p:anim>
                                  </p:childTnLst>
                                </p:cTn>
                              </p:par>
                              <p:par>
                                <p:cTn id="37" presetID="2" presetClass="entr" presetSubtype="8" fill="hold" grpId="0" nodeType="withEffect">
                                  <p:stCondLst>
                                    <p:cond delay="750"/>
                                  </p:stCondLst>
                                  <p:childTnLst>
                                    <p:set>
                                      <p:cBhvr>
                                        <p:cTn id="38" dur="1" fill="hold">
                                          <p:stCondLst>
                                            <p:cond delay="0"/>
                                          </p:stCondLst>
                                        </p:cTn>
                                        <p:tgtEl>
                                          <p:spTgt spid="39"/>
                                        </p:tgtEl>
                                        <p:attrNameLst>
                                          <p:attrName/>
                                        </p:attrNameLst>
                                      </p:cBhvr>
                                      <p:to>
                                        <p:strVal val="visible"/>
                                      </p:to>
                                    </p:set>
                                    <p:anim calcmode="lin" valueType="num">
                                      <p:cBhvr additive="base">
                                        <p:cTn id="39" dur="500" fill="hold"/>
                                        <p:tgtEl>
                                          <p:spTgt spid="39"/>
                                        </p:tgtEl>
                                        <p:attrNameLst>
                                          <p:attrName/>
                                        </p:attrNameLst>
                                      </p:cBhvr>
                                      <p:tavLst>
                                        <p:tav tm="0">
                                          <p:val>
                                            <p:strVal val="0-#ppt_w/2"/>
                                          </p:val>
                                        </p:tav>
                                        <p:tav tm="100000">
                                          <p:val>
                                            <p:strVal val="#ppt_x"/>
                                          </p:val>
                                        </p:tav>
                                      </p:tavLst>
                                    </p:anim>
                                    <p:anim calcmode="lin" valueType="num">
                                      <p:cBhvr additive="base">
                                        <p:cTn id="40" dur="500" fill="hold"/>
                                        <p:tgtEl>
                                          <p:spTgt spid="39"/>
                                        </p:tgtEl>
                                        <p:attrNameLst>
                                          <p:attrName/>
                                        </p:attrNameLst>
                                      </p:cBhvr>
                                      <p:tavLst>
                                        <p:tav tm="0">
                                          <p:val>
                                            <p:strVal val="#ppt_y"/>
                                          </p:val>
                                        </p:tav>
                                        <p:tav tm="100000">
                                          <p:val>
                                            <p:strVal val="#ppt_y"/>
                                          </p:val>
                                        </p:tav>
                                      </p:tavLst>
                                    </p:anim>
                                  </p:childTnLst>
                                </p:cTn>
                              </p:par>
                              <p:par>
                                <p:cTn id="41" presetID="2" presetClass="entr" presetSubtype="8" fill="hold" grpId="0" nodeType="withEffect">
                                  <p:stCondLst>
                                    <p:cond delay="750"/>
                                  </p:stCondLst>
                                  <p:childTnLst>
                                    <p:set>
                                      <p:cBhvr>
                                        <p:cTn id="42" dur="1" fill="hold">
                                          <p:stCondLst>
                                            <p:cond delay="0"/>
                                          </p:stCondLst>
                                        </p:cTn>
                                        <p:tgtEl>
                                          <p:spTgt spid="40"/>
                                        </p:tgtEl>
                                        <p:attrNameLst>
                                          <p:attrName/>
                                        </p:attrNameLst>
                                      </p:cBhvr>
                                      <p:to>
                                        <p:strVal val="visible"/>
                                      </p:to>
                                    </p:set>
                                    <p:anim calcmode="lin" valueType="num">
                                      <p:cBhvr additive="base">
                                        <p:cTn id="43" dur="500" fill="hold"/>
                                        <p:tgtEl>
                                          <p:spTgt spid="40"/>
                                        </p:tgtEl>
                                        <p:attrNameLst>
                                          <p:attrName/>
                                        </p:attrNameLst>
                                      </p:cBhvr>
                                      <p:tavLst>
                                        <p:tav tm="0">
                                          <p:val>
                                            <p:strVal val="0-#ppt_w/2"/>
                                          </p:val>
                                        </p:tav>
                                        <p:tav tm="100000">
                                          <p:val>
                                            <p:strVal val="#ppt_x"/>
                                          </p:val>
                                        </p:tav>
                                      </p:tavLst>
                                    </p:anim>
                                    <p:anim calcmode="lin" valueType="num">
                                      <p:cBhvr additive="base">
                                        <p:cTn id="44" dur="500" fill="hold"/>
                                        <p:tgtEl>
                                          <p:spTgt spid="40"/>
                                        </p:tgtEl>
                                        <p:attrNameLst>
                                          <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26" grpId="0" animBg="1"/>
      <p:bldP spid="28"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กลุ่ม 72"/>
          <p:cNvGrpSpPr/>
          <p:nvPr/>
        </p:nvGrpSpPr>
        <p:grpSpPr>
          <a:xfrm>
            <a:off x="4417296" y="1716987"/>
            <a:ext cx="4388997" cy="3032669"/>
            <a:chOff x="3371453" y="4453448"/>
            <a:chExt cx="11675037" cy="8067111"/>
          </a:xfrm>
        </p:grpSpPr>
        <p:sp>
          <p:nvSpPr>
            <p:cNvPr id="74" name="Freeform 422"/>
            <p:cNvSpPr>
              <a:spLocks/>
            </p:cNvSpPr>
            <p:nvPr/>
          </p:nvSpPr>
          <p:spPr bwMode="auto">
            <a:xfrm>
              <a:off x="10487856" y="7031104"/>
              <a:ext cx="3961954" cy="5417853"/>
            </a:xfrm>
            <a:custGeom>
              <a:avLst/>
              <a:gdLst>
                <a:gd name="T0" fmla="*/ 798 w 996"/>
                <a:gd name="T1" fmla="*/ 0 h 1362"/>
                <a:gd name="T2" fmla="*/ 0 w 996"/>
                <a:gd name="T3" fmla="*/ 0 h 1362"/>
                <a:gd name="T4" fmla="*/ 0 w 996"/>
                <a:gd name="T5" fmla="*/ 1362 h 1362"/>
                <a:gd name="T6" fmla="*/ 996 w 996"/>
                <a:gd name="T7" fmla="*/ 1362 h 1362"/>
                <a:gd name="T8" fmla="*/ 996 w 996"/>
                <a:gd name="T9" fmla="*/ 138 h 1362"/>
                <a:gd name="T10" fmla="*/ 798 w 996"/>
                <a:gd name="T11" fmla="*/ 0 h 1362"/>
              </a:gdLst>
              <a:ahLst/>
              <a:cxnLst>
                <a:cxn ang="0">
                  <a:pos x="T0" y="T1"/>
                </a:cxn>
                <a:cxn ang="0">
                  <a:pos x="T2" y="T3"/>
                </a:cxn>
                <a:cxn ang="0">
                  <a:pos x="T4" y="T5"/>
                </a:cxn>
                <a:cxn ang="0">
                  <a:pos x="T6" y="T7"/>
                </a:cxn>
                <a:cxn ang="0">
                  <a:pos x="T8" y="T9"/>
                </a:cxn>
                <a:cxn ang="0">
                  <a:pos x="T10" y="T11"/>
                </a:cxn>
              </a:cxnLst>
              <a:rect l="0" t="0" r="r" b="b"/>
              <a:pathLst>
                <a:path w="996" h="1362">
                  <a:moveTo>
                    <a:pt x="798" y="0"/>
                  </a:moveTo>
                  <a:lnTo>
                    <a:pt x="0" y="0"/>
                  </a:lnTo>
                  <a:lnTo>
                    <a:pt x="0" y="1362"/>
                  </a:lnTo>
                  <a:lnTo>
                    <a:pt x="996" y="1362"/>
                  </a:lnTo>
                  <a:lnTo>
                    <a:pt x="996" y="138"/>
                  </a:lnTo>
                  <a:lnTo>
                    <a:pt x="798"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0" name="Freeform 423"/>
            <p:cNvSpPr>
              <a:spLocks/>
            </p:cNvSpPr>
            <p:nvPr/>
          </p:nvSpPr>
          <p:spPr bwMode="auto">
            <a:xfrm>
              <a:off x="10487856" y="7031104"/>
              <a:ext cx="3961954" cy="5417853"/>
            </a:xfrm>
            <a:custGeom>
              <a:avLst/>
              <a:gdLst>
                <a:gd name="T0" fmla="*/ 798 w 996"/>
                <a:gd name="T1" fmla="*/ 0 h 1362"/>
                <a:gd name="T2" fmla="*/ 0 w 996"/>
                <a:gd name="T3" fmla="*/ 0 h 1362"/>
                <a:gd name="T4" fmla="*/ 0 w 996"/>
                <a:gd name="T5" fmla="*/ 1362 h 1362"/>
                <a:gd name="T6" fmla="*/ 996 w 996"/>
                <a:gd name="T7" fmla="*/ 1362 h 1362"/>
                <a:gd name="T8" fmla="*/ 996 w 996"/>
                <a:gd name="T9" fmla="*/ 138 h 1362"/>
                <a:gd name="T10" fmla="*/ 798 w 996"/>
                <a:gd name="T11" fmla="*/ 0 h 1362"/>
              </a:gdLst>
              <a:ahLst/>
              <a:cxnLst>
                <a:cxn ang="0">
                  <a:pos x="T0" y="T1"/>
                </a:cxn>
                <a:cxn ang="0">
                  <a:pos x="T2" y="T3"/>
                </a:cxn>
                <a:cxn ang="0">
                  <a:pos x="T4" y="T5"/>
                </a:cxn>
                <a:cxn ang="0">
                  <a:pos x="T6" y="T7"/>
                </a:cxn>
                <a:cxn ang="0">
                  <a:pos x="T8" y="T9"/>
                </a:cxn>
                <a:cxn ang="0">
                  <a:pos x="T10" y="T11"/>
                </a:cxn>
              </a:cxnLst>
              <a:rect l="0" t="0" r="r" b="b"/>
              <a:pathLst>
                <a:path w="996" h="1362">
                  <a:moveTo>
                    <a:pt x="798" y="0"/>
                  </a:moveTo>
                  <a:lnTo>
                    <a:pt x="0" y="0"/>
                  </a:lnTo>
                  <a:lnTo>
                    <a:pt x="0" y="1362"/>
                  </a:lnTo>
                  <a:lnTo>
                    <a:pt x="996" y="1362"/>
                  </a:lnTo>
                  <a:lnTo>
                    <a:pt x="996" y="138"/>
                  </a:lnTo>
                  <a:lnTo>
                    <a:pt x="7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1" name="Freeform 424"/>
            <p:cNvSpPr>
              <a:spLocks/>
            </p:cNvSpPr>
            <p:nvPr/>
          </p:nvSpPr>
          <p:spPr bwMode="auto">
            <a:xfrm>
              <a:off x="13662193" y="7031104"/>
              <a:ext cx="787617" cy="548945"/>
            </a:xfrm>
            <a:custGeom>
              <a:avLst/>
              <a:gdLst>
                <a:gd name="T0" fmla="*/ 0 w 198"/>
                <a:gd name="T1" fmla="*/ 138 h 138"/>
                <a:gd name="T2" fmla="*/ 198 w 198"/>
                <a:gd name="T3" fmla="*/ 138 h 138"/>
                <a:gd name="T4" fmla="*/ 0 w 198"/>
                <a:gd name="T5" fmla="*/ 0 h 138"/>
                <a:gd name="T6" fmla="*/ 0 w 198"/>
                <a:gd name="T7" fmla="*/ 138 h 138"/>
              </a:gdLst>
              <a:ahLst/>
              <a:cxnLst>
                <a:cxn ang="0">
                  <a:pos x="T0" y="T1"/>
                </a:cxn>
                <a:cxn ang="0">
                  <a:pos x="T2" y="T3"/>
                </a:cxn>
                <a:cxn ang="0">
                  <a:pos x="T4" y="T5"/>
                </a:cxn>
                <a:cxn ang="0">
                  <a:pos x="T6" y="T7"/>
                </a:cxn>
              </a:cxnLst>
              <a:rect l="0" t="0" r="r" b="b"/>
              <a:pathLst>
                <a:path w="198" h="138">
                  <a:moveTo>
                    <a:pt x="0" y="138"/>
                  </a:moveTo>
                  <a:lnTo>
                    <a:pt x="198" y="138"/>
                  </a:lnTo>
                  <a:lnTo>
                    <a:pt x="0" y="0"/>
                  </a:lnTo>
                  <a:lnTo>
                    <a:pt x="0" y="138"/>
                  </a:lnTo>
                  <a:close/>
                </a:path>
              </a:pathLst>
            </a:custGeom>
            <a:solidFill>
              <a:srgbClr val="E9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2" name="Rectangle 425"/>
            <p:cNvSpPr>
              <a:spLocks noChangeArrowheads="1"/>
            </p:cNvSpPr>
            <p:nvPr/>
          </p:nvSpPr>
          <p:spPr bwMode="auto">
            <a:xfrm>
              <a:off x="10678793" y="7293644"/>
              <a:ext cx="1097891"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3" name="Rectangle 426"/>
            <p:cNvSpPr>
              <a:spLocks noChangeArrowheads="1"/>
            </p:cNvSpPr>
            <p:nvPr/>
          </p:nvSpPr>
          <p:spPr bwMode="auto">
            <a:xfrm>
              <a:off x="10678793" y="7293644"/>
              <a:ext cx="1097891" cy="1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4" name="Rectangle 427"/>
            <p:cNvSpPr>
              <a:spLocks noChangeArrowheads="1"/>
            </p:cNvSpPr>
            <p:nvPr/>
          </p:nvSpPr>
          <p:spPr bwMode="auto">
            <a:xfrm>
              <a:off x="10678793" y="7508448"/>
              <a:ext cx="883086"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5" name="Rectangle 428"/>
            <p:cNvSpPr>
              <a:spLocks noChangeArrowheads="1"/>
            </p:cNvSpPr>
            <p:nvPr/>
          </p:nvSpPr>
          <p:spPr bwMode="auto">
            <a:xfrm>
              <a:off x="10678793" y="7508448"/>
              <a:ext cx="883086"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6" name="Rectangle 429"/>
            <p:cNvSpPr>
              <a:spLocks noChangeArrowheads="1"/>
            </p:cNvSpPr>
            <p:nvPr/>
          </p:nvSpPr>
          <p:spPr bwMode="auto">
            <a:xfrm>
              <a:off x="10678793" y="7675519"/>
              <a:ext cx="1288828"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7" name="Rectangle 430"/>
            <p:cNvSpPr>
              <a:spLocks noChangeArrowheads="1"/>
            </p:cNvSpPr>
            <p:nvPr/>
          </p:nvSpPr>
          <p:spPr bwMode="auto">
            <a:xfrm>
              <a:off x="10678793" y="7675519"/>
              <a:ext cx="1288828"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8" name="Rectangle 431"/>
            <p:cNvSpPr>
              <a:spLocks noChangeArrowheads="1"/>
            </p:cNvSpPr>
            <p:nvPr/>
          </p:nvSpPr>
          <p:spPr bwMode="auto">
            <a:xfrm>
              <a:off x="11538012" y="8009659"/>
              <a:ext cx="1837774"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09" name="Rectangle 432"/>
            <p:cNvSpPr>
              <a:spLocks noChangeArrowheads="1"/>
            </p:cNvSpPr>
            <p:nvPr/>
          </p:nvSpPr>
          <p:spPr bwMode="auto">
            <a:xfrm>
              <a:off x="11538012" y="8224464"/>
              <a:ext cx="692149"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0" name="Rectangle 433"/>
            <p:cNvSpPr>
              <a:spLocks noChangeArrowheads="1"/>
            </p:cNvSpPr>
            <p:nvPr/>
          </p:nvSpPr>
          <p:spPr bwMode="auto">
            <a:xfrm>
              <a:off x="12373364" y="8224464"/>
              <a:ext cx="1002422"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1" name="Rectangle 434"/>
            <p:cNvSpPr>
              <a:spLocks noChangeArrowheads="1"/>
            </p:cNvSpPr>
            <p:nvPr/>
          </p:nvSpPr>
          <p:spPr bwMode="auto">
            <a:xfrm>
              <a:off x="10917465" y="8630206"/>
              <a:ext cx="3150470"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2" name="Rectangle 435"/>
            <p:cNvSpPr>
              <a:spLocks noChangeArrowheads="1"/>
            </p:cNvSpPr>
            <p:nvPr/>
          </p:nvSpPr>
          <p:spPr bwMode="auto">
            <a:xfrm>
              <a:off x="10917465" y="8630206"/>
              <a:ext cx="3150470"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3" name="Rectangle 436"/>
            <p:cNvSpPr>
              <a:spLocks noChangeArrowheads="1"/>
            </p:cNvSpPr>
            <p:nvPr/>
          </p:nvSpPr>
          <p:spPr bwMode="auto">
            <a:xfrm>
              <a:off x="10774262" y="8988214"/>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4" name="Rectangle 437"/>
            <p:cNvSpPr>
              <a:spLocks noChangeArrowheads="1"/>
            </p:cNvSpPr>
            <p:nvPr/>
          </p:nvSpPr>
          <p:spPr bwMode="auto">
            <a:xfrm>
              <a:off x="10774262" y="8988214"/>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5" name="Rectangle 438"/>
            <p:cNvSpPr>
              <a:spLocks noChangeArrowheads="1"/>
            </p:cNvSpPr>
            <p:nvPr/>
          </p:nvSpPr>
          <p:spPr bwMode="auto">
            <a:xfrm>
              <a:off x="10774262" y="9346222"/>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6" name="Rectangle 439"/>
            <p:cNvSpPr>
              <a:spLocks noChangeArrowheads="1"/>
            </p:cNvSpPr>
            <p:nvPr/>
          </p:nvSpPr>
          <p:spPr bwMode="auto">
            <a:xfrm>
              <a:off x="10774262" y="9346222"/>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7" name="Rectangle 440"/>
            <p:cNvSpPr>
              <a:spLocks noChangeArrowheads="1"/>
            </p:cNvSpPr>
            <p:nvPr/>
          </p:nvSpPr>
          <p:spPr bwMode="auto">
            <a:xfrm>
              <a:off x="10774262" y="9728097"/>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8" name="Rectangle 441"/>
            <p:cNvSpPr>
              <a:spLocks noChangeArrowheads="1"/>
            </p:cNvSpPr>
            <p:nvPr/>
          </p:nvSpPr>
          <p:spPr bwMode="auto">
            <a:xfrm>
              <a:off x="10774262" y="9728097"/>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19" name="Rectangle 442"/>
            <p:cNvSpPr>
              <a:spLocks noChangeArrowheads="1"/>
            </p:cNvSpPr>
            <p:nvPr/>
          </p:nvSpPr>
          <p:spPr bwMode="auto">
            <a:xfrm>
              <a:off x="10774262" y="10086105"/>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0" name="Rectangle 443"/>
            <p:cNvSpPr>
              <a:spLocks noChangeArrowheads="1"/>
            </p:cNvSpPr>
            <p:nvPr/>
          </p:nvSpPr>
          <p:spPr bwMode="auto">
            <a:xfrm>
              <a:off x="10774262" y="10086105"/>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1" name="Rectangle 444"/>
            <p:cNvSpPr>
              <a:spLocks noChangeArrowheads="1"/>
            </p:cNvSpPr>
            <p:nvPr/>
          </p:nvSpPr>
          <p:spPr bwMode="auto">
            <a:xfrm>
              <a:off x="10774262" y="10467980"/>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2" name="Rectangle 445"/>
            <p:cNvSpPr>
              <a:spLocks noChangeArrowheads="1"/>
            </p:cNvSpPr>
            <p:nvPr/>
          </p:nvSpPr>
          <p:spPr bwMode="auto">
            <a:xfrm>
              <a:off x="10774262" y="10467980"/>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3" name="Rectangle 446"/>
            <p:cNvSpPr>
              <a:spLocks noChangeArrowheads="1"/>
            </p:cNvSpPr>
            <p:nvPr/>
          </p:nvSpPr>
          <p:spPr bwMode="auto">
            <a:xfrm>
              <a:off x="10774262" y="10825988"/>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4" name="Rectangle 447"/>
            <p:cNvSpPr>
              <a:spLocks noChangeArrowheads="1"/>
            </p:cNvSpPr>
            <p:nvPr/>
          </p:nvSpPr>
          <p:spPr bwMode="auto">
            <a:xfrm>
              <a:off x="10774262" y="10825988"/>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5" name="Rectangle 448"/>
            <p:cNvSpPr>
              <a:spLocks noChangeArrowheads="1"/>
            </p:cNvSpPr>
            <p:nvPr/>
          </p:nvSpPr>
          <p:spPr bwMode="auto">
            <a:xfrm>
              <a:off x="10774262" y="11207863"/>
              <a:ext cx="3293673"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6" name="Rectangle 449"/>
            <p:cNvSpPr>
              <a:spLocks noChangeArrowheads="1"/>
            </p:cNvSpPr>
            <p:nvPr/>
          </p:nvSpPr>
          <p:spPr bwMode="auto">
            <a:xfrm>
              <a:off x="10774262" y="11207863"/>
              <a:ext cx="3293673" cy="1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27" name="Rectangle 450"/>
            <p:cNvSpPr>
              <a:spLocks noChangeArrowheads="1"/>
            </p:cNvSpPr>
            <p:nvPr/>
          </p:nvSpPr>
          <p:spPr bwMode="auto">
            <a:xfrm>
              <a:off x="10774262" y="11589738"/>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4" name="Rectangle 451"/>
            <p:cNvSpPr>
              <a:spLocks noChangeArrowheads="1"/>
            </p:cNvSpPr>
            <p:nvPr/>
          </p:nvSpPr>
          <p:spPr bwMode="auto">
            <a:xfrm>
              <a:off x="10774262" y="11589738"/>
              <a:ext cx="3293673"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5" name="Rectangle 452"/>
            <p:cNvSpPr>
              <a:spLocks noChangeArrowheads="1"/>
            </p:cNvSpPr>
            <p:nvPr/>
          </p:nvSpPr>
          <p:spPr bwMode="auto">
            <a:xfrm>
              <a:off x="10774262" y="11971613"/>
              <a:ext cx="2410587"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6" name="Rectangle 453"/>
            <p:cNvSpPr>
              <a:spLocks noChangeArrowheads="1"/>
            </p:cNvSpPr>
            <p:nvPr/>
          </p:nvSpPr>
          <p:spPr bwMode="auto">
            <a:xfrm>
              <a:off x="10774262" y="11971613"/>
              <a:ext cx="2410587"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7" name="Freeform 458"/>
            <p:cNvSpPr>
              <a:spLocks/>
            </p:cNvSpPr>
            <p:nvPr/>
          </p:nvSpPr>
          <p:spPr bwMode="auto">
            <a:xfrm>
              <a:off x="10487856" y="7365245"/>
              <a:ext cx="0" cy="5083712"/>
            </a:xfrm>
            <a:custGeom>
              <a:avLst/>
              <a:gdLst>
                <a:gd name="T0" fmla="*/ 0 h 1278"/>
                <a:gd name="T1" fmla="*/ 0 h 1278"/>
                <a:gd name="T2" fmla="*/ 1266 h 1278"/>
                <a:gd name="T3" fmla="*/ 1278 h 1278"/>
                <a:gd name="T4" fmla="*/ 0 h 1278"/>
              </a:gdLst>
              <a:ahLst/>
              <a:cxnLst>
                <a:cxn ang="0">
                  <a:pos x="0" y="T0"/>
                </a:cxn>
                <a:cxn ang="0">
                  <a:pos x="0" y="T1"/>
                </a:cxn>
                <a:cxn ang="0">
                  <a:pos x="0" y="T2"/>
                </a:cxn>
                <a:cxn ang="0">
                  <a:pos x="0" y="T3"/>
                </a:cxn>
                <a:cxn ang="0">
                  <a:pos x="0" y="T4"/>
                </a:cxn>
              </a:cxnLst>
              <a:rect l="0" t="0" r="r" b="b"/>
              <a:pathLst>
                <a:path h="1278">
                  <a:moveTo>
                    <a:pt x="0" y="0"/>
                  </a:moveTo>
                  <a:lnTo>
                    <a:pt x="0" y="0"/>
                  </a:lnTo>
                  <a:lnTo>
                    <a:pt x="0" y="1266"/>
                  </a:lnTo>
                  <a:lnTo>
                    <a:pt x="0" y="1278"/>
                  </a:lnTo>
                  <a:lnTo>
                    <a:pt x="0"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8" name="Freeform 459"/>
            <p:cNvSpPr>
              <a:spLocks/>
            </p:cNvSpPr>
            <p:nvPr/>
          </p:nvSpPr>
          <p:spPr bwMode="auto">
            <a:xfrm>
              <a:off x="10487856" y="7365245"/>
              <a:ext cx="0" cy="5083712"/>
            </a:xfrm>
            <a:custGeom>
              <a:avLst/>
              <a:gdLst>
                <a:gd name="T0" fmla="*/ 0 h 1278"/>
                <a:gd name="T1" fmla="*/ 0 h 1278"/>
                <a:gd name="T2" fmla="*/ 1266 h 1278"/>
                <a:gd name="T3" fmla="*/ 1278 h 1278"/>
                <a:gd name="T4" fmla="*/ 0 h 1278"/>
              </a:gdLst>
              <a:ahLst/>
              <a:cxnLst>
                <a:cxn ang="0">
                  <a:pos x="0" y="T0"/>
                </a:cxn>
                <a:cxn ang="0">
                  <a:pos x="0" y="T1"/>
                </a:cxn>
                <a:cxn ang="0">
                  <a:pos x="0" y="T2"/>
                </a:cxn>
                <a:cxn ang="0">
                  <a:pos x="0" y="T3"/>
                </a:cxn>
                <a:cxn ang="0">
                  <a:pos x="0" y="T4"/>
                </a:cxn>
              </a:cxnLst>
              <a:rect l="0" t="0" r="r" b="b"/>
              <a:pathLst>
                <a:path h="1278">
                  <a:moveTo>
                    <a:pt x="0" y="0"/>
                  </a:moveTo>
                  <a:lnTo>
                    <a:pt x="0" y="0"/>
                  </a:lnTo>
                  <a:lnTo>
                    <a:pt x="0" y="1266"/>
                  </a:lnTo>
                  <a:lnTo>
                    <a:pt x="0" y="12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69" name="Rectangle 461"/>
            <p:cNvSpPr>
              <a:spLocks noChangeArrowheads="1"/>
            </p:cNvSpPr>
            <p:nvPr/>
          </p:nvSpPr>
          <p:spPr bwMode="auto">
            <a:xfrm>
              <a:off x="10487856" y="12448957"/>
              <a:ext cx="3031134" cy="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0" name="Freeform 462"/>
            <p:cNvSpPr>
              <a:spLocks/>
            </p:cNvSpPr>
            <p:nvPr/>
          </p:nvSpPr>
          <p:spPr bwMode="auto">
            <a:xfrm>
              <a:off x="11108403" y="6792432"/>
              <a:ext cx="3938087" cy="5417853"/>
            </a:xfrm>
            <a:custGeom>
              <a:avLst/>
              <a:gdLst>
                <a:gd name="T0" fmla="*/ 798 w 990"/>
                <a:gd name="T1" fmla="*/ 0 h 1362"/>
                <a:gd name="T2" fmla="*/ 0 w 990"/>
                <a:gd name="T3" fmla="*/ 0 h 1362"/>
                <a:gd name="T4" fmla="*/ 0 w 990"/>
                <a:gd name="T5" fmla="*/ 1362 h 1362"/>
                <a:gd name="T6" fmla="*/ 990 w 990"/>
                <a:gd name="T7" fmla="*/ 1362 h 1362"/>
                <a:gd name="T8" fmla="*/ 990 w 990"/>
                <a:gd name="T9" fmla="*/ 138 h 1362"/>
                <a:gd name="T10" fmla="*/ 798 w 990"/>
                <a:gd name="T11" fmla="*/ 0 h 1362"/>
              </a:gdLst>
              <a:ahLst/>
              <a:cxnLst>
                <a:cxn ang="0">
                  <a:pos x="T0" y="T1"/>
                </a:cxn>
                <a:cxn ang="0">
                  <a:pos x="T2" y="T3"/>
                </a:cxn>
                <a:cxn ang="0">
                  <a:pos x="T4" y="T5"/>
                </a:cxn>
                <a:cxn ang="0">
                  <a:pos x="T6" y="T7"/>
                </a:cxn>
                <a:cxn ang="0">
                  <a:pos x="T8" y="T9"/>
                </a:cxn>
                <a:cxn ang="0">
                  <a:pos x="T10" y="T11"/>
                </a:cxn>
              </a:cxnLst>
              <a:rect l="0" t="0" r="r" b="b"/>
              <a:pathLst>
                <a:path w="990" h="1362">
                  <a:moveTo>
                    <a:pt x="798" y="0"/>
                  </a:moveTo>
                  <a:lnTo>
                    <a:pt x="0" y="0"/>
                  </a:lnTo>
                  <a:lnTo>
                    <a:pt x="0" y="1362"/>
                  </a:lnTo>
                  <a:lnTo>
                    <a:pt x="990" y="1362"/>
                  </a:lnTo>
                  <a:lnTo>
                    <a:pt x="990" y="138"/>
                  </a:lnTo>
                  <a:lnTo>
                    <a:pt x="798" y="0"/>
                  </a:lnTo>
                  <a:close/>
                </a:path>
              </a:pathLst>
            </a:custGeom>
            <a:solidFill>
              <a:srgbClr val="FAFA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1" name="Freeform 463"/>
            <p:cNvSpPr>
              <a:spLocks/>
            </p:cNvSpPr>
            <p:nvPr/>
          </p:nvSpPr>
          <p:spPr bwMode="auto">
            <a:xfrm>
              <a:off x="11108403" y="6792432"/>
              <a:ext cx="3938087" cy="5417853"/>
            </a:xfrm>
            <a:custGeom>
              <a:avLst/>
              <a:gdLst>
                <a:gd name="T0" fmla="*/ 798 w 990"/>
                <a:gd name="T1" fmla="*/ 0 h 1362"/>
                <a:gd name="T2" fmla="*/ 0 w 990"/>
                <a:gd name="T3" fmla="*/ 0 h 1362"/>
                <a:gd name="T4" fmla="*/ 0 w 990"/>
                <a:gd name="T5" fmla="*/ 1362 h 1362"/>
                <a:gd name="T6" fmla="*/ 990 w 990"/>
                <a:gd name="T7" fmla="*/ 1362 h 1362"/>
                <a:gd name="T8" fmla="*/ 990 w 990"/>
                <a:gd name="T9" fmla="*/ 138 h 1362"/>
                <a:gd name="T10" fmla="*/ 798 w 990"/>
                <a:gd name="T11" fmla="*/ 0 h 1362"/>
              </a:gdLst>
              <a:ahLst/>
              <a:cxnLst>
                <a:cxn ang="0">
                  <a:pos x="T0" y="T1"/>
                </a:cxn>
                <a:cxn ang="0">
                  <a:pos x="T2" y="T3"/>
                </a:cxn>
                <a:cxn ang="0">
                  <a:pos x="T4" y="T5"/>
                </a:cxn>
                <a:cxn ang="0">
                  <a:pos x="T6" y="T7"/>
                </a:cxn>
                <a:cxn ang="0">
                  <a:pos x="T8" y="T9"/>
                </a:cxn>
                <a:cxn ang="0">
                  <a:pos x="T10" y="T11"/>
                </a:cxn>
              </a:cxnLst>
              <a:rect l="0" t="0" r="r" b="b"/>
              <a:pathLst>
                <a:path w="990" h="1362">
                  <a:moveTo>
                    <a:pt x="798" y="0"/>
                  </a:moveTo>
                  <a:lnTo>
                    <a:pt x="0" y="0"/>
                  </a:lnTo>
                  <a:lnTo>
                    <a:pt x="0" y="1362"/>
                  </a:lnTo>
                  <a:lnTo>
                    <a:pt x="990" y="1362"/>
                  </a:lnTo>
                  <a:lnTo>
                    <a:pt x="990" y="138"/>
                  </a:lnTo>
                  <a:lnTo>
                    <a:pt x="79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2" name="Freeform 464"/>
            <p:cNvSpPr>
              <a:spLocks/>
            </p:cNvSpPr>
            <p:nvPr/>
          </p:nvSpPr>
          <p:spPr bwMode="auto">
            <a:xfrm>
              <a:off x="14282740" y="6792432"/>
              <a:ext cx="763750" cy="548945"/>
            </a:xfrm>
            <a:custGeom>
              <a:avLst/>
              <a:gdLst>
                <a:gd name="T0" fmla="*/ 0 w 192"/>
                <a:gd name="T1" fmla="*/ 138 h 138"/>
                <a:gd name="T2" fmla="*/ 192 w 192"/>
                <a:gd name="T3" fmla="*/ 138 h 138"/>
                <a:gd name="T4" fmla="*/ 0 w 192"/>
                <a:gd name="T5" fmla="*/ 0 h 138"/>
                <a:gd name="T6" fmla="*/ 0 w 192"/>
                <a:gd name="T7" fmla="*/ 138 h 138"/>
              </a:gdLst>
              <a:ahLst/>
              <a:cxnLst>
                <a:cxn ang="0">
                  <a:pos x="T0" y="T1"/>
                </a:cxn>
                <a:cxn ang="0">
                  <a:pos x="T2" y="T3"/>
                </a:cxn>
                <a:cxn ang="0">
                  <a:pos x="T4" y="T5"/>
                </a:cxn>
                <a:cxn ang="0">
                  <a:pos x="T6" y="T7"/>
                </a:cxn>
              </a:cxnLst>
              <a:rect l="0" t="0" r="r" b="b"/>
              <a:pathLst>
                <a:path w="192" h="138">
                  <a:moveTo>
                    <a:pt x="0" y="138"/>
                  </a:moveTo>
                  <a:lnTo>
                    <a:pt x="192" y="138"/>
                  </a:lnTo>
                  <a:lnTo>
                    <a:pt x="0" y="0"/>
                  </a:lnTo>
                  <a:lnTo>
                    <a:pt x="0" y="138"/>
                  </a:lnTo>
                  <a:close/>
                </a:path>
              </a:pathLst>
            </a:custGeom>
            <a:solidFill>
              <a:srgbClr val="E9E9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3" name="Rectangle 465"/>
            <p:cNvSpPr>
              <a:spLocks noChangeArrowheads="1"/>
            </p:cNvSpPr>
            <p:nvPr/>
          </p:nvSpPr>
          <p:spPr bwMode="auto">
            <a:xfrm>
              <a:off x="11275473" y="7054972"/>
              <a:ext cx="1121758"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4" name="Rectangle 466"/>
            <p:cNvSpPr>
              <a:spLocks noChangeArrowheads="1"/>
            </p:cNvSpPr>
            <p:nvPr/>
          </p:nvSpPr>
          <p:spPr bwMode="auto">
            <a:xfrm>
              <a:off x="11275473" y="7269776"/>
              <a:ext cx="906953"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5" name="Rectangle 467"/>
            <p:cNvSpPr>
              <a:spLocks noChangeArrowheads="1"/>
            </p:cNvSpPr>
            <p:nvPr/>
          </p:nvSpPr>
          <p:spPr bwMode="auto">
            <a:xfrm>
              <a:off x="11275473" y="7436847"/>
              <a:ext cx="1312696"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6" name="Rectangle 468"/>
            <p:cNvSpPr>
              <a:spLocks noChangeArrowheads="1"/>
            </p:cNvSpPr>
            <p:nvPr/>
          </p:nvSpPr>
          <p:spPr bwMode="auto">
            <a:xfrm>
              <a:off x="12158559" y="7770987"/>
              <a:ext cx="1837774"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7" name="Rectangle 469"/>
            <p:cNvSpPr>
              <a:spLocks noChangeArrowheads="1"/>
            </p:cNvSpPr>
            <p:nvPr/>
          </p:nvSpPr>
          <p:spPr bwMode="auto">
            <a:xfrm>
              <a:off x="12158559" y="7985792"/>
              <a:ext cx="692149"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8" name="Rectangle 470"/>
            <p:cNvSpPr>
              <a:spLocks noChangeArrowheads="1"/>
            </p:cNvSpPr>
            <p:nvPr/>
          </p:nvSpPr>
          <p:spPr bwMode="auto">
            <a:xfrm>
              <a:off x="12993911" y="7985792"/>
              <a:ext cx="1002422" cy="95469"/>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79" name="Rectangle 471"/>
            <p:cNvSpPr>
              <a:spLocks noChangeArrowheads="1"/>
            </p:cNvSpPr>
            <p:nvPr/>
          </p:nvSpPr>
          <p:spPr bwMode="auto">
            <a:xfrm>
              <a:off x="11538012" y="8391534"/>
              <a:ext cx="3150470"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0" name="Rectangle 472"/>
            <p:cNvSpPr>
              <a:spLocks noChangeArrowheads="1"/>
            </p:cNvSpPr>
            <p:nvPr/>
          </p:nvSpPr>
          <p:spPr bwMode="auto">
            <a:xfrm>
              <a:off x="11394809" y="8749542"/>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1" name="Rectangle 473"/>
            <p:cNvSpPr>
              <a:spLocks noChangeArrowheads="1"/>
            </p:cNvSpPr>
            <p:nvPr/>
          </p:nvSpPr>
          <p:spPr bwMode="auto">
            <a:xfrm>
              <a:off x="11394809" y="9107550"/>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2" name="Rectangle 474"/>
            <p:cNvSpPr>
              <a:spLocks noChangeArrowheads="1"/>
            </p:cNvSpPr>
            <p:nvPr/>
          </p:nvSpPr>
          <p:spPr bwMode="auto">
            <a:xfrm>
              <a:off x="11394809" y="9489425"/>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3" name="Rectangle 475"/>
            <p:cNvSpPr>
              <a:spLocks noChangeArrowheads="1"/>
            </p:cNvSpPr>
            <p:nvPr/>
          </p:nvSpPr>
          <p:spPr bwMode="auto">
            <a:xfrm>
              <a:off x="11394809" y="9847433"/>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4" name="Rectangle 476"/>
            <p:cNvSpPr>
              <a:spLocks noChangeArrowheads="1"/>
            </p:cNvSpPr>
            <p:nvPr/>
          </p:nvSpPr>
          <p:spPr bwMode="auto">
            <a:xfrm>
              <a:off x="11394809" y="10229308"/>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5" name="Rectangle 477"/>
            <p:cNvSpPr>
              <a:spLocks noChangeArrowheads="1"/>
            </p:cNvSpPr>
            <p:nvPr/>
          </p:nvSpPr>
          <p:spPr bwMode="auto">
            <a:xfrm>
              <a:off x="11394809" y="10587316"/>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6" name="Rectangle 478"/>
            <p:cNvSpPr>
              <a:spLocks noChangeArrowheads="1"/>
            </p:cNvSpPr>
            <p:nvPr/>
          </p:nvSpPr>
          <p:spPr bwMode="auto">
            <a:xfrm>
              <a:off x="11394809" y="10969191"/>
              <a:ext cx="3293673" cy="143203"/>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7" name="Rectangle 479"/>
            <p:cNvSpPr>
              <a:spLocks noChangeArrowheads="1"/>
            </p:cNvSpPr>
            <p:nvPr/>
          </p:nvSpPr>
          <p:spPr bwMode="auto">
            <a:xfrm>
              <a:off x="11394809" y="11351066"/>
              <a:ext cx="3293673"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8" name="Rectangle 480"/>
            <p:cNvSpPr>
              <a:spLocks noChangeArrowheads="1"/>
            </p:cNvSpPr>
            <p:nvPr/>
          </p:nvSpPr>
          <p:spPr bwMode="auto">
            <a:xfrm>
              <a:off x="11394809" y="11732941"/>
              <a:ext cx="2386719" cy="119336"/>
            </a:xfrm>
            <a:prstGeom prst="rect">
              <a:avLst/>
            </a:prstGeom>
            <a:solidFill>
              <a:srgbClr val="E9E9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89" name="Freeform 481"/>
            <p:cNvSpPr>
              <a:spLocks noEditPoints="1"/>
            </p:cNvSpPr>
            <p:nvPr/>
          </p:nvSpPr>
          <p:spPr bwMode="auto">
            <a:xfrm>
              <a:off x="11012934" y="7126573"/>
              <a:ext cx="95469" cy="5155314"/>
            </a:xfrm>
            <a:custGeom>
              <a:avLst/>
              <a:gdLst>
                <a:gd name="T0" fmla="*/ 0 w 24"/>
                <a:gd name="T1" fmla="*/ 1248 h 1296"/>
                <a:gd name="T2" fmla="*/ 24 w 24"/>
                <a:gd name="T3" fmla="*/ 1296 h 1296"/>
                <a:gd name="T4" fmla="*/ 24 w 24"/>
                <a:gd name="T5" fmla="*/ 1248 h 1296"/>
                <a:gd name="T6" fmla="*/ 0 w 24"/>
                <a:gd name="T7" fmla="*/ 1152 h 1296"/>
                <a:gd name="T8" fmla="*/ 24 w 24"/>
                <a:gd name="T9" fmla="*/ 1218 h 1296"/>
                <a:gd name="T10" fmla="*/ 24 w 24"/>
                <a:gd name="T11" fmla="*/ 1062 h 1296"/>
                <a:gd name="T12" fmla="*/ 0 w 24"/>
                <a:gd name="T13" fmla="*/ 1122 h 1296"/>
                <a:gd name="T14" fmla="*/ 24 w 24"/>
                <a:gd name="T15" fmla="*/ 1062 h 1296"/>
                <a:gd name="T16" fmla="*/ 0 w 24"/>
                <a:gd name="T17" fmla="*/ 960 h 1296"/>
                <a:gd name="T18" fmla="*/ 24 w 24"/>
                <a:gd name="T19" fmla="*/ 1026 h 1296"/>
                <a:gd name="T20" fmla="*/ 24 w 24"/>
                <a:gd name="T21" fmla="*/ 870 h 1296"/>
                <a:gd name="T22" fmla="*/ 0 w 24"/>
                <a:gd name="T23" fmla="*/ 930 h 1296"/>
                <a:gd name="T24" fmla="*/ 24 w 24"/>
                <a:gd name="T25" fmla="*/ 870 h 1296"/>
                <a:gd name="T26" fmla="*/ 0 w 24"/>
                <a:gd name="T27" fmla="*/ 774 h 1296"/>
                <a:gd name="T28" fmla="*/ 24 w 24"/>
                <a:gd name="T29" fmla="*/ 840 h 1296"/>
                <a:gd name="T30" fmla="*/ 24 w 24"/>
                <a:gd name="T31" fmla="*/ 684 h 1296"/>
                <a:gd name="T32" fmla="*/ 0 w 24"/>
                <a:gd name="T33" fmla="*/ 744 h 1296"/>
                <a:gd name="T34" fmla="*/ 24 w 24"/>
                <a:gd name="T35" fmla="*/ 684 h 1296"/>
                <a:gd name="T36" fmla="*/ 0 w 24"/>
                <a:gd name="T37" fmla="*/ 588 h 1296"/>
                <a:gd name="T38" fmla="*/ 24 w 24"/>
                <a:gd name="T39" fmla="*/ 654 h 1296"/>
                <a:gd name="T40" fmla="*/ 24 w 24"/>
                <a:gd name="T41" fmla="*/ 498 h 1296"/>
                <a:gd name="T42" fmla="*/ 0 w 24"/>
                <a:gd name="T43" fmla="*/ 558 h 1296"/>
                <a:gd name="T44" fmla="*/ 24 w 24"/>
                <a:gd name="T45" fmla="*/ 498 h 1296"/>
                <a:gd name="T46" fmla="*/ 0 w 24"/>
                <a:gd name="T47" fmla="*/ 408 h 1296"/>
                <a:gd name="T48" fmla="*/ 24 w 24"/>
                <a:gd name="T49" fmla="*/ 468 h 1296"/>
                <a:gd name="T50" fmla="*/ 24 w 24"/>
                <a:gd name="T51" fmla="*/ 162 h 1296"/>
                <a:gd name="T52" fmla="*/ 0 w 24"/>
                <a:gd name="T53" fmla="*/ 378 h 1296"/>
                <a:gd name="T54" fmla="*/ 24 w 24"/>
                <a:gd name="T55" fmla="*/ 162 h 1296"/>
                <a:gd name="T56" fmla="*/ 0 w 24"/>
                <a:gd name="T57" fmla="*/ 120 h 1296"/>
                <a:gd name="T58" fmla="*/ 24 w 24"/>
                <a:gd name="T59" fmla="*/ 138 h 1296"/>
                <a:gd name="T60" fmla="*/ 24 w 24"/>
                <a:gd name="T61" fmla="*/ 78 h 1296"/>
                <a:gd name="T62" fmla="*/ 0 w 24"/>
                <a:gd name="T63" fmla="*/ 96 h 1296"/>
                <a:gd name="T64" fmla="*/ 24 w 24"/>
                <a:gd name="T65" fmla="*/ 78 h 1296"/>
                <a:gd name="T66" fmla="*/ 0 w 24"/>
                <a:gd name="T67" fmla="*/ 0 h 1296"/>
                <a:gd name="T68" fmla="*/ 24 w 24"/>
                <a:gd name="T69" fmla="*/ 42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296">
                  <a:moveTo>
                    <a:pt x="24" y="1248"/>
                  </a:moveTo>
                  <a:lnTo>
                    <a:pt x="0" y="1248"/>
                  </a:lnTo>
                  <a:lnTo>
                    <a:pt x="0" y="1296"/>
                  </a:lnTo>
                  <a:lnTo>
                    <a:pt x="24" y="1296"/>
                  </a:lnTo>
                  <a:lnTo>
                    <a:pt x="24" y="1278"/>
                  </a:lnTo>
                  <a:lnTo>
                    <a:pt x="24" y="1248"/>
                  </a:lnTo>
                  <a:close/>
                  <a:moveTo>
                    <a:pt x="24" y="1152"/>
                  </a:moveTo>
                  <a:lnTo>
                    <a:pt x="0" y="1152"/>
                  </a:lnTo>
                  <a:lnTo>
                    <a:pt x="0" y="1218"/>
                  </a:lnTo>
                  <a:lnTo>
                    <a:pt x="24" y="1218"/>
                  </a:lnTo>
                  <a:lnTo>
                    <a:pt x="24" y="1152"/>
                  </a:lnTo>
                  <a:close/>
                  <a:moveTo>
                    <a:pt x="24" y="1062"/>
                  </a:moveTo>
                  <a:lnTo>
                    <a:pt x="0" y="1062"/>
                  </a:lnTo>
                  <a:lnTo>
                    <a:pt x="0" y="1122"/>
                  </a:lnTo>
                  <a:lnTo>
                    <a:pt x="24" y="1122"/>
                  </a:lnTo>
                  <a:lnTo>
                    <a:pt x="24" y="1062"/>
                  </a:lnTo>
                  <a:close/>
                  <a:moveTo>
                    <a:pt x="24" y="960"/>
                  </a:moveTo>
                  <a:lnTo>
                    <a:pt x="0" y="960"/>
                  </a:lnTo>
                  <a:lnTo>
                    <a:pt x="0" y="1026"/>
                  </a:lnTo>
                  <a:lnTo>
                    <a:pt x="24" y="1026"/>
                  </a:lnTo>
                  <a:lnTo>
                    <a:pt x="24" y="960"/>
                  </a:lnTo>
                  <a:close/>
                  <a:moveTo>
                    <a:pt x="24" y="870"/>
                  </a:moveTo>
                  <a:lnTo>
                    <a:pt x="0" y="870"/>
                  </a:lnTo>
                  <a:lnTo>
                    <a:pt x="0" y="930"/>
                  </a:lnTo>
                  <a:lnTo>
                    <a:pt x="24" y="930"/>
                  </a:lnTo>
                  <a:lnTo>
                    <a:pt x="24" y="870"/>
                  </a:lnTo>
                  <a:close/>
                  <a:moveTo>
                    <a:pt x="24" y="774"/>
                  </a:moveTo>
                  <a:lnTo>
                    <a:pt x="0" y="774"/>
                  </a:lnTo>
                  <a:lnTo>
                    <a:pt x="0" y="840"/>
                  </a:lnTo>
                  <a:lnTo>
                    <a:pt x="24" y="840"/>
                  </a:lnTo>
                  <a:lnTo>
                    <a:pt x="24" y="774"/>
                  </a:lnTo>
                  <a:close/>
                  <a:moveTo>
                    <a:pt x="24" y="684"/>
                  </a:moveTo>
                  <a:lnTo>
                    <a:pt x="0" y="684"/>
                  </a:lnTo>
                  <a:lnTo>
                    <a:pt x="0" y="744"/>
                  </a:lnTo>
                  <a:lnTo>
                    <a:pt x="24" y="744"/>
                  </a:lnTo>
                  <a:lnTo>
                    <a:pt x="24" y="684"/>
                  </a:lnTo>
                  <a:close/>
                  <a:moveTo>
                    <a:pt x="24" y="588"/>
                  </a:moveTo>
                  <a:lnTo>
                    <a:pt x="0" y="588"/>
                  </a:lnTo>
                  <a:lnTo>
                    <a:pt x="0" y="654"/>
                  </a:lnTo>
                  <a:lnTo>
                    <a:pt x="24" y="654"/>
                  </a:lnTo>
                  <a:lnTo>
                    <a:pt x="24" y="588"/>
                  </a:lnTo>
                  <a:close/>
                  <a:moveTo>
                    <a:pt x="24" y="498"/>
                  </a:moveTo>
                  <a:lnTo>
                    <a:pt x="0" y="498"/>
                  </a:lnTo>
                  <a:lnTo>
                    <a:pt x="0" y="558"/>
                  </a:lnTo>
                  <a:lnTo>
                    <a:pt x="24" y="558"/>
                  </a:lnTo>
                  <a:lnTo>
                    <a:pt x="24" y="498"/>
                  </a:lnTo>
                  <a:close/>
                  <a:moveTo>
                    <a:pt x="24" y="408"/>
                  </a:moveTo>
                  <a:lnTo>
                    <a:pt x="0" y="408"/>
                  </a:lnTo>
                  <a:lnTo>
                    <a:pt x="0" y="468"/>
                  </a:lnTo>
                  <a:lnTo>
                    <a:pt x="24" y="468"/>
                  </a:lnTo>
                  <a:lnTo>
                    <a:pt x="24" y="408"/>
                  </a:lnTo>
                  <a:close/>
                  <a:moveTo>
                    <a:pt x="24" y="162"/>
                  </a:moveTo>
                  <a:lnTo>
                    <a:pt x="0" y="162"/>
                  </a:lnTo>
                  <a:lnTo>
                    <a:pt x="0" y="378"/>
                  </a:lnTo>
                  <a:lnTo>
                    <a:pt x="24" y="378"/>
                  </a:lnTo>
                  <a:lnTo>
                    <a:pt x="24" y="162"/>
                  </a:lnTo>
                  <a:close/>
                  <a:moveTo>
                    <a:pt x="24" y="120"/>
                  </a:moveTo>
                  <a:lnTo>
                    <a:pt x="0" y="120"/>
                  </a:lnTo>
                  <a:lnTo>
                    <a:pt x="0" y="138"/>
                  </a:lnTo>
                  <a:lnTo>
                    <a:pt x="24" y="138"/>
                  </a:lnTo>
                  <a:lnTo>
                    <a:pt x="24" y="120"/>
                  </a:lnTo>
                  <a:close/>
                  <a:moveTo>
                    <a:pt x="24" y="78"/>
                  </a:moveTo>
                  <a:lnTo>
                    <a:pt x="0" y="78"/>
                  </a:lnTo>
                  <a:lnTo>
                    <a:pt x="0" y="96"/>
                  </a:lnTo>
                  <a:lnTo>
                    <a:pt x="24" y="96"/>
                  </a:lnTo>
                  <a:lnTo>
                    <a:pt x="24" y="78"/>
                  </a:lnTo>
                  <a:close/>
                  <a:moveTo>
                    <a:pt x="24" y="0"/>
                  </a:moveTo>
                  <a:lnTo>
                    <a:pt x="0" y="0"/>
                  </a:lnTo>
                  <a:lnTo>
                    <a:pt x="0" y="42"/>
                  </a:lnTo>
                  <a:lnTo>
                    <a:pt x="24" y="42"/>
                  </a:lnTo>
                  <a:lnTo>
                    <a:pt x="24"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0" name="Freeform 482"/>
            <p:cNvSpPr>
              <a:spLocks noEditPoints="1"/>
            </p:cNvSpPr>
            <p:nvPr/>
          </p:nvSpPr>
          <p:spPr bwMode="auto">
            <a:xfrm>
              <a:off x="11012934" y="7126573"/>
              <a:ext cx="95469" cy="5155314"/>
            </a:xfrm>
            <a:custGeom>
              <a:avLst/>
              <a:gdLst>
                <a:gd name="T0" fmla="*/ 0 w 24"/>
                <a:gd name="T1" fmla="*/ 1248 h 1296"/>
                <a:gd name="T2" fmla="*/ 24 w 24"/>
                <a:gd name="T3" fmla="*/ 1296 h 1296"/>
                <a:gd name="T4" fmla="*/ 24 w 24"/>
                <a:gd name="T5" fmla="*/ 1248 h 1296"/>
                <a:gd name="T6" fmla="*/ 0 w 24"/>
                <a:gd name="T7" fmla="*/ 1152 h 1296"/>
                <a:gd name="T8" fmla="*/ 24 w 24"/>
                <a:gd name="T9" fmla="*/ 1218 h 1296"/>
                <a:gd name="T10" fmla="*/ 24 w 24"/>
                <a:gd name="T11" fmla="*/ 1062 h 1296"/>
                <a:gd name="T12" fmla="*/ 0 w 24"/>
                <a:gd name="T13" fmla="*/ 1122 h 1296"/>
                <a:gd name="T14" fmla="*/ 24 w 24"/>
                <a:gd name="T15" fmla="*/ 1062 h 1296"/>
                <a:gd name="T16" fmla="*/ 0 w 24"/>
                <a:gd name="T17" fmla="*/ 960 h 1296"/>
                <a:gd name="T18" fmla="*/ 24 w 24"/>
                <a:gd name="T19" fmla="*/ 1026 h 1296"/>
                <a:gd name="T20" fmla="*/ 24 w 24"/>
                <a:gd name="T21" fmla="*/ 870 h 1296"/>
                <a:gd name="T22" fmla="*/ 0 w 24"/>
                <a:gd name="T23" fmla="*/ 930 h 1296"/>
                <a:gd name="T24" fmla="*/ 24 w 24"/>
                <a:gd name="T25" fmla="*/ 870 h 1296"/>
                <a:gd name="T26" fmla="*/ 0 w 24"/>
                <a:gd name="T27" fmla="*/ 774 h 1296"/>
                <a:gd name="T28" fmla="*/ 24 w 24"/>
                <a:gd name="T29" fmla="*/ 840 h 1296"/>
                <a:gd name="T30" fmla="*/ 24 w 24"/>
                <a:gd name="T31" fmla="*/ 684 h 1296"/>
                <a:gd name="T32" fmla="*/ 0 w 24"/>
                <a:gd name="T33" fmla="*/ 744 h 1296"/>
                <a:gd name="T34" fmla="*/ 24 w 24"/>
                <a:gd name="T35" fmla="*/ 684 h 1296"/>
                <a:gd name="T36" fmla="*/ 0 w 24"/>
                <a:gd name="T37" fmla="*/ 588 h 1296"/>
                <a:gd name="T38" fmla="*/ 24 w 24"/>
                <a:gd name="T39" fmla="*/ 654 h 1296"/>
                <a:gd name="T40" fmla="*/ 24 w 24"/>
                <a:gd name="T41" fmla="*/ 498 h 1296"/>
                <a:gd name="T42" fmla="*/ 0 w 24"/>
                <a:gd name="T43" fmla="*/ 558 h 1296"/>
                <a:gd name="T44" fmla="*/ 24 w 24"/>
                <a:gd name="T45" fmla="*/ 498 h 1296"/>
                <a:gd name="T46" fmla="*/ 0 w 24"/>
                <a:gd name="T47" fmla="*/ 408 h 1296"/>
                <a:gd name="T48" fmla="*/ 24 w 24"/>
                <a:gd name="T49" fmla="*/ 468 h 1296"/>
                <a:gd name="T50" fmla="*/ 24 w 24"/>
                <a:gd name="T51" fmla="*/ 162 h 1296"/>
                <a:gd name="T52" fmla="*/ 0 w 24"/>
                <a:gd name="T53" fmla="*/ 378 h 1296"/>
                <a:gd name="T54" fmla="*/ 24 w 24"/>
                <a:gd name="T55" fmla="*/ 162 h 1296"/>
                <a:gd name="T56" fmla="*/ 0 w 24"/>
                <a:gd name="T57" fmla="*/ 120 h 1296"/>
                <a:gd name="T58" fmla="*/ 24 w 24"/>
                <a:gd name="T59" fmla="*/ 138 h 1296"/>
                <a:gd name="T60" fmla="*/ 24 w 24"/>
                <a:gd name="T61" fmla="*/ 78 h 1296"/>
                <a:gd name="T62" fmla="*/ 0 w 24"/>
                <a:gd name="T63" fmla="*/ 96 h 1296"/>
                <a:gd name="T64" fmla="*/ 24 w 24"/>
                <a:gd name="T65" fmla="*/ 78 h 1296"/>
                <a:gd name="T66" fmla="*/ 0 w 24"/>
                <a:gd name="T67" fmla="*/ 0 h 1296"/>
                <a:gd name="T68" fmla="*/ 24 w 24"/>
                <a:gd name="T69" fmla="*/ 42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 h="1296">
                  <a:moveTo>
                    <a:pt x="24" y="1248"/>
                  </a:moveTo>
                  <a:lnTo>
                    <a:pt x="0" y="1248"/>
                  </a:lnTo>
                  <a:lnTo>
                    <a:pt x="0" y="1296"/>
                  </a:lnTo>
                  <a:lnTo>
                    <a:pt x="24" y="1296"/>
                  </a:lnTo>
                  <a:lnTo>
                    <a:pt x="24" y="1278"/>
                  </a:lnTo>
                  <a:lnTo>
                    <a:pt x="24" y="1248"/>
                  </a:lnTo>
                  <a:moveTo>
                    <a:pt x="24" y="1152"/>
                  </a:moveTo>
                  <a:lnTo>
                    <a:pt x="0" y="1152"/>
                  </a:lnTo>
                  <a:lnTo>
                    <a:pt x="0" y="1218"/>
                  </a:lnTo>
                  <a:lnTo>
                    <a:pt x="24" y="1218"/>
                  </a:lnTo>
                  <a:lnTo>
                    <a:pt x="24" y="1152"/>
                  </a:lnTo>
                  <a:moveTo>
                    <a:pt x="24" y="1062"/>
                  </a:moveTo>
                  <a:lnTo>
                    <a:pt x="0" y="1062"/>
                  </a:lnTo>
                  <a:lnTo>
                    <a:pt x="0" y="1122"/>
                  </a:lnTo>
                  <a:lnTo>
                    <a:pt x="24" y="1122"/>
                  </a:lnTo>
                  <a:lnTo>
                    <a:pt x="24" y="1062"/>
                  </a:lnTo>
                  <a:moveTo>
                    <a:pt x="24" y="960"/>
                  </a:moveTo>
                  <a:lnTo>
                    <a:pt x="0" y="960"/>
                  </a:lnTo>
                  <a:lnTo>
                    <a:pt x="0" y="1026"/>
                  </a:lnTo>
                  <a:lnTo>
                    <a:pt x="24" y="1026"/>
                  </a:lnTo>
                  <a:lnTo>
                    <a:pt x="24" y="960"/>
                  </a:lnTo>
                  <a:moveTo>
                    <a:pt x="24" y="870"/>
                  </a:moveTo>
                  <a:lnTo>
                    <a:pt x="0" y="870"/>
                  </a:lnTo>
                  <a:lnTo>
                    <a:pt x="0" y="930"/>
                  </a:lnTo>
                  <a:lnTo>
                    <a:pt x="24" y="930"/>
                  </a:lnTo>
                  <a:lnTo>
                    <a:pt x="24" y="870"/>
                  </a:lnTo>
                  <a:moveTo>
                    <a:pt x="24" y="774"/>
                  </a:moveTo>
                  <a:lnTo>
                    <a:pt x="0" y="774"/>
                  </a:lnTo>
                  <a:lnTo>
                    <a:pt x="0" y="840"/>
                  </a:lnTo>
                  <a:lnTo>
                    <a:pt x="24" y="840"/>
                  </a:lnTo>
                  <a:lnTo>
                    <a:pt x="24" y="774"/>
                  </a:lnTo>
                  <a:moveTo>
                    <a:pt x="24" y="684"/>
                  </a:moveTo>
                  <a:lnTo>
                    <a:pt x="0" y="684"/>
                  </a:lnTo>
                  <a:lnTo>
                    <a:pt x="0" y="744"/>
                  </a:lnTo>
                  <a:lnTo>
                    <a:pt x="24" y="744"/>
                  </a:lnTo>
                  <a:lnTo>
                    <a:pt x="24" y="684"/>
                  </a:lnTo>
                  <a:moveTo>
                    <a:pt x="24" y="588"/>
                  </a:moveTo>
                  <a:lnTo>
                    <a:pt x="0" y="588"/>
                  </a:lnTo>
                  <a:lnTo>
                    <a:pt x="0" y="654"/>
                  </a:lnTo>
                  <a:lnTo>
                    <a:pt x="24" y="654"/>
                  </a:lnTo>
                  <a:lnTo>
                    <a:pt x="24" y="588"/>
                  </a:lnTo>
                  <a:moveTo>
                    <a:pt x="24" y="498"/>
                  </a:moveTo>
                  <a:lnTo>
                    <a:pt x="0" y="498"/>
                  </a:lnTo>
                  <a:lnTo>
                    <a:pt x="0" y="558"/>
                  </a:lnTo>
                  <a:lnTo>
                    <a:pt x="24" y="558"/>
                  </a:lnTo>
                  <a:lnTo>
                    <a:pt x="24" y="498"/>
                  </a:lnTo>
                  <a:moveTo>
                    <a:pt x="24" y="408"/>
                  </a:moveTo>
                  <a:lnTo>
                    <a:pt x="0" y="408"/>
                  </a:lnTo>
                  <a:lnTo>
                    <a:pt x="0" y="468"/>
                  </a:lnTo>
                  <a:lnTo>
                    <a:pt x="24" y="468"/>
                  </a:lnTo>
                  <a:lnTo>
                    <a:pt x="24" y="408"/>
                  </a:lnTo>
                  <a:moveTo>
                    <a:pt x="24" y="162"/>
                  </a:moveTo>
                  <a:lnTo>
                    <a:pt x="0" y="162"/>
                  </a:lnTo>
                  <a:lnTo>
                    <a:pt x="0" y="378"/>
                  </a:lnTo>
                  <a:lnTo>
                    <a:pt x="24" y="378"/>
                  </a:lnTo>
                  <a:lnTo>
                    <a:pt x="24" y="162"/>
                  </a:lnTo>
                  <a:moveTo>
                    <a:pt x="24" y="120"/>
                  </a:moveTo>
                  <a:lnTo>
                    <a:pt x="0" y="120"/>
                  </a:lnTo>
                  <a:lnTo>
                    <a:pt x="0" y="138"/>
                  </a:lnTo>
                  <a:lnTo>
                    <a:pt x="24" y="138"/>
                  </a:lnTo>
                  <a:lnTo>
                    <a:pt x="24" y="120"/>
                  </a:lnTo>
                  <a:moveTo>
                    <a:pt x="24" y="78"/>
                  </a:moveTo>
                  <a:lnTo>
                    <a:pt x="0" y="78"/>
                  </a:lnTo>
                  <a:lnTo>
                    <a:pt x="0" y="96"/>
                  </a:lnTo>
                  <a:lnTo>
                    <a:pt x="24" y="96"/>
                  </a:lnTo>
                  <a:lnTo>
                    <a:pt x="24" y="78"/>
                  </a:lnTo>
                  <a:moveTo>
                    <a:pt x="24" y="0"/>
                  </a:moveTo>
                  <a:lnTo>
                    <a:pt x="0" y="0"/>
                  </a:lnTo>
                  <a:lnTo>
                    <a:pt x="0" y="42"/>
                  </a:lnTo>
                  <a:lnTo>
                    <a:pt x="24" y="42"/>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1" name="Rectangle 483"/>
            <p:cNvSpPr>
              <a:spLocks noChangeArrowheads="1"/>
            </p:cNvSpPr>
            <p:nvPr/>
          </p:nvSpPr>
          <p:spPr bwMode="auto">
            <a:xfrm>
              <a:off x="11012934" y="7293644"/>
              <a:ext cx="95469" cy="143203"/>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2" name="Rectangle 484"/>
            <p:cNvSpPr>
              <a:spLocks noChangeArrowheads="1"/>
            </p:cNvSpPr>
            <p:nvPr/>
          </p:nvSpPr>
          <p:spPr bwMode="auto">
            <a:xfrm>
              <a:off x="11012934" y="7293644"/>
              <a:ext cx="95469" cy="1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3" name="Rectangle 485"/>
            <p:cNvSpPr>
              <a:spLocks noChangeArrowheads="1"/>
            </p:cNvSpPr>
            <p:nvPr/>
          </p:nvSpPr>
          <p:spPr bwMode="auto">
            <a:xfrm>
              <a:off x="11012934" y="7508448"/>
              <a:ext cx="95469" cy="95469"/>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4" name="Rectangle 486"/>
            <p:cNvSpPr>
              <a:spLocks noChangeArrowheads="1"/>
            </p:cNvSpPr>
            <p:nvPr/>
          </p:nvSpPr>
          <p:spPr bwMode="auto">
            <a:xfrm>
              <a:off x="11012934" y="7508448"/>
              <a:ext cx="95469"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5" name="Rectangle 487"/>
            <p:cNvSpPr>
              <a:spLocks noChangeArrowheads="1"/>
            </p:cNvSpPr>
            <p:nvPr/>
          </p:nvSpPr>
          <p:spPr bwMode="auto">
            <a:xfrm>
              <a:off x="11012934" y="7675519"/>
              <a:ext cx="95469" cy="95469"/>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6" name="Rectangle 488"/>
            <p:cNvSpPr>
              <a:spLocks noChangeArrowheads="1"/>
            </p:cNvSpPr>
            <p:nvPr/>
          </p:nvSpPr>
          <p:spPr bwMode="auto">
            <a:xfrm>
              <a:off x="11012934" y="7675519"/>
              <a:ext cx="95469"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7" name="Rectangle 489"/>
            <p:cNvSpPr>
              <a:spLocks noChangeArrowheads="1"/>
            </p:cNvSpPr>
            <p:nvPr/>
          </p:nvSpPr>
          <p:spPr bwMode="auto">
            <a:xfrm>
              <a:off x="11012934" y="8630206"/>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8" name="Rectangle 490"/>
            <p:cNvSpPr>
              <a:spLocks noChangeArrowheads="1"/>
            </p:cNvSpPr>
            <p:nvPr/>
          </p:nvSpPr>
          <p:spPr bwMode="auto">
            <a:xfrm>
              <a:off x="11012934" y="8630206"/>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199" name="Rectangle 491"/>
            <p:cNvSpPr>
              <a:spLocks noChangeArrowheads="1"/>
            </p:cNvSpPr>
            <p:nvPr/>
          </p:nvSpPr>
          <p:spPr bwMode="auto">
            <a:xfrm>
              <a:off x="11012934" y="8988214"/>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0" name="Rectangle 492"/>
            <p:cNvSpPr>
              <a:spLocks noChangeArrowheads="1"/>
            </p:cNvSpPr>
            <p:nvPr/>
          </p:nvSpPr>
          <p:spPr bwMode="auto">
            <a:xfrm>
              <a:off x="11012934" y="8988214"/>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1" name="Rectangle 493"/>
            <p:cNvSpPr>
              <a:spLocks noChangeArrowheads="1"/>
            </p:cNvSpPr>
            <p:nvPr/>
          </p:nvSpPr>
          <p:spPr bwMode="auto">
            <a:xfrm>
              <a:off x="11012934" y="9346222"/>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2" name="Rectangle 494"/>
            <p:cNvSpPr>
              <a:spLocks noChangeArrowheads="1"/>
            </p:cNvSpPr>
            <p:nvPr/>
          </p:nvSpPr>
          <p:spPr bwMode="auto">
            <a:xfrm>
              <a:off x="11012934" y="9346222"/>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3" name="Rectangle 495"/>
            <p:cNvSpPr>
              <a:spLocks noChangeArrowheads="1"/>
            </p:cNvSpPr>
            <p:nvPr/>
          </p:nvSpPr>
          <p:spPr bwMode="auto">
            <a:xfrm>
              <a:off x="11012934" y="9728097"/>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4" name="Rectangle 496"/>
            <p:cNvSpPr>
              <a:spLocks noChangeArrowheads="1"/>
            </p:cNvSpPr>
            <p:nvPr/>
          </p:nvSpPr>
          <p:spPr bwMode="auto">
            <a:xfrm>
              <a:off x="11012934" y="9728097"/>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5" name="Rectangle 497"/>
            <p:cNvSpPr>
              <a:spLocks noChangeArrowheads="1"/>
            </p:cNvSpPr>
            <p:nvPr/>
          </p:nvSpPr>
          <p:spPr bwMode="auto">
            <a:xfrm>
              <a:off x="11012934" y="10086105"/>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6" name="Rectangle 498"/>
            <p:cNvSpPr>
              <a:spLocks noChangeArrowheads="1"/>
            </p:cNvSpPr>
            <p:nvPr/>
          </p:nvSpPr>
          <p:spPr bwMode="auto">
            <a:xfrm>
              <a:off x="11012934" y="10086105"/>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7" name="Rectangle 499"/>
            <p:cNvSpPr>
              <a:spLocks noChangeArrowheads="1"/>
            </p:cNvSpPr>
            <p:nvPr/>
          </p:nvSpPr>
          <p:spPr bwMode="auto">
            <a:xfrm>
              <a:off x="11012934" y="10467980"/>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8" name="Rectangle 500"/>
            <p:cNvSpPr>
              <a:spLocks noChangeArrowheads="1"/>
            </p:cNvSpPr>
            <p:nvPr/>
          </p:nvSpPr>
          <p:spPr bwMode="auto">
            <a:xfrm>
              <a:off x="11012934" y="10467980"/>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09" name="Rectangle 501"/>
            <p:cNvSpPr>
              <a:spLocks noChangeArrowheads="1"/>
            </p:cNvSpPr>
            <p:nvPr/>
          </p:nvSpPr>
          <p:spPr bwMode="auto">
            <a:xfrm>
              <a:off x="11012934" y="10825988"/>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0" name="Rectangle 502"/>
            <p:cNvSpPr>
              <a:spLocks noChangeArrowheads="1"/>
            </p:cNvSpPr>
            <p:nvPr/>
          </p:nvSpPr>
          <p:spPr bwMode="auto">
            <a:xfrm>
              <a:off x="11012934" y="10825988"/>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1" name="Rectangle 503"/>
            <p:cNvSpPr>
              <a:spLocks noChangeArrowheads="1"/>
            </p:cNvSpPr>
            <p:nvPr/>
          </p:nvSpPr>
          <p:spPr bwMode="auto">
            <a:xfrm>
              <a:off x="11012934" y="11207863"/>
              <a:ext cx="95469" cy="143203"/>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2" name="Rectangle 504"/>
            <p:cNvSpPr>
              <a:spLocks noChangeArrowheads="1"/>
            </p:cNvSpPr>
            <p:nvPr/>
          </p:nvSpPr>
          <p:spPr bwMode="auto">
            <a:xfrm>
              <a:off x="11012934" y="11207863"/>
              <a:ext cx="95469" cy="14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3" name="Rectangle 505"/>
            <p:cNvSpPr>
              <a:spLocks noChangeArrowheads="1"/>
            </p:cNvSpPr>
            <p:nvPr/>
          </p:nvSpPr>
          <p:spPr bwMode="auto">
            <a:xfrm>
              <a:off x="11012934" y="11589738"/>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4" name="Rectangle 506"/>
            <p:cNvSpPr>
              <a:spLocks noChangeArrowheads="1"/>
            </p:cNvSpPr>
            <p:nvPr/>
          </p:nvSpPr>
          <p:spPr bwMode="auto">
            <a:xfrm>
              <a:off x="11012934" y="11589738"/>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5" name="Rectangle 507"/>
            <p:cNvSpPr>
              <a:spLocks noChangeArrowheads="1"/>
            </p:cNvSpPr>
            <p:nvPr/>
          </p:nvSpPr>
          <p:spPr bwMode="auto">
            <a:xfrm>
              <a:off x="11012934" y="11971613"/>
              <a:ext cx="95469" cy="119336"/>
            </a:xfrm>
            <a:prstGeom prst="rect">
              <a:avLst/>
            </a:prstGeom>
            <a:solidFill>
              <a:srgbClr val="CECE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6" name="Rectangle 508"/>
            <p:cNvSpPr>
              <a:spLocks noChangeArrowheads="1"/>
            </p:cNvSpPr>
            <p:nvPr/>
          </p:nvSpPr>
          <p:spPr bwMode="auto">
            <a:xfrm>
              <a:off x="11012934" y="11971613"/>
              <a:ext cx="95469" cy="119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7" name="Freeform 509"/>
            <p:cNvSpPr>
              <a:spLocks/>
            </p:cNvSpPr>
            <p:nvPr/>
          </p:nvSpPr>
          <p:spPr bwMode="auto">
            <a:xfrm>
              <a:off x="11108403" y="7126573"/>
              <a:ext cx="0" cy="5083712"/>
            </a:xfrm>
            <a:custGeom>
              <a:avLst/>
              <a:gdLst>
                <a:gd name="T0" fmla="*/ 0 h 1278"/>
                <a:gd name="T1" fmla="*/ 0 h 1278"/>
                <a:gd name="T2" fmla="*/ 42 h 1278"/>
                <a:gd name="T3" fmla="*/ 78 h 1278"/>
                <a:gd name="T4" fmla="*/ 96 h 1278"/>
                <a:gd name="T5" fmla="*/ 120 h 1278"/>
                <a:gd name="T6" fmla="*/ 138 h 1278"/>
                <a:gd name="T7" fmla="*/ 162 h 1278"/>
                <a:gd name="T8" fmla="*/ 378 h 1278"/>
                <a:gd name="T9" fmla="*/ 408 h 1278"/>
                <a:gd name="T10" fmla="*/ 468 h 1278"/>
                <a:gd name="T11" fmla="*/ 498 h 1278"/>
                <a:gd name="T12" fmla="*/ 558 h 1278"/>
                <a:gd name="T13" fmla="*/ 588 h 1278"/>
                <a:gd name="T14" fmla="*/ 654 h 1278"/>
                <a:gd name="T15" fmla="*/ 684 h 1278"/>
                <a:gd name="T16" fmla="*/ 744 h 1278"/>
                <a:gd name="T17" fmla="*/ 774 h 1278"/>
                <a:gd name="T18" fmla="*/ 840 h 1278"/>
                <a:gd name="T19" fmla="*/ 870 h 1278"/>
                <a:gd name="T20" fmla="*/ 930 h 1278"/>
                <a:gd name="T21" fmla="*/ 960 h 1278"/>
                <a:gd name="T22" fmla="*/ 1026 h 1278"/>
                <a:gd name="T23" fmla="*/ 1062 h 1278"/>
                <a:gd name="T24" fmla="*/ 1122 h 1278"/>
                <a:gd name="T25" fmla="*/ 1152 h 1278"/>
                <a:gd name="T26" fmla="*/ 1218 h 1278"/>
                <a:gd name="T27" fmla="*/ 1248 h 1278"/>
                <a:gd name="T28" fmla="*/ 1278 h 1278"/>
                <a:gd name="T29" fmla="*/ 0 h 127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278">
                  <a:moveTo>
                    <a:pt x="0" y="0"/>
                  </a:moveTo>
                  <a:lnTo>
                    <a:pt x="0" y="0"/>
                  </a:lnTo>
                  <a:lnTo>
                    <a:pt x="0" y="42"/>
                  </a:lnTo>
                  <a:lnTo>
                    <a:pt x="0" y="78"/>
                  </a:lnTo>
                  <a:lnTo>
                    <a:pt x="0" y="96"/>
                  </a:lnTo>
                  <a:lnTo>
                    <a:pt x="0" y="120"/>
                  </a:lnTo>
                  <a:lnTo>
                    <a:pt x="0" y="138"/>
                  </a:lnTo>
                  <a:lnTo>
                    <a:pt x="0" y="162"/>
                  </a:lnTo>
                  <a:lnTo>
                    <a:pt x="0" y="378"/>
                  </a:lnTo>
                  <a:lnTo>
                    <a:pt x="0" y="408"/>
                  </a:lnTo>
                  <a:lnTo>
                    <a:pt x="0" y="468"/>
                  </a:lnTo>
                  <a:lnTo>
                    <a:pt x="0" y="498"/>
                  </a:lnTo>
                  <a:lnTo>
                    <a:pt x="0" y="558"/>
                  </a:lnTo>
                  <a:lnTo>
                    <a:pt x="0" y="588"/>
                  </a:lnTo>
                  <a:lnTo>
                    <a:pt x="0" y="654"/>
                  </a:lnTo>
                  <a:lnTo>
                    <a:pt x="0" y="684"/>
                  </a:lnTo>
                  <a:lnTo>
                    <a:pt x="0" y="744"/>
                  </a:lnTo>
                  <a:lnTo>
                    <a:pt x="0" y="774"/>
                  </a:lnTo>
                  <a:lnTo>
                    <a:pt x="0" y="840"/>
                  </a:lnTo>
                  <a:lnTo>
                    <a:pt x="0" y="870"/>
                  </a:lnTo>
                  <a:lnTo>
                    <a:pt x="0" y="930"/>
                  </a:lnTo>
                  <a:lnTo>
                    <a:pt x="0" y="960"/>
                  </a:lnTo>
                  <a:lnTo>
                    <a:pt x="0" y="1026"/>
                  </a:lnTo>
                  <a:lnTo>
                    <a:pt x="0" y="1062"/>
                  </a:lnTo>
                  <a:lnTo>
                    <a:pt x="0" y="1122"/>
                  </a:lnTo>
                  <a:lnTo>
                    <a:pt x="0" y="1152"/>
                  </a:lnTo>
                  <a:lnTo>
                    <a:pt x="0" y="1218"/>
                  </a:lnTo>
                  <a:lnTo>
                    <a:pt x="0" y="1248"/>
                  </a:lnTo>
                  <a:lnTo>
                    <a:pt x="0" y="1278"/>
                  </a:lnTo>
                  <a:lnTo>
                    <a:pt x="0" y="0"/>
                  </a:lnTo>
                  <a:close/>
                </a:path>
              </a:pathLst>
            </a:custGeom>
            <a:solidFill>
              <a:srgbClr val="DB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8" name="Freeform 510"/>
            <p:cNvSpPr>
              <a:spLocks/>
            </p:cNvSpPr>
            <p:nvPr/>
          </p:nvSpPr>
          <p:spPr bwMode="auto">
            <a:xfrm>
              <a:off x="11108403" y="7126573"/>
              <a:ext cx="0" cy="5083712"/>
            </a:xfrm>
            <a:custGeom>
              <a:avLst/>
              <a:gdLst>
                <a:gd name="T0" fmla="*/ 0 h 1278"/>
                <a:gd name="T1" fmla="*/ 0 h 1278"/>
                <a:gd name="T2" fmla="*/ 42 h 1278"/>
                <a:gd name="T3" fmla="*/ 78 h 1278"/>
                <a:gd name="T4" fmla="*/ 96 h 1278"/>
                <a:gd name="T5" fmla="*/ 120 h 1278"/>
                <a:gd name="T6" fmla="*/ 138 h 1278"/>
                <a:gd name="T7" fmla="*/ 162 h 1278"/>
                <a:gd name="T8" fmla="*/ 378 h 1278"/>
                <a:gd name="T9" fmla="*/ 408 h 1278"/>
                <a:gd name="T10" fmla="*/ 468 h 1278"/>
                <a:gd name="T11" fmla="*/ 498 h 1278"/>
                <a:gd name="T12" fmla="*/ 558 h 1278"/>
                <a:gd name="T13" fmla="*/ 588 h 1278"/>
                <a:gd name="T14" fmla="*/ 654 h 1278"/>
                <a:gd name="T15" fmla="*/ 684 h 1278"/>
                <a:gd name="T16" fmla="*/ 744 h 1278"/>
                <a:gd name="T17" fmla="*/ 774 h 1278"/>
                <a:gd name="T18" fmla="*/ 840 h 1278"/>
                <a:gd name="T19" fmla="*/ 870 h 1278"/>
                <a:gd name="T20" fmla="*/ 930 h 1278"/>
                <a:gd name="T21" fmla="*/ 960 h 1278"/>
                <a:gd name="T22" fmla="*/ 1026 h 1278"/>
                <a:gd name="T23" fmla="*/ 1062 h 1278"/>
                <a:gd name="T24" fmla="*/ 1122 h 1278"/>
                <a:gd name="T25" fmla="*/ 1152 h 1278"/>
                <a:gd name="T26" fmla="*/ 1218 h 1278"/>
                <a:gd name="T27" fmla="*/ 1248 h 1278"/>
                <a:gd name="T28" fmla="*/ 1278 h 1278"/>
                <a:gd name="T29" fmla="*/ 0 h 1278"/>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 ang="0">
                  <a:pos x="0" y="T21"/>
                </a:cxn>
                <a:cxn ang="0">
                  <a:pos x="0" y="T22"/>
                </a:cxn>
                <a:cxn ang="0">
                  <a:pos x="0" y="T23"/>
                </a:cxn>
                <a:cxn ang="0">
                  <a:pos x="0" y="T24"/>
                </a:cxn>
                <a:cxn ang="0">
                  <a:pos x="0" y="T25"/>
                </a:cxn>
                <a:cxn ang="0">
                  <a:pos x="0" y="T26"/>
                </a:cxn>
                <a:cxn ang="0">
                  <a:pos x="0" y="T27"/>
                </a:cxn>
                <a:cxn ang="0">
                  <a:pos x="0" y="T28"/>
                </a:cxn>
                <a:cxn ang="0">
                  <a:pos x="0" y="T29"/>
                </a:cxn>
              </a:cxnLst>
              <a:rect l="0" t="0" r="r" b="b"/>
              <a:pathLst>
                <a:path h="1278">
                  <a:moveTo>
                    <a:pt x="0" y="0"/>
                  </a:moveTo>
                  <a:lnTo>
                    <a:pt x="0" y="0"/>
                  </a:lnTo>
                  <a:lnTo>
                    <a:pt x="0" y="42"/>
                  </a:lnTo>
                  <a:lnTo>
                    <a:pt x="0" y="78"/>
                  </a:lnTo>
                  <a:lnTo>
                    <a:pt x="0" y="96"/>
                  </a:lnTo>
                  <a:lnTo>
                    <a:pt x="0" y="120"/>
                  </a:lnTo>
                  <a:lnTo>
                    <a:pt x="0" y="138"/>
                  </a:lnTo>
                  <a:lnTo>
                    <a:pt x="0" y="162"/>
                  </a:lnTo>
                  <a:lnTo>
                    <a:pt x="0" y="378"/>
                  </a:lnTo>
                  <a:lnTo>
                    <a:pt x="0" y="408"/>
                  </a:lnTo>
                  <a:lnTo>
                    <a:pt x="0" y="468"/>
                  </a:lnTo>
                  <a:lnTo>
                    <a:pt x="0" y="498"/>
                  </a:lnTo>
                  <a:lnTo>
                    <a:pt x="0" y="558"/>
                  </a:lnTo>
                  <a:lnTo>
                    <a:pt x="0" y="588"/>
                  </a:lnTo>
                  <a:lnTo>
                    <a:pt x="0" y="654"/>
                  </a:lnTo>
                  <a:lnTo>
                    <a:pt x="0" y="684"/>
                  </a:lnTo>
                  <a:lnTo>
                    <a:pt x="0" y="744"/>
                  </a:lnTo>
                  <a:lnTo>
                    <a:pt x="0" y="774"/>
                  </a:lnTo>
                  <a:lnTo>
                    <a:pt x="0" y="840"/>
                  </a:lnTo>
                  <a:lnTo>
                    <a:pt x="0" y="870"/>
                  </a:lnTo>
                  <a:lnTo>
                    <a:pt x="0" y="930"/>
                  </a:lnTo>
                  <a:lnTo>
                    <a:pt x="0" y="960"/>
                  </a:lnTo>
                  <a:lnTo>
                    <a:pt x="0" y="1026"/>
                  </a:lnTo>
                  <a:lnTo>
                    <a:pt x="0" y="1062"/>
                  </a:lnTo>
                  <a:lnTo>
                    <a:pt x="0" y="1122"/>
                  </a:lnTo>
                  <a:lnTo>
                    <a:pt x="0" y="1152"/>
                  </a:lnTo>
                  <a:lnTo>
                    <a:pt x="0" y="1218"/>
                  </a:lnTo>
                  <a:lnTo>
                    <a:pt x="0" y="1248"/>
                  </a:lnTo>
                  <a:lnTo>
                    <a:pt x="0" y="127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19" name="Rectangle 511"/>
            <p:cNvSpPr>
              <a:spLocks noChangeArrowheads="1"/>
            </p:cNvSpPr>
            <p:nvPr/>
          </p:nvSpPr>
          <p:spPr bwMode="auto">
            <a:xfrm>
              <a:off x="11108403" y="12210285"/>
              <a:ext cx="3031134" cy="71602"/>
            </a:xfrm>
            <a:prstGeom prst="rect">
              <a:avLst/>
            </a:prstGeom>
            <a:solidFill>
              <a:srgbClr val="DBDA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0" name="Rectangle 512"/>
            <p:cNvSpPr>
              <a:spLocks noChangeArrowheads="1"/>
            </p:cNvSpPr>
            <p:nvPr/>
          </p:nvSpPr>
          <p:spPr bwMode="auto">
            <a:xfrm>
              <a:off x="11108403" y="12210285"/>
              <a:ext cx="3031134" cy="71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1" name="Freeform 513"/>
            <p:cNvSpPr>
              <a:spLocks/>
            </p:cNvSpPr>
            <p:nvPr/>
          </p:nvSpPr>
          <p:spPr bwMode="auto">
            <a:xfrm>
              <a:off x="7647660" y="4453448"/>
              <a:ext cx="2816329" cy="3293673"/>
            </a:xfrm>
            <a:custGeom>
              <a:avLst/>
              <a:gdLst>
                <a:gd name="T0" fmla="*/ 118 w 118"/>
                <a:gd name="T1" fmla="*/ 6 h 138"/>
                <a:gd name="T2" fmla="*/ 113 w 118"/>
                <a:gd name="T3" fmla="*/ 0 h 138"/>
                <a:gd name="T4" fmla="*/ 6 w 118"/>
                <a:gd name="T5" fmla="*/ 0 h 138"/>
                <a:gd name="T6" fmla="*/ 0 w 118"/>
                <a:gd name="T7" fmla="*/ 6 h 138"/>
                <a:gd name="T8" fmla="*/ 0 w 118"/>
                <a:gd name="T9" fmla="*/ 138 h 138"/>
                <a:gd name="T10" fmla="*/ 118 w 118"/>
                <a:gd name="T11" fmla="*/ 138 h 138"/>
                <a:gd name="T12" fmla="*/ 118 w 118"/>
                <a:gd name="T13" fmla="*/ 6 h 138"/>
              </a:gdLst>
              <a:ahLst/>
              <a:cxnLst>
                <a:cxn ang="0">
                  <a:pos x="T0" y="T1"/>
                </a:cxn>
                <a:cxn ang="0">
                  <a:pos x="T2" y="T3"/>
                </a:cxn>
                <a:cxn ang="0">
                  <a:pos x="T4" y="T5"/>
                </a:cxn>
                <a:cxn ang="0">
                  <a:pos x="T6" y="T7"/>
                </a:cxn>
                <a:cxn ang="0">
                  <a:pos x="T8" y="T9"/>
                </a:cxn>
                <a:cxn ang="0">
                  <a:pos x="T10" y="T11"/>
                </a:cxn>
                <a:cxn ang="0">
                  <a:pos x="T12" y="T13"/>
                </a:cxn>
              </a:cxnLst>
              <a:rect l="0" t="0" r="r" b="b"/>
              <a:pathLst>
                <a:path w="118" h="138">
                  <a:moveTo>
                    <a:pt x="118" y="6"/>
                  </a:moveTo>
                  <a:cubicBezTo>
                    <a:pt x="118" y="3"/>
                    <a:pt x="116" y="0"/>
                    <a:pt x="113" y="0"/>
                  </a:cubicBezTo>
                  <a:cubicBezTo>
                    <a:pt x="6" y="0"/>
                    <a:pt x="6" y="0"/>
                    <a:pt x="6" y="0"/>
                  </a:cubicBezTo>
                  <a:cubicBezTo>
                    <a:pt x="3" y="0"/>
                    <a:pt x="0" y="3"/>
                    <a:pt x="0" y="6"/>
                  </a:cubicBezTo>
                  <a:cubicBezTo>
                    <a:pt x="0" y="138"/>
                    <a:pt x="0" y="138"/>
                    <a:pt x="0" y="138"/>
                  </a:cubicBezTo>
                  <a:cubicBezTo>
                    <a:pt x="118" y="138"/>
                    <a:pt x="118" y="138"/>
                    <a:pt x="118" y="138"/>
                  </a:cubicBezTo>
                  <a:cubicBezTo>
                    <a:pt x="118" y="6"/>
                    <a:pt x="118" y="6"/>
                    <a:pt x="118" y="6"/>
                  </a:cubicBezTo>
                </a:path>
              </a:pathLst>
            </a:custGeom>
            <a:solidFill>
              <a:srgbClr val="485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2" name="Freeform 514"/>
            <p:cNvSpPr>
              <a:spLocks/>
            </p:cNvSpPr>
            <p:nvPr/>
          </p:nvSpPr>
          <p:spPr bwMode="auto">
            <a:xfrm>
              <a:off x="7647660" y="7747120"/>
              <a:ext cx="2816329" cy="787617"/>
            </a:xfrm>
            <a:custGeom>
              <a:avLst/>
              <a:gdLst>
                <a:gd name="T0" fmla="*/ 0 w 118"/>
                <a:gd name="T1" fmla="*/ 0 h 33"/>
                <a:gd name="T2" fmla="*/ 0 w 118"/>
                <a:gd name="T3" fmla="*/ 27 h 33"/>
                <a:gd name="T4" fmla="*/ 6 w 118"/>
                <a:gd name="T5" fmla="*/ 33 h 33"/>
                <a:gd name="T6" fmla="*/ 113 w 118"/>
                <a:gd name="T7" fmla="*/ 33 h 33"/>
                <a:gd name="T8" fmla="*/ 118 w 118"/>
                <a:gd name="T9" fmla="*/ 27 h 33"/>
                <a:gd name="T10" fmla="*/ 118 w 118"/>
                <a:gd name="T11" fmla="*/ 0 h 33"/>
                <a:gd name="T12" fmla="*/ 0 w 118"/>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18" h="33">
                  <a:moveTo>
                    <a:pt x="0" y="0"/>
                  </a:moveTo>
                  <a:cubicBezTo>
                    <a:pt x="0" y="27"/>
                    <a:pt x="0" y="27"/>
                    <a:pt x="0" y="27"/>
                  </a:cubicBezTo>
                  <a:cubicBezTo>
                    <a:pt x="0" y="30"/>
                    <a:pt x="3" y="33"/>
                    <a:pt x="6" y="33"/>
                  </a:cubicBezTo>
                  <a:cubicBezTo>
                    <a:pt x="113" y="33"/>
                    <a:pt x="113" y="33"/>
                    <a:pt x="113" y="33"/>
                  </a:cubicBezTo>
                  <a:cubicBezTo>
                    <a:pt x="116" y="33"/>
                    <a:pt x="118" y="30"/>
                    <a:pt x="118" y="27"/>
                  </a:cubicBezTo>
                  <a:cubicBezTo>
                    <a:pt x="118" y="0"/>
                    <a:pt x="118" y="0"/>
                    <a:pt x="118" y="0"/>
                  </a:cubicBezTo>
                  <a:lnTo>
                    <a:pt x="0" y="0"/>
                  </a:lnTo>
                  <a:close/>
                </a:path>
              </a:pathLst>
            </a:custGeom>
            <a:solidFill>
              <a:srgbClr val="3C43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3" name="Freeform 515"/>
            <p:cNvSpPr>
              <a:spLocks/>
            </p:cNvSpPr>
            <p:nvPr/>
          </p:nvSpPr>
          <p:spPr bwMode="auto">
            <a:xfrm>
              <a:off x="7719261" y="7818722"/>
              <a:ext cx="2673126" cy="644414"/>
            </a:xfrm>
            <a:custGeom>
              <a:avLst/>
              <a:gdLst>
                <a:gd name="T0" fmla="*/ 0 w 112"/>
                <a:gd name="T1" fmla="*/ 25 h 27"/>
                <a:gd name="T2" fmla="*/ 3 w 112"/>
                <a:gd name="T3" fmla="*/ 27 h 27"/>
                <a:gd name="T4" fmla="*/ 109 w 112"/>
                <a:gd name="T5" fmla="*/ 27 h 27"/>
                <a:gd name="T6" fmla="*/ 112 w 112"/>
                <a:gd name="T7" fmla="*/ 25 h 27"/>
                <a:gd name="T8" fmla="*/ 112 w 112"/>
                <a:gd name="T9" fmla="*/ 3 h 27"/>
                <a:gd name="T10" fmla="*/ 109 w 112"/>
                <a:gd name="T11" fmla="*/ 0 h 27"/>
                <a:gd name="T12" fmla="*/ 3 w 112"/>
                <a:gd name="T13" fmla="*/ 0 h 27"/>
                <a:gd name="T14" fmla="*/ 0 w 112"/>
                <a:gd name="T15" fmla="*/ 3 h 27"/>
                <a:gd name="T16" fmla="*/ 0 w 112"/>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27">
                  <a:moveTo>
                    <a:pt x="0" y="25"/>
                  </a:moveTo>
                  <a:cubicBezTo>
                    <a:pt x="0" y="26"/>
                    <a:pt x="1" y="27"/>
                    <a:pt x="3" y="27"/>
                  </a:cubicBezTo>
                  <a:cubicBezTo>
                    <a:pt x="109" y="27"/>
                    <a:pt x="109" y="27"/>
                    <a:pt x="109" y="27"/>
                  </a:cubicBezTo>
                  <a:cubicBezTo>
                    <a:pt x="111" y="27"/>
                    <a:pt x="112" y="26"/>
                    <a:pt x="112" y="25"/>
                  </a:cubicBezTo>
                  <a:cubicBezTo>
                    <a:pt x="112" y="3"/>
                    <a:pt x="112" y="3"/>
                    <a:pt x="112" y="3"/>
                  </a:cubicBezTo>
                  <a:cubicBezTo>
                    <a:pt x="112" y="1"/>
                    <a:pt x="111" y="0"/>
                    <a:pt x="109" y="0"/>
                  </a:cubicBezTo>
                  <a:cubicBezTo>
                    <a:pt x="3" y="0"/>
                    <a:pt x="3" y="0"/>
                    <a:pt x="3" y="0"/>
                  </a:cubicBezTo>
                  <a:cubicBezTo>
                    <a:pt x="1" y="0"/>
                    <a:pt x="0" y="1"/>
                    <a:pt x="0" y="3"/>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4" name="Rectangle 516"/>
            <p:cNvSpPr>
              <a:spLocks noChangeArrowheads="1"/>
            </p:cNvSpPr>
            <p:nvPr/>
          </p:nvSpPr>
          <p:spPr bwMode="auto">
            <a:xfrm>
              <a:off x="7814730" y="7961925"/>
              <a:ext cx="1599102"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5" name="Rectangle 517"/>
            <p:cNvSpPr>
              <a:spLocks noChangeArrowheads="1"/>
            </p:cNvSpPr>
            <p:nvPr/>
          </p:nvSpPr>
          <p:spPr bwMode="auto">
            <a:xfrm>
              <a:off x="9461567" y="7961925"/>
              <a:ext cx="835352"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6" name="Rectangle 518"/>
            <p:cNvSpPr>
              <a:spLocks noChangeArrowheads="1"/>
            </p:cNvSpPr>
            <p:nvPr/>
          </p:nvSpPr>
          <p:spPr bwMode="auto">
            <a:xfrm>
              <a:off x="8697816" y="8128995"/>
              <a:ext cx="1599102"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7" name="Rectangle 519"/>
            <p:cNvSpPr>
              <a:spLocks noChangeArrowheads="1"/>
            </p:cNvSpPr>
            <p:nvPr/>
          </p:nvSpPr>
          <p:spPr bwMode="auto">
            <a:xfrm>
              <a:off x="7814730" y="8128995"/>
              <a:ext cx="835352"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8" name="Rectangle 520"/>
            <p:cNvSpPr>
              <a:spLocks noChangeArrowheads="1"/>
            </p:cNvSpPr>
            <p:nvPr/>
          </p:nvSpPr>
          <p:spPr bwMode="auto">
            <a:xfrm>
              <a:off x="8363676" y="8296066"/>
              <a:ext cx="1503633"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29" name="Rectangle 521"/>
            <p:cNvSpPr>
              <a:spLocks noChangeArrowheads="1"/>
            </p:cNvSpPr>
            <p:nvPr/>
          </p:nvSpPr>
          <p:spPr bwMode="auto">
            <a:xfrm>
              <a:off x="7814730" y="8296066"/>
              <a:ext cx="453477"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0" name="Rectangle 522"/>
            <p:cNvSpPr>
              <a:spLocks noChangeArrowheads="1"/>
            </p:cNvSpPr>
            <p:nvPr/>
          </p:nvSpPr>
          <p:spPr bwMode="auto">
            <a:xfrm>
              <a:off x="9915043" y="8296066"/>
              <a:ext cx="381875" cy="2386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1" name="Freeform 523"/>
            <p:cNvSpPr>
              <a:spLocks/>
            </p:cNvSpPr>
            <p:nvPr/>
          </p:nvSpPr>
          <p:spPr bwMode="auto">
            <a:xfrm>
              <a:off x="8029535" y="4763721"/>
              <a:ext cx="2052579" cy="716016"/>
            </a:xfrm>
            <a:custGeom>
              <a:avLst/>
              <a:gdLst>
                <a:gd name="T0" fmla="*/ 0 w 86"/>
                <a:gd name="T1" fmla="*/ 27 h 30"/>
                <a:gd name="T2" fmla="*/ 3 w 86"/>
                <a:gd name="T3" fmla="*/ 30 h 30"/>
                <a:gd name="T4" fmla="*/ 83 w 86"/>
                <a:gd name="T5" fmla="*/ 30 h 30"/>
                <a:gd name="T6" fmla="*/ 86 w 86"/>
                <a:gd name="T7" fmla="*/ 27 h 30"/>
                <a:gd name="T8" fmla="*/ 86 w 86"/>
                <a:gd name="T9" fmla="*/ 3 h 30"/>
                <a:gd name="T10" fmla="*/ 83 w 86"/>
                <a:gd name="T11" fmla="*/ 0 h 30"/>
                <a:gd name="T12" fmla="*/ 3 w 86"/>
                <a:gd name="T13" fmla="*/ 0 h 30"/>
                <a:gd name="T14" fmla="*/ 0 w 86"/>
                <a:gd name="T15" fmla="*/ 3 h 30"/>
                <a:gd name="T16" fmla="*/ 0 w 86"/>
                <a:gd name="T17"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30">
                  <a:moveTo>
                    <a:pt x="0" y="27"/>
                  </a:moveTo>
                  <a:cubicBezTo>
                    <a:pt x="0" y="29"/>
                    <a:pt x="1" y="30"/>
                    <a:pt x="3" y="30"/>
                  </a:cubicBezTo>
                  <a:cubicBezTo>
                    <a:pt x="83" y="30"/>
                    <a:pt x="83" y="30"/>
                    <a:pt x="83" y="30"/>
                  </a:cubicBezTo>
                  <a:cubicBezTo>
                    <a:pt x="85" y="30"/>
                    <a:pt x="86" y="29"/>
                    <a:pt x="86" y="27"/>
                  </a:cubicBezTo>
                  <a:cubicBezTo>
                    <a:pt x="86" y="3"/>
                    <a:pt x="86" y="3"/>
                    <a:pt x="86" y="3"/>
                  </a:cubicBezTo>
                  <a:cubicBezTo>
                    <a:pt x="86" y="2"/>
                    <a:pt x="85" y="0"/>
                    <a:pt x="83" y="0"/>
                  </a:cubicBezTo>
                  <a:cubicBezTo>
                    <a:pt x="3" y="0"/>
                    <a:pt x="3" y="0"/>
                    <a:pt x="3" y="0"/>
                  </a:cubicBezTo>
                  <a:cubicBezTo>
                    <a:pt x="1" y="0"/>
                    <a:pt x="0" y="2"/>
                    <a:pt x="0" y="3"/>
                  </a:cubicBezTo>
                  <a:cubicBezTo>
                    <a:pt x="0" y="27"/>
                    <a:pt x="0" y="27"/>
                    <a:pt x="0" y="27"/>
                  </a:cubicBezTo>
                </a:path>
              </a:pathLst>
            </a:custGeom>
            <a:solidFill>
              <a:srgbClr val="343C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2" name="Rectangle 524"/>
            <p:cNvSpPr>
              <a:spLocks noChangeArrowheads="1"/>
            </p:cNvSpPr>
            <p:nvPr/>
          </p:nvSpPr>
          <p:spPr bwMode="auto">
            <a:xfrm>
              <a:off x="8578480" y="5718409"/>
              <a:ext cx="954688" cy="95469"/>
            </a:xfrm>
            <a:prstGeom prst="rect">
              <a:avLst/>
            </a:prstGeom>
            <a:solidFill>
              <a:srgbClr val="6467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3" name="Rectangle 525"/>
            <p:cNvSpPr>
              <a:spLocks noChangeArrowheads="1"/>
            </p:cNvSpPr>
            <p:nvPr/>
          </p:nvSpPr>
          <p:spPr bwMode="auto">
            <a:xfrm>
              <a:off x="8578480" y="5718409"/>
              <a:ext cx="954688"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4" name="Rectangle 526"/>
            <p:cNvSpPr>
              <a:spLocks noChangeArrowheads="1"/>
            </p:cNvSpPr>
            <p:nvPr/>
          </p:nvSpPr>
          <p:spPr bwMode="auto">
            <a:xfrm>
              <a:off x="8578480" y="5885479"/>
              <a:ext cx="954688" cy="95469"/>
            </a:xfrm>
            <a:prstGeom prst="rect">
              <a:avLst/>
            </a:prstGeom>
            <a:solidFill>
              <a:srgbClr val="6467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5" name="Rectangle 527"/>
            <p:cNvSpPr>
              <a:spLocks noChangeArrowheads="1"/>
            </p:cNvSpPr>
            <p:nvPr/>
          </p:nvSpPr>
          <p:spPr bwMode="auto">
            <a:xfrm>
              <a:off x="8578480" y="5885479"/>
              <a:ext cx="954688"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6" name="Rectangle 528"/>
            <p:cNvSpPr>
              <a:spLocks noChangeArrowheads="1"/>
            </p:cNvSpPr>
            <p:nvPr/>
          </p:nvSpPr>
          <p:spPr bwMode="auto">
            <a:xfrm>
              <a:off x="8268207" y="6100284"/>
              <a:ext cx="1551368" cy="95469"/>
            </a:xfrm>
            <a:prstGeom prst="rect">
              <a:avLst/>
            </a:prstGeom>
            <a:solidFill>
              <a:srgbClr val="6467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7" name="Rectangle 529"/>
            <p:cNvSpPr>
              <a:spLocks noChangeArrowheads="1"/>
            </p:cNvSpPr>
            <p:nvPr/>
          </p:nvSpPr>
          <p:spPr bwMode="auto">
            <a:xfrm>
              <a:off x="8268207" y="6100284"/>
              <a:ext cx="1551368"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8" name="Rectangle 530"/>
            <p:cNvSpPr>
              <a:spLocks noChangeArrowheads="1"/>
            </p:cNvSpPr>
            <p:nvPr/>
          </p:nvSpPr>
          <p:spPr bwMode="auto">
            <a:xfrm>
              <a:off x="8268207" y="6291221"/>
              <a:ext cx="1551368" cy="95469"/>
            </a:xfrm>
            <a:prstGeom prst="rect">
              <a:avLst/>
            </a:prstGeom>
            <a:solidFill>
              <a:srgbClr val="64677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39" name="Rectangle 531"/>
            <p:cNvSpPr>
              <a:spLocks noChangeArrowheads="1"/>
            </p:cNvSpPr>
            <p:nvPr/>
          </p:nvSpPr>
          <p:spPr bwMode="auto">
            <a:xfrm>
              <a:off x="8268207" y="6291221"/>
              <a:ext cx="1551368" cy="95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0" name="Freeform 532"/>
            <p:cNvSpPr>
              <a:spLocks/>
            </p:cNvSpPr>
            <p:nvPr/>
          </p:nvSpPr>
          <p:spPr bwMode="auto">
            <a:xfrm>
              <a:off x="9580903" y="4453448"/>
              <a:ext cx="381875" cy="883086"/>
            </a:xfrm>
            <a:custGeom>
              <a:avLst/>
              <a:gdLst>
                <a:gd name="T0" fmla="*/ 48 w 96"/>
                <a:gd name="T1" fmla="*/ 168 h 222"/>
                <a:gd name="T2" fmla="*/ 96 w 96"/>
                <a:gd name="T3" fmla="*/ 222 h 222"/>
                <a:gd name="T4" fmla="*/ 96 w 96"/>
                <a:gd name="T5" fmla="*/ 162 h 222"/>
                <a:gd name="T6" fmla="*/ 96 w 96"/>
                <a:gd name="T7" fmla="*/ 138 h 222"/>
                <a:gd name="T8" fmla="*/ 96 w 96"/>
                <a:gd name="T9" fmla="*/ 0 h 222"/>
                <a:gd name="T10" fmla="*/ 0 w 96"/>
                <a:gd name="T11" fmla="*/ 0 h 222"/>
                <a:gd name="T12" fmla="*/ 0 w 96"/>
                <a:gd name="T13" fmla="*/ 138 h 222"/>
                <a:gd name="T14" fmla="*/ 0 w 96"/>
                <a:gd name="T15" fmla="*/ 162 h 222"/>
                <a:gd name="T16" fmla="*/ 0 w 96"/>
                <a:gd name="T17" fmla="*/ 222 h 222"/>
                <a:gd name="T18" fmla="*/ 48 w 96"/>
                <a:gd name="T19" fmla="*/ 16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222">
                  <a:moveTo>
                    <a:pt x="48" y="168"/>
                  </a:moveTo>
                  <a:lnTo>
                    <a:pt x="96" y="222"/>
                  </a:lnTo>
                  <a:lnTo>
                    <a:pt x="96" y="162"/>
                  </a:lnTo>
                  <a:lnTo>
                    <a:pt x="96" y="138"/>
                  </a:lnTo>
                  <a:lnTo>
                    <a:pt x="96" y="0"/>
                  </a:lnTo>
                  <a:lnTo>
                    <a:pt x="0" y="0"/>
                  </a:lnTo>
                  <a:lnTo>
                    <a:pt x="0" y="138"/>
                  </a:lnTo>
                  <a:lnTo>
                    <a:pt x="0" y="162"/>
                  </a:lnTo>
                  <a:lnTo>
                    <a:pt x="0" y="222"/>
                  </a:lnTo>
                  <a:lnTo>
                    <a:pt x="48" y="168"/>
                  </a:lnTo>
                  <a:close/>
                </a:path>
              </a:pathLst>
            </a:custGeom>
            <a:solidFill>
              <a:srgbClr val="FDB7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1" name="Freeform 533"/>
            <p:cNvSpPr>
              <a:spLocks/>
            </p:cNvSpPr>
            <p:nvPr/>
          </p:nvSpPr>
          <p:spPr bwMode="auto">
            <a:xfrm>
              <a:off x="9580903" y="4453448"/>
              <a:ext cx="381875" cy="883086"/>
            </a:xfrm>
            <a:custGeom>
              <a:avLst/>
              <a:gdLst>
                <a:gd name="T0" fmla="*/ 48 w 96"/>
                <a:gd name="T1" fmla="*/ 168 h 222"/>
                <a:gd name="T2" fmla="*/ 96 w 96"/>
                <a:gd name="T3" fmla="*/ 222 h 222"/>
                <a:gd name="T4" fmla="*/ 96 w 96"/>
                <a:gd name="T5" fmla="*/ 162 h 222"/>
                <a:gd name="T6" fmla="*/ 96 w 96"/>
                <a:gd name="T7" fmla="*/ 138 h 222"/>
                <a:gd name="T8" fmla="*/ 96 w 96"/>
                <a:gd name="T9" fmla="*/ 0 h 222"/>
                <a:gd name="T10" fmla="*/ 0 w 96"/>
                <a:gd name="T11" fmla="*/ 0 h 222"/>
                <a:gd name="T12" fmla="*/ 0 w 96"/>
                <a:gd name="T13" fmla="*/ 138 h 222"/>
                <a:gd name="T14" fmla="*/ 0 w 96"/>
                <a:gd name="T15" fmla="*/ 162 h 222"/>
                <a:gd name="T16" fmla="*/ 0 w 96"/>
                <a:gd name="T17" fmla="*/ 222 h 222"/>
                <a:gd name="T18" fmla="*/ 48 w 96"/>
                <a:gd name="T19" fmla="*/ 16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222">
                  <a:moveTo>
                    <a:pt x="48" y="168"/>
                  </a:moveTo>
                  <a:lnTo>
                    <a:pt x="96" y="222"/>
                  </a:lnTo>
                  <a:lnTo>
                    <a:pt x="96" y="162"/>
                  </a:lnTo>
                  <a:lnTo>
                    <a:pt x="96" y="138"/>
                  </a:lnTo>
                  <a:lnTo>
                    <a:pt x="96" y="0"/>
                  </a:lnTo>
                  <a:lnTo>
                    <a:pt x="0" y="0"/>
                  </a:lnTo>
                  <a:lnTo>
                    <a:pt x="0" y="138"/>
                  </a:lnTo>
                  <a:lnTo>
                    <a:pt x="0" y="162"/>
                  </a:lnTo>
                  <a:lnTo>
                    <a:pt x="0" y="222"/>
                  </a:lnTo>
                  <a:lnTo>
                    <a:pt x="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2" name="Freeform 534"/>
            <p:cNvSpPr>
              <a:spLocks/>
            </p:cNvSpPr>
            <p:nvPr/>
          </p:nvSpPr>
          <p:spPr bwMode="auto">
            <a:xfrm>
              <a:off x="9580903" y="4453448"/>
              <a:ext cx="47734" cy="883086"/>
            </a:xfrm>
            <a:custGeom>
              <a:avLst/>
              <a:gdLst>
                <a:gd name="T0" fmla="*/ 12 w 12"/>
                <a:gd name="T1" fmla="*/ 138 h 222"/>
                <a:gd name="T2" fmla="*/ 12 w 12"/>
                <a:gd name="T3" fmla="*/ 0 h 222"/>
                <a:gd name="T4" fmla="*/ 0 w 12"/>
                <a:gd name="T5" fmla="*/ 0 h 222"/>
                <a:gd name="T6" fmla="*/ 0 w 12"/>
                <a:gd name="T7" fmla="*/ 138 h 222"/>
                <a:gd name="T8" fmla="*/ 0 w 12"/>
                <a:gd name="T9" fmla="*/ 162 h 222"/>
                <a:gd name="T10" fmla="*/ 0 w 12"/>
                <a:gd name="T11" fmla="*/ 222 h 222"/>
                <a:gd name="T12" fmla="*/ 12 w 12"/>
                <a:gd name="T13" fmla="*/ 210 h 222"/>
                <a:gd name="T14" fmla="*/ 12 w 12"/>
                <a:gd name="T15" fmla="*/ 162 h 222"/>
                <a:gd name="T16" fmla="*/ 12 w 12"/>
                <a:gd name="T17" fmla="*/ 13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2">
                  <a:moveTo>
                    <a:pt x="12" y="138"/>
                  </a:moveTo>
                  <a:lnTo>
                    <a:pt x="12" y="0"/>
                  </a:lnTo>
                  <a:lnTo>
                    <a:pt x="0" y="0"/>
                  </a:lnTo>
                  <a:lnTo>
                    <a:pt x="0" y="138"/>
                  </a:lnTo>
                  <a:lnTo>
                    <a:pt x="0" y="162"/>
                  </a:lnTo>
                  <a:lnTo>
                    <a:pt x="0" y="222"/>
                  </a:lnTo>
                  <a:lnTo>
                    <a:pt x="12" y="210"/>
                  </a:lnTo>
                  <a:lnTo>
                    <a:pt x="12" y="162"/>
                  </a:lnTo>
                  <a:lnTo>
                    <a:pt x="12" y="138"/>
                  </a:lnTo>
                  <a:close/>
                </a:path>
              </a:pathLst>
            </a:custGeom>
            <a:solidFill>
              <a:srgbClr val="E8A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3" name="Freeform 535"/>
            <p:cNvSpPr>
              <a:spLocks/>
            </p:cNvSpPr>
            <p:nvPr/>
          </p:nvSpPr>
          <p:spPr bwMode="auto">
            <a:xfrm>
              <a:off x="9580903" y="4453448"/>
              <a:ext cx="47734" cy="883086"/>
            </a:xfrm>
            <a:custGeom>
              <a:avLst/>
              <a:gdLst>
                <a:gd name="T0" fmla="*/ 12 w 12"/>
                <a:gd name="T1" fmla="*/ 138 h 222"/>
                <a:gd name="T2" fmla="*/ 12 w 12"/>
                <a:gd name="T3" fmla="*/ 0 h 222"/>
                <a:gd name="T4" fmla="*/ 0 w 12"/>
                <a:gd name="T5" fmla="*/ 0 h 222"/>
                <a:gd name="T6" fmla="*/ 0 w 12"/>
                <a:gd name="T7" fmla="*/ 138 h 222"/>
                <a:gd name="T8" fmla="*/ 0 w 12"/>
                <a:gd name="T9" fmla="*/ 162 h 222"/>
                <a:gd name="T10" fmla="*/ 0 w 12"/>
                <a:gd name="T11" fmla="*/ 222 h 222"/>
                <a:gd name="T12" fmla="*/ 12 w 12"/>
                <a:gd name="T13" fmla="*/ 210 h 222"/>
                <a:gd name="T14" fmla="*/ 12 w 12"/>
                <a:gd name="T15" fmla="*/ 162 h 222"/>
                <a:gd name="T16" fmla="*/ 12 w 12"/>
                <a:gd name="T17" fmla="*/ 13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22">
                  <a:moveTo>
                    <a:pt x="12" y="138"/>
                  </a:moveTo>
                  <a:lnTo>
                    <a:pt x="12" y="0"/>
                  </a:lnTo>
                  <a:lnTo>
                    <a:pt x="0" y="0"/>
                  </a:lnTo>
                  <a:lnTo>
                    <a:pt x="0" y="138"/>
                  </a:lnTo>
                  <a:lnTo>
                    <a:pt x="0" y="162"/>
                  </a:lnTo>
                  <a:lnTo>
                    <a:pt x="0" y="222"/>
                  </a:lnTo>
                  <a:lnTo>
                    <a:pt x="12" y="210"/>
                  </a:lnTo>
                  <a:lnTo>
                    <a:pt x="12" y="162"/>
                  </a:lnTo>
                  <a:lnTo>
                    <a:pt x="12" y="13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4" name="Freeform 536"/>
            <p:cNvSpPr>
              <a:spLocks noEditPoints="1"/>
            </p:cNvSpPr>
            <p:nvPr/>
          </p:nvSpPr>
          <p:spPr bwMode="auto">
            <a:xfrm>
              <a:off x="10344653" y="4453448"/>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268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5" name="Freeform 537"/>
            <p:cNvSpPr>
              <a:spLocks noEditPoints="1"/>
            </p:cNvSpPr>
            <p:nvPr/>
          </p:nvSpPr>
          <p:spPr bwMode="auto">
            <a:xfrm>
              <a:off x="7647660" y="4453448"/>
              <a:ext cx="2792462" cy="2291251"/>
            </a:xfrm>
            <a:custGeom>
              <a:avLst/>
              <a:gdLst>
                <a:gd name="T0" fmla="*/ 81 w 117"/>
                <a:gd name="T1" fmla="*/ 0 h 96"/>
                <a:gd name="T2" fmla="*/ 6 w 117"/>
                <a:gd name="T3" fmla="*/ 0 h 96"/>
                <a:gd name="T4" fmla="*/ 0 w 117"/>
                <a:gd name="T5" fmla="*/ 6 h 96"/>
                <a:gd name="T6" fmla="*/ 0 w 117"/>
                <a:gd name="T7" fmla="*/ 96 h 96"/>
                <a:gd name="T8" fmla="*/ 34 w 117"/>
                <a:gd name="T9" fmla="*/ 43 h 96"/>
                <a:gd name="T10" fmla="*/ 19 w 117"/>
                <a:gd name="T11" fmla="*/ 43 h 96"/>
                <a:gd name="T12" fmla="*/ 16 w 117"/>
                <a:gd name="T13" fmla="*/ 40 h 96"/>
                <a:gd name="T14" fmla="*/ 16 w 117"/>
                <a:gd name="T15" fmla="*/ 16 h 96"/>
                <a:gd name="T16" fmla="*/ 19 w 117"/>
                <a:gd name="T17" fmla="*/ 13 h 96"/>
                <a:gd name="T18" fmla="*/ 75 w 117"/>
                <a:gd name="T19" fmla="*/ 13 h 96"/>
                <a:gd name="T20" fmla="*/ 81 w 117"/>
                <a:gd name="T21" fmla="*/ 11 h 96"/>
                <a:gd name="T22" fmla="*/ 81 w 117"/>
                <a:gd name="T23" fmla="*/ 0 h 96"/>
                <a:gd name="T24" fmla="*/ 113 w 117"/>
                <a:gd name="T25" fmla="*/ 0 h 96"/>
                <a:gd name="T26" fmla="*/ 97 w 117"/>
                <a:gd name="T27" fmla="*/ 0 h 96"/>
                <a:gd name="T28" fmla="*/ 97 w 117"/>
                <a:gd name="T29" fmla="*/ 6 h 96"/>
                <a:gd name="T30" fmla="*/ 117 w 117"/>
                <a:gd name="T31" fmla="*/ 2 h 96"/>
                <a:gd name="T32" fmla="*/ 113 w 117"/>
                <a:gd name="T33" fmla="*/ 0 h 96"/>
                <a:gd name="T34" fmla="*/ 113 w 117"/>
                <a:gd name="T35" fmla="*/ 0 h 96"/>
                <a:gd name="T36" fmla="*/ 113 w 117"/>
                <a:gd name="T37" fmla="*/ 0 h 96"/>
                <a:gd name="T38" fmla="*/ 113 w 117"/>
                <a:gd name="T39" fmla="*/ 0 h 96"/>
                <a:gd name="T40" fmla="*/ 113 w 117"/>
                <a:gd name="T41" fmla="*/ 0 h 96"/>
                <a:gd name="T42" fmla="*/ 113 w 117"/>
                <a:gd name="T43" fmla="*/ 0 h 96"/>
                <a:gd name="T44" fmla="*/ 113 w 117"/>
                <a:gd name="T45" fmla="*/ 0 h 96"/>
                <a:gd name="T46" fmla="*/ 113 w 117"/>
                <a:gd name="T47" fmla="*/ 0 h 96"/>
                <a:gd name="T48" fmla="*/ 113 w 117"/>
                <a:gd name="T49" fmla="*/ 0 h 96"/>
                <a:gd name="T50" fmla="*/ 113 w 117"/>
                <a:gd name="T5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7" h="96">
                  <a:moveTo>
                    <a:pt x="81" y="0"/>
                  </a:moveTo>
                  <a:cubicBezTo>
                    <a:pt x="6" y="0"/>
                    <a:pt x="6" y="0"/>
                    <a:pt x="6" y="0"/>
                  </a:cubicBezTo>
                  <a:cubicBezTo>
                    <a:pt x="3" y="0"/>
                    <a:pt x="0" y="3"/>
                    <a:pt x="0" y="6"/>
                  </a:cubicBezTo>
                  <a:cubicBezTo>
                    <a:pt x="0" y="96"/>
                    <a:pt x="0" y="96"/>
                    <a:pt x="0" y="96"/>
                  </a:cubicBezTo>
                  <a:cubicBezTo>
                    <a:pt x="8" y="76"/>
                    <a:pt x="19" y="58"/>
                    <a:pt x="34" y="43"/>
                  </a:cubicBezTo>
                  <a:cubicBezTo>
                    <a:pt x="19" y="43"/>
                    <a:pt x="19" y="43"/>
                    <a:pt x="19" y="43"/>
                  </a:cubicBezTo>
                  <a:cubicBezTo>
                    <a:pt x="17" y="43"/>
                    <a:pt x="16" y="42"/>
                    <a:pt x="16" y="40"/>
                  </a:cubicBezTo>
                  <a:cubicBezTo>
                    <a:pt x="16" y="16"/>
                    <a:pt x="16" y="16"/>
                    <a:pt x="16" y="16"/>
                  </a:cubicBezTo>
                  <a:cubicBezTo>
                    <a:pt x="16" y="15"/>
                    <a:pt x="17" y="13"/>
                    <a:pt x="19" y="13"/>
                  </a:cubicBezTo>
                  <a:cubicBezTo>
                    <a:pt x="75" y="13"/>
                    <a:pt x="75" y="13"/>
                    <a:pt x="75" y="13"/>
                  </a:cubicBezTo>
                  <a:cubicBezTo>
                    <a:pt x="77" y="13"/>
                    <a:pt x="79" y="12"/>
                    <a:pt x="81" y="11"/>
                  </a:cubicBezTo>
                  <a:cubicBezTo>
                    <a:pt x="81" y="0"/>
                    <a:pt x="81" y="0"/>
                    <a:pt x="81" y="0"/>
                  </a:cubicBezTo>
                  <a:moveTo>
                    <a:pt x="113" y="0"/>
                  </a:moveTo>
                  <a:cubicBezTo>
                    <a:pt x="97" y="0"/>
                    <a:pt x="97" y="0"/>
                    <a:pt x="97" y="0"/>
                  </a:cubicBezTo>
                  <a:cubicBezTo>
                    <a:pt x="97" y="6"/>
                    <a:pt x="97" y="6"/>
                    <a:pt x="97" y="6"/>
                  </a:cubicBezTo>
                  <a:cubicBezTo>
                    <a:pt x="103" y="4"/>
                    <a:pt x="110" y="3"/>
                    <a:pt x="117" y="2"/>
                  </a:cubicBezTo>
                  <a:cubicBezTo>
                    <a:pt x="116" y="1"/>
                    <a:pt x="114" y="1"/>
                    <a:pt x="113" y="0"/>
                  </a:cubicBezTo>
                  <a:cubicBezTo>
                    <a:pt x="113" y="0"/>
                    <a:pt x="113" y="0"/>
                    <a:pt x="113" y="0"/>
                  </a:cubicBezTo>
                  <a:cubicBezTo>
                    <a:pt x="113" y="0"/>
                    <a:pt x="113" y="0"/>
                    <a:pt x="113" y="0"/>
                  </a:cubicBezTo>
                  <a:cubicBezTo>
                    <a:pt x="113" y="0"/>
                    <a:pt x="113" y="0"/>
                    <a:pt x="113" y="0"/>
                  </a:cubicBezTo>
                  <a:cubicBezTo>
                    <a:pt x="113" y="0"/>
                    <a:pt x="113" y="0"/>
                    <a:pt x="113" y="0"/>
                  </a:cubicBezTo>
                  <a:cubicBezTo>
                    <a:pt x="113" y="0"/>
                    <a:pt x="113" y="0"/>
                    <a:pt x="113" y="0"/>
                  </a:cubicBezTo>
                  <a:cubicBezTo>
                    <a:pt x="113" y="0"/>
                    <a:pt x="113" y="0"/>
                    <a:pt x="113" y="0"/>
                  </a:cubicBezTo>
                  <a:cubicBezTo>
                    <a:pt x="113" y="0"/>
                    <a:pt x="113" y="0"/>
                    <a:pt x="113" y="0"/>
                  </a:cubicBezTo>
                  <a:cubicBezTo>
                    <a:pt x="113" y="0"/>
                    <a:pt x="113" y="0"/>
                    <a:pt x="113" y="0"/>
                  </a:cubicBezTo>
                  <a:cubicBezTo>
                    <a:pt x="113" y="0"/>
                    <a:pt x="113" y="0"/>
                    <a:pt x="113" y="0"/>
                  </a:cubicBezTo>
                </a:path>
              </a:pathLst>
            </a:custGeom>
            <a:solidFill>
              <a:srgbClr val="4D53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6" name="Freeform 538"/>
            <p:cNvSpPr>
              <a:spLocks/>
            </p:cNvSpPr>
            <p:nvPr/>
          </p:nvSpPr>
          <p:spPr bwMode="auto">
            <a:xfrm>
              <a:off x="8029535" y="4763721"/>
              <a:ext cx="1408164" cy="716016"/>
            </a:xfrm>
            <a:custGeom>
              <a:avLst/>
              <a:gdLst>
                <a:gd name="T0" fmla="*/ 59 w 59"/>
                <a:gd name="T1" fmla="*/ 0 h 30"/>
                <a:gd name="T2" fmla="*/ 3 w 59"/>
                <a:gd name="T3" fmla="*/ 0 h 30"/>
                <a:gd name="T4" fmla="*/ 0 w 59"/>
                <a:gd name="T5" fmla="*/ 3 h 30"/>
                <a:gd name="T6" fmla="*/ 0 w 59"/>
                <a:gd name="T7" fmla="*/ 27 h 30"/>
                <a:gd name="T8" fmla="*/ 3 w 59"/>
                <a:gd name="T9" fmla="*/ 30 h 30"/>
                <a:gd name="T10" fmla="*/ 18 w 59"/>
                <a:gd name="T11" fmla="*/ 30 h 30"/>
                <a:gd name="T12" fmla="*/ 59 w 59"/>
                <a:gd name="T13" fmla="*/ 0 h 30"/>
              </a:gdLst>
              <a:ahLst/>
              <a:cxnLst>
                <a:cxn ang="0">
                  <a:pos x="T0" y="T1"/>
                </a:cxn>
                <a:cxn ang="0">
                  <a:pos x="T2" y="T3"/>
                </a:cxn>
                <a:cxn ang="0">
                  <a:pos x="T4" y="T5"/>
                </a:cxn>
                <a:cxn ang="0">
                  <a:pos x="T6" y="T7"/>
                </a:cxn>
                <a:cxn ang="0">
                  <a:pos x="T8" y="T9"/>
                </a:cxn>
                <a:cxn ang="0">
                  <a:pos x="T10" y="T11"/>
                </a:cxn>
                <a:cxn ang="0">
                  <a:pos x="T12" y="T13"/>
                </a:cxn>
              </a:cxnLst>
              <a:rect l="0" t="0" r="r" b="b"/>
              <a:pathLst>
                <a:path w="59" h="30">
                  <a:moveTo>
                    <a:pt x="59" y="0"/>
                  </a:moveTo>
                  <a:cubicBezTo>
                    <a:pt x="3" y="0"/>
                    <a:pt x="3" y="0"/>
                    <a:pt x="3" y="0"/>
                  </a:cubicBezTo>
                  <a:cubicBezTo>
                    <a:pt x="1" y="0"/>
                    <a:pt x="0" y="2"/>
                    <a:pt x="0" y="3"/>
                  </a:cubicBezTo>
                  <a:cubicBezTo>
                    <a:pt x="0" y="27"/>
                    <a:pt x="0" y="27"/>
                    <a:pt x="0" y="27"/>
                  </a:cubicBezTo>
                  <a:cubicBezTo>
                    <a:pt x="0" y="29"/>
                    <a:pt x="1" y="30"/>
                    <a:pt x="3" y="30"/>
                  </a:cubicBezTo>
                  <a:cubicBezTo>
                    <a:pt x="18" y="30"/>
                    <a:pt x="18" y="30"/>
                    <a:pt x="18" y="30"/>
                  </a:cubicBezTo>
                  <a:cubicBezTo>
                    <a:pt x="30" y="17"/>
                    <a:pt x="44" y="7"/>
                    <a:pt x="59" y="0"/>
                  </a:cubicBezTo>
                </a:path>
              </a:pathLst>
            </a:custGeom>
            <a:solidFill>
              <a:srgbClr val="393F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7" name="Freeform 539"/>
            <p:cNvSpPr>
              <a:spLocks/>
            </p:cNvSpPr>
            <p:nvPr/>
          </p:nvSpPr>
          <p:spPr bwMode="auto">
            <a:xfrm>
              <a:off x="9628637" y="4453448"/>
              <a:ext cx="334141" cy="238672"/>
            </a:xfrm>
            <a:custGeom>
              <a:avLst/>
              <a:gdLst>
                <a:gd name="T0" fmla="*/ 14 w 14"/>
                <a:gd name="T1" fmla="*/ 0 h 10"/>
                <a:gd name="T2" fmla="*/ 0 w 14"/>
                <a:gd name="T3" fmla="*/ 0 h 10"/>
                <a:gd name="T4" fmla="*/ 0 w 14"/>
                <a:gd name="T5" fmla="*/ 10 h 10"/>
                <a:gd name="T6" fmla="*/ 14 w 14"/>
                <a:gd name="T7" fmla="*/ 6 h 10"/>
                <a:gd name="T8" fmla="*/ 14 w 14"/>
                <a:gd name="T9" fmla="*/ 0 h 10"/>
              </a:gdLst>
              <a:ahLst/>
              <a:cxnLst>
                <a:cxn ang="0">
                  <a:pos x="T0" y="T1"/>
                </a:cxn>
                <a:cxn ang="0">
                  <a:pos x="T2" y="T3"/>
                </a:cxn>
                <a:cxn ang="0">
                  <a:pos x="T4" y="T5"/>
                </a:cxn>
                <a:cxn ang="0">
                  <a:pos x="T6" y="T7"/>
                </a:cxn>
                <a:cxn ang="0">
                  <a:pos x="T8" y="T9"/>
                </a:cxn>
              </a:cxnLst>
              <a:rect l="0" t="0" r="r" b="b"/>
              <a:pathLst>
                <a:path w="14" h="10">
                  <a:moveTo>
                    <a:pt x="14" y="0"/>
                  </a:moveTo>
                  <a:cubicBezTo>
                    <a:pt x="0" y="0"/>
                    <a:pt x="0" y="0"/>
                    <a:pt x="0" y="0"/>
                  </a:cubicBezTo>
                  <a:cubicBezTo>
                    <a:pt x="0" y="10"/>
                    <a:pt x="0" y="10"/>
                    <a:pt x="0" y="10"/>
                  </a:cubicBezTo>
                  <a:cubicBezTo>
                    <a:pt x="4" y="8"/>
                    <a:pt x="9" y="7"/>
                    <a:pt x="14" y="6"/>
                  </a:cubicBezTo>
                  <a:cubicBezTo>
                    <a:pt x="14" y="0"/>
                    <a:pt x="14" y="0"/>
                    <a:pt x="14" y="0"/>
                  </a:cubicBezTo>
                </a:path>
              </a:pathLst>
            </a:custGeom>
            <a:solidFill>
              <a:srgbClr val="FDB8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8" name="Freeform 540"/>
            <p:cNvSpPr>
              <a:spLocks/>
            </p:cNvSpPr>
            <p:nvPr/>
          </p:nvSpPr>
          <p:spPr bwMode="auto">
            <a:xfrm>
              <a:off x="9580903" y="4453448"/>
              <a:ext cx="47734" cy="262539"/>
            </a:xfrm>
            <a:custGeom>
              <a:avLst/>
              <a:gdLst>
                <a:gd name="T0" fmla="*/ 2 w 2"/>
                <a:gd name="T1" fmla="*/ 0 h 11"/>
                <a:gd name="T2" fmla="*/ 0 w 2"/>
                <a:gd name="T3" fmla="*/ 0 h 11"/>
                <a:gd name="T4" fmla="*/ 0 w 2"/>
                <a:gd name="T5" fmla="*/ 11 h 11"/>
                <a:gd name="T6" fmla="*/ 2 w 2"/>
                <a:gd name="T7" fmla="*/ 10 h 11"/>
                <a:gd name="T8" fmla="*/ 2 w 2"/>
                <a:gd name="T9" fmla="*/ 0 h 11"/>
              </a:gdLst>
              <a:ahLst/>
              <a:cxnLst>
                <a:cxn ang="0">
                  <a:pos x="T0" y="T1"/>
                </a:cxn>
                <a:cxn ang="0">
                  <a:pos x="T2" y="T3"/>
                </a:cxn>
                <a:cxn ang="0">
                  <a:pos x="T4" y="T5"/>
                </a:cxn>
                <a:cxn ang="0">
                  <a:pos x="T6" y="T7"/>
                </a:cxn>
                <a:cxn ang="0">
                  <a:pos x="T8" y="T9"/>
                </a:cxn>
              </a:cxnLst>
              <a:rect l="0" t="0" r="r" b="b"/>
              <a:pathLst>
                <a:path w="2" h="11">
                  <a:moveTo>
                    <a:pt x="2" y="0"/>
                  </a:moveTo>
                  <a:cubicBezTo>
                    <a:pt x="0" y="0"/>
                    <a:pt x="0" y="0"/>
                    <a:pt x="0" y="0"/>
                  </a:cubicBezTo>
                  <a:cubicBezTo>
                    <a:pt x="0" y="11"/>
                    <a:pt x="0" y="11"/>
                    <a:pt x="0" y="11"/>
                  </a:cubicBezTo>
                  <a:cubicBezTo>
                    <a:pt x="1" y="11"/>
                    <a:pt x="1" y="10"/>
                    <a:pt x="2" y="10"/>
                  </a:cubicBezTo>
                  <a:cubicBezTo>
                    <a:pt x="2" y="0"/>
                    <a:pt x="2" y="0"/>
                    <a:pt x="2" y="0"/>
                  </a:cubicBezTo>
                </a:path>
              </a:pathLst>
            </a:custGeom>
            <a:solidFill>
              <a:srgbClr val="E9A6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49" name="Freeform 541"/>
            <p:cNvSpPr>
              <a:spLocks/>
            </p:cNvSpPr>
            <p:nvPr/>
          </p:nvSpPr>
          <p:spPr bwMode="auto">
            <a:xfrm>
              <a:off x="4708016" y="8057394"/>
              <a:ext cx="5875309" cy="4439298"/>
            </a:xfrm>
            <a:custGeom>
              <a:avLst/>
              <a:gdLst>
                <a:gd name="T0" fmla="*/ 1477 w 1477"/>
                <a:gd name="T1" fmla="*/ 1116 h 1116"/>
                <a:gd name="T2" fmla="*/ 0 w 1477"/>
                <a:gd name="T3" fmla="*/ 1116 h 1116"/>
                <a:gd name="T4" fmla="*/ 0 w 1477"/>
                <a:gd name="T5" fmla="*/ 0 h 1116"/>
                <a:gd name="T6" fmla="*/ 745 w 1477"/>
                <a:gd name="T7" fmla="*/ 0 h 1116"/>
                <a:gd name="T8" fmla="*/ 1477 w 1477"/>
                <a:gd name="T9" fmla="*/ 0 h 1116"/>
                <a:gd name="T10" fmla="*/ 1477 w 1477"/>
                <a:gd name="T11" fmla="*/ 1116 h 1116"/>
              </a:gdLst>
              <a:ahLst/>
              <a:cxnLst>
                <a:cxn ang="0">
                  <a:pos x="T0" y="T1"/>
                </a:cxn>
                <a:cxn ang="0">
                  <a:pos x="T2" y="T3"/>
                </a:cxn>
                <a:cxn ang="0">
                  <a:pos x="T4" y="T5"/>
                </a:cxn>
                <a:cxn ang="0">
                  <a:pos x="T6" y="T7"/>
                </a:cxn>
                <a:cxn ang="0">
                  <a:pos x="T8" y="T9"/>
                </a:cxn>
                <a:cxn ang="0">
                  <a:pos x="T10" y="T11"/>
                </a:cxn>
              </a:cxnLst>
              <a:rect l="0" t="0" r="r" b="b"/>
              <a:pathLst>
                <a:path w="1477" h="1116">
                  <a:moveTo>
                    <a:pt x="1477" y="1116"/>
                  </a:moveTo>
                  <a:lnTo>
                    <a:pt x="0" y="1116"/>
                  </a:lnTo>
                  <a:lnTo>
                    <a:pt x="0" y="0"/>
                  </a:lnTo>
                  <a:lnTo>
                    <a:pt x="745" y="0"/>
                  </a:lnTo>
                  <a:lnTo>
                    <a:pt x="1477" y="0"/>
                  </a:lnTo>
                  <a:lnTo>
                    <a:pt x="1477" y="1116"/>
                  </a:lnTo>
                  <a:close/>
                </a:path>
              </a:pathLst>
            </a:custGeom>
            <a:solidFill>
              <a:srgbClr val="0BA7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0" name="Rectangle 542"/>
            <p:cNvSpPr>
              <a:spLocks noChangeArrowheads="1"/>
            </p:cNvSpPr>
            <p:nvPr/>
          </p:nvSpPr>
          <p:spPr bwMode="auto">
            <a:xfrm>
              <a:off x="4851219" y="11971613"/>
              <a:ext cx="5588903" cy="381875"/>
            </a:xfrm>
            <a:prstGeom prst="rect">
              <a:avLst/>
            </a:prstGeom>
            <a:solidFill>
              <a:srgbClr val="D4D2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1" name="Freeform 543"/>
            <p:cNvSpPr>
              <a:spLocks/>
            </p:cNvSpPr>
            <p:nvPr/>
          </p:nvSpPr>
          <p:spPr bwMode="auto">
            <a:xfrm>
              <a:off x="7647660" y="7914191"/>
              <a:ext cx="2792462" cy="4272228"/>
            </a:xfrm>
            <a:custGeom>
              <a:avLst/>
              <a:gdLst>
                <a:gd name="T0" fmla="*/ 19 w 117"/>
                <a:gd name="T1" fmla="*/ 0 h 179"/>
                <a:gd name="T2" fmla="*/ 0 w 117"/>
                <a:gd name="T3" fmla="*/ 11 h 179"/>
                <a:gd name="T4" fmla="*/ 0 w 117"/>
                <a:gd name="T5" fmla="*/ 167 h 179"/>
                <a:gd name="T6" fmla="*/ 0 w 117"/>
                <a:gd name="T7" fmla="*/ 170 h 179"/>
                <a:gd name="T8" fmla="*/ 0 w 117"/>
                <a:gd name="T9" fmla="*/ 179 h 179"/>
                <a:gd name="T10" fmla="*/ 12 w 117"/>
                <a:gd name="T11" fmla="*/ 170 h 179"/>
                <a:gd name="T12" fmla="*/ 117 w 117"/>
                <a:gd name="T13" fmla="*/ 170 h 179"/>
                <a:gd name="T14" fmla="*/ 117 w 117"/>
                <a:gd name="T15" fmla="*/ 0 h 179"/>
                <a:gd name="T16" fmla="*/ 19 w 117"/>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79">
                  <a:moveTo>
                    <a:pt x="19" y="0"/>
                  </a:moveTo>
                  <a:cubicBezTo>
                    <a:pt x="10" y="2"/>
                    <a:pt x="4" y="6"/>
                    <a:pt x="0" y="11"/>
                  </a:cubicBezTo>
                  <a:cubicBezTo>
                    <a:pt x="0" y="167"/>
                    <a:pt x="0" y="167"/>
                    <a:pt x="0" y="167"/>
                  </a:cubicBezTo>
                  <a:cubicBezTo>
                    <a:pt x="0" y="170"/>
                    <a:pt x="0" y="170"/>
                    <a:pt x="0" y="170"/>
                  </a:cubicBezTo>
                  <a:cubicBezTo>
                    <a:pt x="0" y="179"/>
                    <a:pt x="0" y="179"/>
                    <a:pt x="0" y="179"/>
                  </a:cubicBezTo>
                  <a:cubicBezTo>
                    <a:pt x="2" y="176"/>
                    <a:pt x="4" y="172"/>
                    <a:pt x="12" y="170"/>
                  </a:cubicBezTo>
                  <a:cubicBezTo>
                    <a:pt x="117" y="170"/>
                    <a:pt x="117" y="170"/>
                    <a:pt x="117" y="170"/>
                  </a:cubicBezTo>
                  <a:cubicBezTo>
                    <a:pt x="117" y="0"/>
                    <a:pt x="117" y="0"/>
                    <a:pt x="117" y="0"/>
                  </a:cubicBezTo>
                  <a:lnTo>
                    <a:pt x="19" y="0"/>
                  </a:lnTo>
                  <a:close/>
                </a:path>
              </a:pathLst>
            </a:custGeom>
            <a:solidFill>
              <a:srgbClr val="F7F7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2" name="Freeform 544"/>
            <p:cNvSpPr>
              <a:spLocks/>
            </p:cNvSpPr>
            <p:nvPr/>
          </p:nvSpPr>
          <p:spPr bwMode="auto">
            <a:xfrm>
              <a:off x="4851219" y="7914191"/>
              <a:ext cx="2796441" cy="4272228"/>
            </a:xfrm>
            <a:custGeom>
              <a:avLst/>
              <a:gdLst>
                <a:gd name="T0" fmla="*/ 98 w 117"/>
                <a:gd name="T1" fmla="*/ 0 h 179"/>
                <a:gd name="T2" fmla="*/ 117 w 117"/>
                <a:gd name="T3" fmla="*/ 11 h 179"/>
                <a:gd name="T4" fmla="*/ 117 w 117"/>
                <a:gd name="T5" fmla="*/ 167 h 179"/>
                <a:gd name="T6" fmla="*/ 117 w 117"/>
                <a:gd name="T7" fmla="*/ 170 h 179"/>
                <a:gd name="T8" fmla="*/ 117 w 117"/>
                <a:gd name="T9" fmla="*/ 179 h 179"/>
                <a:gd name="T10" fmla="*/ 105 w 117"/>
                <a:gd name="T11" fmla="*/ 170 h 179"/>
                <a:gd name="T12" fmla="*/ 0 w 117"/>
                <a:gd name="T13" fmla="*/ 170 h 179"/>
                <a:gd name="T14" fmla="*/ 0 w 117"/>
                <a:gd name="T15" fmla="*/ 0 h 179"/>
                <a:gd name="T16" fmla="*/ 98 w 117"/>
                <a:gd name="T1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179">
                  <a:moveTo>
                    <a:pt x="98" y="0"/>
                  </a:moveTo>
                  <a:cubicBezTo>
                    <a:pt x="107" y="2"/>
                    <a:pt x="113" y="6"/>
                    <a:pt x="117" y="11"/>
                  </a:cubicBezTo>
                  <a:cubicBezTo>
                    <a:pt x="117" y="167"/>
                    <a:pt x="117" y="167"/>
                    <a:pt x="117" y="167"/>
                  </a:cubicBezTo>
                  <a:cubicBezTo>
                    <a:pt x="117" y="170"/>
                    <a:pt x="117" y="170"/>
                    <a:pt x="117" y="170"/>
                  </a:cubicBezTo>
                  <a:cubicBezTo>
                    <a:pt x="117" y="179"/>
                    <a:pt x="117" y="179"/>
                    <a:pt x="117" y="179"/>
                  </a:cubicBezTo>
                  <a:cubicBezTo>
                    <a:pt x="114" y="175"/>
                    <a:pt x="110" y="172"/>
                    <a:pt x="105" y="170"/>
                  </a:cubicBezTo>
                  <a:cubicBezTo>
                    <a:pt x="0" y="170"/>
                    <a:pt x="0" y="170"/>
                    <a:pt x="0" y="170"/>
                  </a:cubicBezTo>
                  <a:cubicBezTo>
                    <a:pt x="0" y="0"/>
                    <a:pt x="0" y="0"/>
                    <a:pt x="0" y="0"/>
                  </a:cubicBezTo>
                  <a:lnTo>
                    <a:pt x="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3" name="Freeform 545"/>
            <p:cNvSpPr>
              <a:spLocks/>
            </p:cNvSpPr>
            <p:nvPr/>
          </p:nvSpPr>
          <p:spPr bwMode="auto">
            <a:xfrm>
              <a:off x="7218050" y="7914191"/>
              <a:ext cx="429609" cy="4272228"/>
            </a:xfrm>
            <a:custGeom>
              <a:avLst/>
              <a:gdLst>
                <a:gd name="T0" fmla="*/ 0 w 18"/>
                <a:gd name="T1" fmla="*/ 0 h 179"/>
                <a:gd name="T2" fmla="*/ 0 w 18"/>
                <a:gd name="T3" fmla="*/ 170 h 179"/>
                <a:gd name="T4" fmla="*/ 18 w 18"/>
                <a:gd name="T5" fmla="*/ 179 h 179"/>
                <a:gd name="T6" fmla="*/ 18 w 18"/>
                <a:gd name="T7" fmla="*/ 11 h 179"/>
                <a:gd name="T8" fmla="*/ 0 w 18"/>
                <a:gd name="T9" fmla="*/ 0 h 179"/>
              </a:gdLst>
              <a:ahLst/>
              <a:cxnLst>
                <a:cxn ang="0">
                  <a:pos x="T0" y="T1"/>
                </a:cxn>
                <a:cxn ang="0">
                  <a:pos x="T2" y="T3"/>
                </a:cxn>
                <a:cxn ang="0">
                  <a:pos x="T4" y="T5"/>
                </a:cxn>
                <a:cxn ang="0">
                  <a:pos x="T6" y="T7"/>
                </a:cxn>
                <a:cxn ang="0">
                  <a:pos x="T8" y="T9"/>
                </a:cxn>
              </a:cxnLst>
              <a:rect l="0" t="0" r="r" b="b"/>
              <a:pathLst>
                <a:path w="18" h="179">
                  <a:moveTo>
                    <a:pt x="0" y="0"/>
                  </a:moveTo>
                  <a:cubicBezTo>
                    <a:pt x="0" y="170"/>
                    <a:pt x="0" y="170"/>
                    <a:pt x="0" y="170"/>
                  </a:cubicBezTo>
                  <a:cubicBezTo>
                    <a:pt x="0" y="170"/>
                    <a:pt x="10" y="169"/>
                    <a:pt x="18" y="179"/>
                  </a:cubicBezTo>
                  <a:cubicBezTo>
                    <a:pt x="18" y="11"/>
                    <a:pt x="18" y="11"/>
                    <a:pt x="18" y="11"/>
                  </a:cubicBezTo>
                  <a:cubicBezTo>
                    <a:pt x="14" y="6"/>
                    <a:pt x="8" y="2"/>
                    <a:pt x="0" y="0"/>
                  </a:cubicBezTo>
                  <a:close/>
                </a:path>
              </a:pathLst>
            </a:custGeom>
            <a:solidFill>
              <a:srgbClr val="E4E3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4" name="Rectangle 546"/>
            <p:cNvSpPr>
              <a:spLocks noChangeArrowheads="1"/>
            </p:cNvSpPr>
            <p:nvPr/>
          </p:nvSpPr>
          <p:spPr bwMode="auto">
            <a:xfrm>
              <a:off x="5734305" y="8510870"/>
              <a:ext cx="1006401"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5" name="Rectangle 547"/>
            <p:cNvSpPr>
              <a:spLocks noChangeArrowheads="1"/>
            </p:cNvSpPr>
            <p:nvPr/>
          </p:nvSpPr>
          <p:spPr bwMode="auto">
            <a:xfrm>
              <a:off x="5591102" y="8677941"/>
              <a:ext cx="1483745"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6" name="Rectangle 548"/>
            <p:cNvSpPr>
              <a:spLocks noChangeArrowheads="1"/>
            </p:cNvSpPr>
            <p:nvPr/>
          </p:nvSpPr>
          <p:spPr bwMode="auto">
            <a:xfrm>
              <a:off x="5400164" y="8773410"/>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7" name="Rectangle 549"/>
            <p:cNvSpPr>
              <a:spLocks noChangeArrowheads="1"/>
            </p:cNvSpPr>
            <p:nvPr/>
          </p:nvSpPr>
          <p:spPr bwMode="auto">
            <a:xfrm>
              <a:off x="5400164" y="8845011"/>
              <a:ext cx="1674683"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8" name="Rectangle 550"/>
            <p:cNvSpPr>
              <a:spLocks noChangeArrowheads="1"/>
            </p:cNvSpPr>
            <p:nvPr/>
          </p:nvSpPr>
          <p:spPr bwMode="auto">
            <a:xfrm>
              <a:off x="5400164" y="8940480"/>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59" name="Rectangle 551"/>
            <p:cNvSpPr>
              <a:spLocks noChangeArrowheads="1"/>
            </p:cNvSpPr>
            <p:nvPr/>
          </p:nvSpPr>
          <p:spPr bwMode="auto">
            <a:xfrm>
              <a:off x="5400164" y="9035949"/>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0" name="Rectangle 552"/>
            <p:cNvSpPr>
              <a:spLocks noChangeArrowheads="1"/>
            </p:cNvSpPr>
            <p:nvPr/>
          </p:nvSpPr>
          <p:spPr bwMode="auto">
            <a:xfrm>
              <a:off x="5400164" y="9107550"/>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1" name="Rectangle 553"/>
            <p:cNvSpPr>
              <a:spLocks noChangeArrowheads="1"/>
            </p:cNvSpPr>
            <p:nvPr/>
          </p:nvSpPr>
          <p:spPr bwMode="auto">
            <a:xfrm>
              <a:off x="5400164" y="9203019"/>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2" name="Rectangle 554"/>
            <p:cNvSpPr>
              <a:spLocks noChangeArrowheads="1"/>
            </p:cNvSpPr>
            <p:nvPr/>
          </p:nvSpPr>
          <p:spPr bwMode="auto">
            <a:xfrm>
              <a:off x="5400164" y="9274621"/>
              <a:ext cx="1674683"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3" name="Rectangle 555"/>
            <p:cNvSpPr>
              <a:spLocks noChangeArrowheads="1"/>
            </p:cNvSpPr>
            <p:nvPr/>
          </p:nvSpPr>
          <p:spPr bwMode="auto">
            <a:xfrm>
              <a:off x="5400164" y="9370089"/>
              <a:ext cx="839331"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4" name="Rectangle 556"/>
            <p:cNvSpPr>
              <a:spLocks noChangeArrowheads="1"/>
            </p:cNvSpPr>
            <p:nvPr/>
          </p:nvSpPr>
          <p:spPr bwMode="auto">
            <a:xfrm>
              <a:off x="5591102" y="9465558"/>
              <a:ext cx="1483745"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5" name="Rectangle 557"/>
            <p:cNvSpPr>
              <a:spLocks noChangeArrowheads="1"/>
            </p:cNvSpPr>
            <p:nvPr/>
          </p:nvSpPr>
          <p:spPr bwMode="auto">
            <a:xfrm>
              <a:off x="5400164" y="9561027"/>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6" name="Rectangle 558"/>
            <p:cNvSpPr>
              <a:spLocks noChangeArrowheads="1"/>
            </p:cNvSpPr>
            <p:nvPr/>
          </p:nvSpPr>
          <p:spPr bwMode="auto">
            <a:xfrm>
              <a:off x="5400164" y="9632628"/>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7" name="Rectangle 559"/>
            <p:cNvSpPr>
              <a:spLocks noChangeArrowheads="1"/>
            </p:cNvSpPr>
            <p:nvPr/>
          </p:nvSpPr>
          <p:spPr bwMode="auto">
            <a:xfrm>
              <a:off x="5400164" y="9728097"/>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8" name="Rectangle 560"/>
            <p:cNvSpPr>
              <a:spLocks noChangeArrowheads="1"/>
            </p:cNvSpPr>
            <p:nvPr/>
          </p:nvSpPr>
          <p:spPr bwMode="auto">
            <a:xfrm>
              <a:off x="5400164" y="9799699"/>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69" name="Rectangle 561"/>
            <p:cNvSpPr>
              <a:spLocks noChangeArrowheads="1"/>
            </p:cNvSpPr>
            <p:nvPr/>
          </p:nvSpPr>
          <p:spPr bwMode="auto">
            <a:xfrm>
              <a:off x="5400164" y="9895168"/>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0" name="Rectangle 562"/>
            <p:cNvSpPr>
              <a:spLocks noChangeArrowheads="1"/>
            </p:cNvSpPr>
            <p:nvPr/>
          </p:nvSpPr>
          <p:spPr bwMode="auto">
            <a:xfrm>
              <a:off x="5400164" y="9990636"/>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1" name="Rectangle 563"/>
            <p:cNvSpPr>
              <a:spLocks noChangeArrowheads="1"/>
            </p:cNvSpPr>
            <p:nvPr/>
          </p:nvSpPr>
          <p:spPr bwMode="auto">
            <a:xfrm>
              <a:off x="5400164" y="10062238"/>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2" name="Rectangle 564"/>
            <p:cNvSpPr>
              <a:spLocks noChangeArrowheads="1"/>
            </p:cNvSpPr>
            <p:nvPr/>
          </p:nvSpPr>
          <p:spPr bwMode="auto">
            <a:xfrm>
              <a:off x="5400164" y="10157707"/>
              <a:ext cx="1388276"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3" name="Rectangle 565"/>
            <p:cNvSpPr>
              <a:spLocks noChangeArrowheads="1"/>
            </p:cNvSpPr>
            <p:nvPr/>
          </p:nvSpPr>
          <p:spPr bwMode="auto">
            <a:xfrm>
              <a:off x="5591102" y="10253175"/>
              <a:ext cx="1483745"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4" name="Rectangle 566"/>
            <p:cNvSpPr>
              <a:spLocks noChangeArrowheads="1"/>
            </p:cNvSpPr>
            <p:nvPr/>
          </p:nvSpPr>
          <p:spPr bwMode="auto">
            <a:xfrm>
              <a:off x="5400164" y="10324777"/>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5" name="Rectangle 567"/>
            <p:cNvSpPr>
              <a:spLocks noChangeArrowheads="1"/>
            </p:cNvSpPr>
            <p:nvPr/>
          </p:nvSpPr>
          <p:spPr bwMode="auto">
            <a:xfrm>
              <a:off x="5400164" y="10420246"/>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6" name="Rectangle 568"/>
            <p:cNvSpPr>
              <a:spLocks noChangeArrowheads="1"/>
            </p:cNvSpPr>
            <p:nvPr/>
          </p:nvSpPr>
          <p:spPr bwMode="auto">
            <a:xfrm>
              <a:off x="5400164" y="10491847"/>
              <a:ext cx="1674683"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7" name="Rectangle 569"/>
            <p:cNvSpPr>
              <a:spLocks noChangeArrowheads="1"/>
            </p:cNvSpPr>
            <p:nvPr/>
          </p:nvSpPr>
          <p:spPr bwMode="auto">
            <a:xfrm>
              <a:off x="5400164" y="10587316"/>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8" name="Rectangle 570"/>
            <p:cNvSpPr>
              <a:spLocks noChangeArrowheads="1"/>
            </p:cNvSpPr>
            <p:nvPr/>
          </p:nvSpPr>
          <p:spPr bwMode="auto">
            <a:xfrm>
              <a:off x="5400164" y="10682785"/>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79" name="Rectangle 571"/>
            <p:cNvSpPr>
              <a:spLocks noChangeArrowheads="1"/>
            </p:cNvSpPr>
            <p:nvPr/>
          </p:nvSpPr>
          <p:spPr bwMode="auto">
            <a:xfrm>
              <a:off x="5400164" y="10849855"/>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0" name="Rectangle 572"/>
            <p:cNvSpPr>
              <a:spLocks noChangeArrowheads="1"/>
            </p:cNvSpPr>
            <p:nvPr/>
          </p:nvSpPr>
          <p:spPr bwMode="auto">
            <a:xfrm>
              <a:off x="5400164" y="10754387"/>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1" name="Rectangle 573"/>
            <p:cNvSpPr>
              <a:spLocks noChangeArrowheads="1"/>
            </p:cNvSpPr>
            <p:nvPr/>
          </p:nvSpPr>
          <p:spPr bwMode="auto">
            <a:xfrm>
              <a:off x="5400164" y="10849855"/>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2" name="Rectangle 574"/>
            <p:cNvSpPr>
              <a:spLocks noChangeArrowheads="1"/>
            </p:cNvSpPr>
            <p:nvPr/>
          </p:nvSpPr>
          <p:spPr bwMode="auto">
            <a:xfrm>
              <a:off x="5400164" y="10921457"/>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3" name="Rectangle 575"/>
            <p:cNvSpPr>
              <a:spLocks noChangeArrowheads="1"/>
            </p:cNvSpPr>
            <p:nvPr/>
          </p:nvSpPr>
          <p:spPr bwMode="auto">
            <a:xfrm>
              <a:off x="5400164" y="11016926"/>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4" name="Rectangle 576"/>
            <p:cNvSpPr>
              <a:spLocks noChangeArrowheads="1"/>
            </p:cNvSpPr>
            <p:nvPr/>
          </p:nvSpPr>
          <p:spPr bwMode="auto">
            <a:xfrm>
              <a:off x="5400164" y="11112394"/>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5" name="Rectangle 577"/>
            <p:cNvSpPr>
              <a:spLocks noChangeArrowheads="1"/>
            </p:cNvSpPr>
            <p:nvPr/>
          </p:nvSpPr>
          <p:spPr bwMode="auto">
            <a:xfrm>
              <a:off x="5400164" y="11183996"/>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6" name="Rectangle 578"/>
            <p:cNvSpPr>
              <a:spLocks noChangeArrowheads="1"/>
            </p:cNvSpPr>
            <p:nvPr/>
          </p:nvSpPr>
          <p:spPr bwMode="auto">
            <a:xfrm>
              <a:off x="5400164" y="11279465"/>
              <a:ext cx="167468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7" name="Rectangle 579"/>
            <p:cNvSpPr>
              <a:spLocks noChangeArrowheads="1"/>
            </p:cNvSpPr>
            <p:nvPr/>
          </p:nvSpPr>
          <p:spPr bwMode="auto">
            <a:xfrm>
              <a:off x="8554613" y="8510870"/>
              <a:ext cx="1002422"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8" name="Rectangle 580"/>
            <p:cNvSpPr>
              <a:spLocks noChangeArrowheads="1"/>
            </p:cNvSpPr>
            <p:nvPr/>
          </p:nvSpPr>
          <p:spPr bwMode="auto">
            <a:xfrm>
              <a:off x="8387543" y="8677941"/>
              <a:ext cx="150363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89" name="Rectangle 581"/>
            <p:cNvSpPr>
              <a:spLocks noChangeArrowheads="1"/>
            </p:cNvSpPr>
            <p:nvPr/>
          </p:nvSpPr>
          <p:spPr bwMode="auto">
            <a:xfrm>
              <a:off x="8220472" y="8773410"/>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0" name="Rectangle 582"/>
            <p:cNvSpPr>
              <a:spLocks noChangeArrowheads="1"/>
            </p:cNvSpPr>
            <p:nvPr/>
          </p:nvSpPr>
          <p:spPr bwMode="auto">
            <a:xfrm>
              <a:off x="8220472" y="8845011"/>
              <a:ext cx="1670704"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1" name="Rectangle 583"/>
            <p:cNvSpPr>
              <a:spLocks noChangeArrowheads="1"/>
            </p:cNvSpPr>
            <p:nvPr/>
          </p:nvSpPr>
          <p:spPr bwMode="auto">
            <a:xfrm>
              <a:off x="8220472" y="8940480"/>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2" name="Rectangle 584"/>
            <p:cNvSpPr>
              <a:spLocks noChangeArrowheads="1"/>
            </p:cNvSpPr>
            <p:nvPr/>
          </p:nvSpPr>
          <p:spPr bwMode="auto">
            <a:xfrm>
              <a:off x="8220472" y="9035949"/>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3" name="Rectangle 585"/>
            <p:cNvSpPr>
              <a:spLocks noChangeArrowheads="1"/>
            </p:cNvSpPr>
            <p:nvPr/>
          </p:nvSpPr>
          <p:spPr bwMode="auto">
            <a:xfrm>
              <a:off x="8220472" y="9107550"/>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4" name="Rectangle 586"/>
            <p:cNvSpPr>
              <a:spLocks noChangeArrowheads="1"/>
            </p:cNvSpPr>
            <p:nvPr/>
          </p:nvSpPr>
          <p:spPr bwMode="auto">
            <a:xfrm>
              <a:off x="8220472" y="9203019"/>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5" name="Rectangle 587"/>
            <p:cNvSpPr>
              <a:spLocks noChangeArrowheads="1"/>
            </p:cNvSpPr>
            <p:nvPr/>
          </p:nvSpPr>
          <p:spPr bwMode="auto">
            <a:xfrm>
              <a:off x="8220472" y="9274621"/>
              <a:ext cx="1670704"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6" name="Rectangle 588"/>
            <p:cNvSpPr>
              <a:spLocks noChangeArrowheads="1"/>
            </p:cNvSpPr>
            <p:nvPr/>
          </p:nvSpPr>
          <p:spPr bwMode="auto">
            <a:xfrm>
              <a:off x="8220472" y="9370089"/>
              <a:ext cx="835352"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7" name="Rectangle 589"/>
            <p:cNvSpPr>
              <a:spLocks noChangeArrowheads="1"/>
            </p:cNvSpPr>
            <p:nvPr/>
          </p:nvSpPr>
          <p:spPr bwMode="auto">
            <a:xfrm>
              <a:off x="8387543" y="9465558"/>
              <a:ext cx="150363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8" name="Rectangle 590"/>
            <p:cNvSpPr>
              <a:spLocks noChangeArrowheads="1"/>
            </p:cNvSpPr>
            <p:nvPr/>
          </p:nvSpPr>
          <p:spPr bwMode="auto">
            <a:xfrm>
              <a:off x="8220472" y="9561027"/>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299" name="Rectangle 591"/>
            <p:cNvSpPr>
              <a:spLocks noChangeArrowheads="1"/>
            </p:cNvSpPr>
            <p:nvPr/>
          </p:nvSpPr>
          <p:spPr bwMode="auto">
            <a:xfrm>
              <a:off x="8220472" y="9632628"/>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0" name="Rectangle 592"/>
            <p:cNvSpPr>
              <a:spLocks noChangeArrowheads="1"/>
            </p:cNvSpPr>
            <p:nvPr/>
          </p:nvSpPr>
          <p:spPr bwMode="auto">
            <a:xfrm>
              <a:off x="8220472" y="9728097"/>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1" name="Rectangle 593"/>
            <p:cNvSpPr>
              <a:spLocks noChangeArrowheads="1"/>
            </p:cNvSpPr>
            <p:nvPr/>
          </p:nvSpPr>
          <p:spPr bwMode="auto">
            <a:xfrm>
              <a:off x="8220472" y="9799699"/>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2" name="Rectangle 594"/>
            <p:cNvSpPr>
              <a:spLocks noChangeArrowheads="1"/>
            </p:cNvSpPr>
            <p:nvPr/>
          </p:nvSpPr>
          <p:spPr bwMode="auto">
            <a:xfrm>
              <a:off x="8220472" y="9895168"/>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3" name="Rectangle 595"/>
            <p:cNvSpPr>
              <a:spLocks noChangeArrowheads="1"/>
            </p:cNvSpPr>
            <p:nvPr/>
          </p:nvSpPr>
          <p:spPr bwMode="auto">
            <a:xfrm>
              <a:off x="8220472" y="9990636"/>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4" name="Rectangle 596"/>
            <p:cNvSpPr>
              <a:spLocks noChangeArrowheads="1"/>
            </p:cNvSpPr>
            <p:nvPr/>
          </p:nvSpPr>
          <p:spPr bwMode="auto">
            <a:xfrm>
              <a:off x="8220472" y="10062238"/>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5" name="Rectangle 597"/>
            <p:cNvSpPr>
              <a:spLocks noChangeArrowheads="1"/>
            </p:cNvSpPr>
            <p:nvPr/>
          </p:nvSpPr>
          <p:spPr bwMode="auto">
            <a:xfrm>
              <a:off x="8220472" y="10157707"/>
              <a:ext cx="1384297"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6" name="Rectangle 598"/>
            <p:cNvSpPr>
              <a:spLocks noChangeArrowheads="1"/>
            </p:cNvSpPr>
            <p:nvPr/>
          </p:nvSpPr>
          <p:spPr bwMode="auto">
            <a:xfrm>
              <a:off x="8387543" y="10253175"/>
              <a:ext cx="1503633"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7" name="Rectangle 599"/>
            <p:cNvSpPr>
              <a:spLocks noChangeArrowheads="1"/>
            </p:cNvSpPr>
            <p:nvPr/>
          </p:nvSpPr>
          <p:spPr bwMode="auto">
            <a:xfrm>
              <a:off x="8220472" y="10324777"/>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8" name="Rectangle 600"/>
            <p:cNvSpPr>
              <a:spLocks noChangeArrowheads="1"/>
            </p:cNvSpPr>
            <p:nvPr/>
          </p:nvSpPr>
          <p:spPr bwMode="auto">
            <a:xfrm>
              <a:off x="8220472" y="10420246"/>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09" name="Rectangle 601"/>
            <p:cNvSpPr>
              <a:spLocks noChangeArrowheads="1"/>
            </p:cNvSpPr>
            <p:nvPr/>
          </p:nvSpPr>
          <p:spPr bwMode="auto">
            <a:xfrm>
              <a:off x="8220472" y="10491847"/>
              <a:ext cx="1670704" cy="71602"/>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0" name="Rectangle 602"/>
            <p:cNvSpPr>
              <a:spLocks noChangeArrowheads="1"/>
            </p:cNvSpPr>
            <p:nvPr/>
          </p:nvSpPr>
          <p:spPr bwMode="auto">
            <a:xfrm>
              <a:off x="8220472" y="10587316"/>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1" name="Rectangle 603"/>
            <p:cNvSpPr>
              <a:spLocks noChangeArrowheads="1"/>
            </p:cNvSpPr>
            <p:nvPr/>
          </p:nvSpPr>
          <p:spPr bwMode="auto">
            <a:xfrm>
              <a:off x="8220472" y="10682785"/>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2" name="Rectangle 604"/>
            <p:cNvSpPr>
              <a:spLocks noChangeArrowheads="1"/>
            </p:cNvSpPr>
            <p:nvPr/>
          </p:nvSpPr>
          <p:spPr bwMode="auto">
            <a:xfrm>
              <a:off x="8220472" y="10849855"/>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3" name="Rectangle 605"/>
            <p:cNvSpPr>
              <a:spLocks noChangeArrowheads="1"/>
            </p:cNvSpPr>
            <p:nvPr/>
          </p:nvSpPr>
          <p:spPr bwMode="auto">
            <a:xfrm>
              <a:off x="8220472" y="10754387"/>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4" name="Rectangle 606"/>
            <p:cNvSpPr>
              <a:spLocks noChangeArrowheads="1"/>
            </p:cNvSpPr>
            <p:nvPr/>
          </p:nvSpPr>
          <p:spPr bwMode="auto">
            <a:xfrm>
              <a:off x="8220472" y="10849855"/>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5" name="Rectangle 607"/>
            <p:cNvSpPr>
              <a:spLocks noChangeArrowheads="1"/>
            </p:cNvSpPr>
            <p:nvPr/>
          </p:nvSpPr>
          <p:spPr bwMode="auto">
            <a:xfrm>
              <a:off x="8220472" y="10921457"/>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6" name="Rectangle 609"/>
            <p:cNvSpPr>
              <a:spLocks noChangeArrowheads="1"/>
            </p:cNvSpPr>
            <p:nvPr/>
          </p:nvSpPr>
          <p:spPr bwMode="auto">
            <a:xfrm>
              <a:off x="8220472" y="11016926"/>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7" name="Rectangle 610"/>
            <p:cNvSpPr>
              <a:spLocks noChangeArrowheads="1"/>
            </p:cNvSpPr>
            <p:nvPr/>
          </p:nvSpPr>
          <p:spPr bwMode="auto">
            <a:xfrm>
              <a:off x="8220472" y="11112394"/>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8" name="Rectangle 611"/>
            <p:cNvSpPr>
              <a:spLocks noChangeArrowheads="1"/>
            </p:cNvSpPr>
            <p:nvPr/>
          </p:nvSpPr>
          <p:spPr bwMode="auto">
            <a:xfrm>
              <a:off x="8220472" y="11183996"/>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19" name="Rectangle 612"/>
            <p:cNvSpPr>
              <a:spLocks noChangeArrowheads="1"/>
            </p:cNvSpPr>
            <p:nvPr/>
          </p:nvSpPr>
          <p:spPr bwMode="auto">
            <a:xfrm>
              <a:off x="8220472" y="11279465"/>
              <a:ext cx="1670704" cy="47734"/>
            </a:xfrm>
            <a:prstGeom prst="rect">
              <a:avLst/>
            </a:prstGeom>
            <a:solidFill>
              <a:srgbClr val="CA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0" name="Freeform 613"/>
            <p:cNvSpPr>
              <a:spLocks/>
            </p:cNvSpPr>
            <p:nvPr/>
          </p:nvSpPr>
          <p:spPr bwMode="auto">
            <a:xfrm>
              <a:off x="3371453" y="9895168"/>
              <a:ext cx="2844175" cy="883086"/>
            </a:xfrm>
            <a:custGeom>
              <a:avLst/>
              <a:gdLst>
                <a:gd name="T0" fmla="*/ 354 w 715"/>
                <a:gd name="T1" fmla="*/ 0 h 222"/>
                <a:gd name="T2" fmla="*/ 0 w 715"/>
                <a:gd name="T3" fmla="*/ 222 h 222"/>
                <a:gd name="T4" fmla="*/ 715 w 715"/>
                <a:gd name="T5" fmla="*/ 222 h 222"/>
                <a:gd name="T6" fmla="*/ 354 w 715"/>
                <a:gd name="T7" fmla="*/ 0 h 222"/>
              </a:gdLst>
              <a:ahLst/>
              <a:cxnLst>
                <a:cxn ang="0">
                  <a:pos x="T0" y="T1"/>
                </a:cxn>
                <a:cxn ang="0">
                  <a:pos x="T2" y="T3"/>
                </a:cxn>
                <a:cxn ang="0">
                  <a:pos x="T4" y="T5"/>
                </a:cxn>
                <a:cxn ang="0">
                  <a:pos x="T6" y="T7"/>
                </a:cxn>
              </a:cxnLst>
              <a:rect l="0" t="0" r="r" b="b"/>
              <a:pathLst>
                <a:path w="715" h="222">
                  <a:moveTo>
                    <a:pt x="354" y="0"/>
                  </a:moveTo>
                  <a:lnTo>
                    <a:pt x="0" y="222"/>
                  </a:lnTo>
                  <a:lnTo>
                    <a:pt x="715" y="222"/>
                  </a:lnTo>
                  <a:lnTo>
                    <a:pt x="354" y="0"/>
                  </a:lnTo>
                  <a:close/>
                </a:path>
              </a:pathLst>
            </a:custGeom>
            <a:solidFill>
              <a:srgbClr val="F5C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1" name="Rectangle 614"/>
            <p:cNvSpPr>
              <a:spLocks noChangeArrowheads="1"/>
            </p:cNvSpPr>
            <p:nvPr/>
          </p:nvSpPr>
          <p:spPr bwMode="auto">
            <a:xfrm>
              <a:off x="3371453" y="10778254"/>
              <a:ext cx="2844175" cy="1646836"/>
            </a:xfrm>
            <a:prstGeom prst="rect">
              <a:avLst/>
            </a:prstGeom>
            <a:solidFill>
              <a:srgbClr val="E2B62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2" name="Rectangle 615"/>
            <p:cNvSpPr>
              <a:spLocks noChangeArrowheads="1"/>
            </p:cNvSpPr>
            <p:nvPr/>
          </p:nvSpPr>
          <p:spPr bwMode="auto">
            <a:xfrm>
              <a:off x="3753328" y="10014504"/>
              <a:ext cx="2056558" cy="188550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3" name="Rectangle 616"/>
            <p:cNvSpPr>
              <a:spLocks noChangeArrowheads="1"/>
            </p:cNvSpPr>
            <p:nvPr/>
          </p:nvSpPr>
          <p:spPr bwMode="auto">
            <a:xfrm>
              <a:off x="4278406" y="10229308"/>
              <a:ext cx="1002422"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4" name="Rectangle 617"/>
            <p:cNvSpPr>
              <a:spLocks noChangeArrowheads="1"/>
            </p:cNvSpPr>
            <p:nvPr/>
          </p:nvSpPr>
          <p:spPr bwMode="auto">
            <a:xfrm>
              <a:off x="5137625" y="11183996"/>
              <a:ext cx="47734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5" name="Rectangle 618"/>
            <p:cNvSpPr>
              <a:spLocks noChangeArrowheads="1"/>
            </p:cNvSpPr>
            <p:nvPr/>
          </p:nvSpPr>
          <p:spPr bwMode="auto">
            <a:xfrm>
              <a:off x="5137625" y="11255598"/>
              <a:ext cx="477344" cy="71602"/>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6" name="Rectangle 619"/>
            <p:cNvSpPr>
              <a:spLocks noChangeArrowheads="1"/>
            </p:cNvSpPr>
            <p:nvPr/>
          </p:nvSpPr>
          <p:spPr bwMode="auto">
            <a:xfrm>
              <a:off x="5137625" y="11351066"/>
              <a:ext cx="47734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7" name="Rectangle 620"/>
            <p:cNvSpPr>
              <a:spLocks noChangeArrowheads="1"/>
            </p:cNvSpPr>
            <p:nvPr/>
          </p:nvSpPr>
          <p:spPr bwMode="auto">
            <a:xfrm>
              <a:off x="3944266" y="10444113"/>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8" name="Rectangle 621"/>
            <p:cNvSpPr>
              <a:spLocks noChangeArrowheads="1"/>
            </p:cNvSpPr>
            <p:nvPr/>
          </p:nvSpPr>
          <p:spPr bwMode="auto">
            <a:xfrm>
              <a:off x="3944266" y="10515715"/>
              <a:ext cx="1670704" cy="71602"/>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29" name="Rectangle 622"/>
            <p:cNvSpPr>
              <a:spLocks noChangeArrowheads="1"/>
            </p:cNvSpPr>
            <p:nvPr/>
          </p:nvSpPr>
          <p:spPr bwMode="auto">
            <a:xfrm>
              <a:off x="3944266" y="10611183"/>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0" name="Rectangle 623"/>
            <p:cNvSpPr>
              <a:spLocks noChangeArrowheads="1"/>
            </p:cNvSpPr>
            <p:nvPr/>
          </p:nvSpPr>
          <p:spPr bwMode="auto">
            <a:xfrm>
              <a:off x="3944266" y="10706652"/>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1" name="Rectangle 624"/>
            <p:cNvSpPr>
              <a:spLocks noChangeArrowheads="1"/>
            </p:cNvSpPr>
            <p:nvPr/>
          </p:nvSpPr>
          <p:spPr bwMode="auto">
            <a:xfrm>
              <a:off x="3944266" y="10802121"/>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2" name="Rectangle 625"/>
            <p:cNvSpPr>
              <a:spLocks noChangeArrowheads="1"/>
            </p:cNvSpPr>
            <p:nvPr/>
          </p:nvSpPr>
          <p:spPr bwMode="auto">
            <a:xfrm>
              <a:off x="3944266" y="10873722"/>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3" name="Rectangle 626"/>
            <p:cNvSpPr>
              <a:spLocks noChangeArrowheads="1"/>
            </p:cNvSpPr>
            <p:nvPr/>
          </p:nvSpPr>
          <p:spPr bwMode="auto">
            <a:xfrm>
              <a:off x="3944266" y="10969191"/>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4" name="Rectangle 627"/>
            <p:cNvSpPr>
              <a:spLocks noChangeArrowheads="1"/>
            </p:cNvSpPr>
            <p:nvPr/>
          </p:nvSpPr>
          <p:spPr bwMode="auto">
            <a:xfrm>
              <a:off x="3944266" y="11064660"/>
              <a:ext cx="1670704"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5" name="Rectangle 628"/>
            <p:cNvSpPr>
              <a:spLocks noChangeArrowheads="1"/>
            </p:cNvSpPr>
            <p:nvPr/>
          </p:nvSpPr>
          <p:spPr bwMode="auto">
            <a:xfrm>
              <a:off x="3944266" y="11160129"/>
              <a:ext cx="835352" cy="47734"/>
            </a:xfrm>
            <a:prstGeom prst="rect">
              <a:avLst/>
            </a:prstGeom>
            <a:solidFill>
              <a:srgbClr val="C9C8C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6" name="Freeform 629"/>
            <p:cNvSpPr>
              <a:spLocks/>
            </p:cNvSpPr>
            <p:nvPr/>
          </p:nvSpPr>
          <p:spPr bwMode="auto">
            <a:xfrm>
              <a:off x="3371453" y="10778254"/>
              <a:ext cx="1074024" cy="1646836"/>
            </a:xfrm>
            <a:custGeom>
              <a:avLst/>
              <a:gdLst>
                <a:gd name="T0" fmla="*/ 270 w 270"/>
                <a:gd name="T1" fmla="*/ 204 h 414"/>
                <a:gd name="T2" fmla="*/ 0 w 270"/>
                <a:gd name="T3" fmla="*/ 0 h 414"/>
                <a:gd name="T4" fmla="*/ 0 w 270"/>
                <a:gd name="T5" fmla="*/ 414 h 414"/>
                <a:gd name="T6" fmla="*/ 270 w 270"/>
                <a:gd name="T7" fmla="*/ 204 h 414"/>
                <a:gd name="T8" fmla="*/ 0 w 270"/>
                <a:gd name="T9" fmla="*/ 0 h 414"/>
                <a:gd name="T10" fmla="*/ 0 w 270"/>
                <a:gd name="T11" fmla="*/ 414 h 414"/>
                <a:gd name="T12" fmla="*/ 270 w 270"/>
                <a:gd name="T13" fmla="*/ 204 h 414"/>
              </a:gdLst>
              <a:ahLst/>
              <a:cxnLst>
                <a:cxn ang="0">
                  <a:pos x="T0" y="T1"/>
                </a:cxn>
                <a:cxn ang="0">
                  <a:pos x="T2" y="T3"/>
                </a:cxn>
                <a:cxn ang="0">
                  <a:pos x="T4" y="T5"/>
                </a:cxn>
                <a:cxn ang="0">
                  <a:pos x="T6" y="T7"/>
                </a:cxn>
                <a:cxn ang="0">
                  <a:pos x="T8" y="T9"/>
                </a:cxn>
                <a:cxn ang="0">
                  <a:pos x="T10" y="T11"/>
                </a:cxn>
                <a:cxn ang="0">
                  <a:pos x="T12" y="T13"/>
                </a:cxn>
              </a:cxnLst>
              <a:rect l="0" t="0" r="r" b="b"/>
              <a:pathLst>
                <a:path w="270" h="414">
                  <a:moveTo>
                    <a:pt x="270" y="204"/>
                  </a:moveTo>
                  <a:lnTo>
                    <a:pt x="0" y="0"/>
                  </a:lnTo>
                  <a:lnTo>
                    <a:pt x="0" y="414"/>
                  </a:lnTo>
                  <a:lnTo>
                    <a:pt x="270" y="204"/>
                  </a:lnTo>
                  <a:lnTo>
                    <a:pt x="0" y="0"/>
                  </a:lnTo>
                  <a:lnTo>
                    <a:pt x="0" y="414"/>
                  </a:lnTo>
                  <a:lnTo>
                    <a:pt x="270" y="204"/>
                  </a:lnTo>
                  <a:close/>
                </a:path>
              </a:pathLst>
            </a:custGeom>
            <a:solidFill>
              <a:srgbClr val="F5C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7" name="Freeform 630"/>
            <p:cNvSpPr>
              <a:spLocks/>
            </p:cNvSpPr>
            <p:nvPr/>
          </p:nvSpPr>
          <p:spPr bwMode="auto">
            <a:xfrm>
              <a:off x="5137625" y="10778254"/>
              <a:ext cx="1054136" cy="1646836"/>
            </a:xfrm>
            <a:custGeom>
              <a:avLst/>
              <a:gdLst>
                <a:gd name="T0" fmla="*/ 0 w 265"/>
                <a:gd name="T1" fmla="*/ 204 h 414"/>
                <a:gd name="T2" fmla="*/ 265 w 265"/>
                <a:gd name="T3" fmla="*/ 0 h 414"/>
                <a:gd name="T4" fmla="*/ 265 w 265"/>
                <a:gd name="T5" fmla="*/ 414 h 414"/>
                <a:gd name="T6" fmla="*/ 0 w 265"/>
                <a:gd name="T7" fmla="*/ 204 h 414"/>
                <a:gd name="T8" fmla="*/ 265 w 265"/>
                <a:gd name="T9" fmla="*/ 0 h 414"/>
                <a:gd name="T10" fmla="*/ 265 w 265"/>
                <a:gd name="T11" fmla="*/ 414 h 414"/>
                <a:gd name="T12" fmla="*/ 0 w 265"/>
                <a:gd name="T13" fmla="*/ 204 h 414"/>
              </a:gdLst>
              <a:ahLst/>
              <a:cxnLst>
                <a:cxn ang="0">
                  <a:pos x="T0" y="T1"/>
                </a:cxn>
                <a:cxn ang="0">
                  <a:pos x="T2" y="T3"/>
                </a:cxn>
                <a:cxn ang="0">
                  <a:pos x="T4" y="T5"/>
                </a:cxn>
                <a:cxn ang="0">
                  <a:pos x="T6" y="T7"/>
                </a:cxn>
                <a:cxn ang="0">
                  <a:pos x="T8" y="T9"/>
                </a:cxn>
                <a:cxn ang="0">
                  <a:pos x="T10" y="T11"/>
                </a:cxn>
                <a:cxn ang="0">
                  <a:pos x="T12" y="T13"/>
                </a:cxn>
              </a:cxnLst>
              <a:rect l="0" t="0" r="r" b="b"/>
              <a:pathLst>
                <a:path w="265" h="414">
                  <a:moveTo>
                    <a:pt x="0" y="204"/>
                  </a:moveTo>
                  <a:lnTo>
                    <a:pt x="265" y="0"/>
                  </a:lnTo>
                  <a:lnTo>
                    <a:pt x="265" y="414"/>
                  </a:lnTo>
                  <a:lnTo>
                    <a:pt x="0" y="204"/>
                  </a:lnTo>
                  <a:lnTo>
                    <a:pt x="265" y="0"/>
                  </a:lnTo>
                  <a:lnTo>
                    <a:pt x="265" y="414"/>
                  </a:lnTo>
                  <a:lnTo>
                    <a:pt x="0" y="204"/>
                  </a:lnTo>
                  <a:close/>
                </a:path>
              </a:pathLst>
            </a:custGeom>
            <a:solidFill>
              <a:srgbClr val="F5C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8" name="Rectangle 631"/>
            <p:cNvSpPr>
              <a:spLocks noChangeArrowheads="1"/>
            </p:cNvSpPr>
            <p:nvPr/>
          </p:nvSpPr>
          <p:spPr bwMode="auto">
            <a:xfrm>
              <a:off x="3371453" y="10778254"/>
              <a:ext cx="3979" cy="1646836"/>
            </a:xfrm>
            <a:prstGeom prst="rect">
              <a:avLst/>
            </a:prstGeom>
            <a:solidFill>
              <a:srgbClr val="E9B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39" name="Freeform 632"/>
            <p:cNvSpPr>
              <a:spLocks/>
            </p:cNvSpPr>
            <p:nvPr/>
          </p:nvSpPr>
          <p:spPr bwMode="auto">
            <a:xfrm>
              <a:off x="3371453" y="11589738"/>
              <a:ext cx="2820308" cy="835352"/>
            </a:xfrm>
            <a:custGeom>
              <a:avLst/>
              <a:gdLst>
                <a:gd name="T0" fmla="*/ 444 w 709"/>
                <a:gd name="T1" fmla="*/ 0 h 210"/>
                <a:gd name="T2" fmla="*/ 264 w 709"/>
                <a:gd name="T3" fmla="*/ 0 h 210"/>
                <a:gd name="T4" fmla="*/ 270 w 709"/>
                <a:gd name="T5" fmla="*/ 0 h 210"/>
                <a:gd name="T6" fmla="*/ 0 w 709"/>
                <a:gd name="T7" fmla="*/ 210 h 210"/>
                <a:gd name="T8" fmla="*/ 709 w 709"/>
                <a:gd name="T9" fmla="*/ 210 h 210"/>
                <a:gd name="T10" fmla="*/ 444 w 709"/>
                <a:gd name="T11" fmla="*/ 0 h 210"/>
                <a:gd name="T12" fmla="*/ 444 w 709"/>
                <a:gd name="T13" fmla="*/ 0 h 210"/>
              </a:gdLst>
              <a:ahLst/>
              <a:cxnLst>
                <a:cxn ang="0">
                  <a:pos x="T0" y="T1"/>
                </a:cxn>
                <a:cxn ang="0">
                  <a:pos x="T2" y="T3"/>
                </a:cxn>
                <a:cxn ang="0">
                  <a:pos x="T4" y="T5"/>
                </a:cxn>
                <a:cxn ang="0">
                  <a:pos x="T6" y="T7"/>
                </a:cxn>
                <a:cxn ang="0">
                  <a:pos x="T8" y="T9"/>
                </a:cxn>
                <a:cxn ang="0">
                  <a:pos x="T10" y="T11"/>
                </a:cxn>
                <a:cxn ang="0">
                  <a:pos x="T12" y="T13"/>
                </a:cxn>
              </a:cxnLst>
              <a:rect l="0" t="0" r="r" b="b"/>
              <a:pathLst>
                <a:path w="709" h="210">
                  <a:moveTo>
                    <a:pt x="444" y="0"/>
                  </a:moveTo>
                  <a:lnTo>
                    <a:pt x="264" y="0"/>
                  </a:lnTo>
                  <a:lnTo>
                    <a:pt x="270" y="0"/>
                  </a:lnTo>
                  <a:lnTo>
                    <a:pt x="0" y="210"/>
                  </a:lnTo>
                  <a:lnTo>
                    <a:pt x="709" y="210"/>
                  </a:lnTo>
                  <a:lnTo>
                    <a:pt x="444" y="0"/>
                  </a:lnTo>
                  <a:lnTo>
                    <a:pt x="444" y="0"/>
                  </a:lnTo>
                  <a:close/>
                </a:path>
              </a:pathLst>
            </a:custGeom>
            <a:solidFill>
              <a:srgbClr val="E9BE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0" name="Rectangle 633"/>
            <p:cNvSpPr>
              <a:spLocks noChangeArrowheads="1"/>
            </p:cNvSpPr>
            <p:nvPr/>
          </p:nvSpPr>
          <p:spPr bwMode="auto">
            <a:xfrm>
              <a:off x="6191761" y="10778254"/>
              <a:ext cx="23867" cy="1646836"/>
            </a:xfrm>
            <a:prstGeom prst="rect">
              <a:avLst/>
            </a:prstGeom>
            <a:solidFill>
              <a:srgbClr val="E9BE1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1" name="Rectangle 634"/>
            <p:cNvSpPr>
              <a:spLocks noChangeArrowheads="1"/>
            </p:cNvSpPr>
            <p:nvPr/>
          </p:nvSpPr>
          <p:spPr bwMode="auto">
            <a:xfrm>
              <a:off x="3371453" y="10778254"/>
              <a:ext cx="3979" cy="3979"/>
            </a:xfrm>
            <a:prstGeom prst="rect">
              <a:avLst/>
            </a:prstGeom>
            <a:solidFill>
              <a:srgbClr val="F5C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2" name="Rectangle 635"/>
            <p:cNvSpPr>
              <a:spLocks noChangeArrowheads="1"/>
            </p:cNvSpPr>
            <p:nvPr/>
          </p:nvSpPr>
          <p:spPr bwMode="auto">
            <a:xfrm>
              <a:off x="6191761" y="10778254"/>
              <a:ext cx="3979" cy="3979"/>
            </a:xfrm>
            <a:prstGeom prst="rect">
              <a:avLst/>
            </a:prstGeom>
            <a:solidFill>
              <a:srgbClr val="F5CC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3" name="Freeform 636"/>
            <p:cNvSpPr>
              <a:spLocks/>
            </p:cNvSpPr>
            <p:nvPr/>
          </p:nvSpPr>
          <p:spPr bwMode="auto">
            <a:xfrm>
              <a:off x="11156137" y="5432002"/>
              <a:ext cx="3174337" cy="1097891"/>
            </a:xfrm>
            <a:custGeom>
              <a:avLst/>
              <a:gdLst>
                <a:gd name="T0" fmla="*/ 2 w 133"/>
                <a:gd name="T1" fmla="*/ 0 h 46"/>
                <a:gd name="T2" fmla="*/ 90 w 133"/>
                <a:gd name="T3" fmla="*/ 12 h 46"/>
                <a:gd name="T4" fmla="*/ 108 w 133"/>
                <a:gd name="T5" fmla="*/ 20 h 46"/>
                <a:gd name="T6" fmla="*/ 131 w 133"/>
                <a:gd name="T7" fmla="*/ 40 h 46"/>
                <a:gd name="T8" fmla="*/ 129 w 133"/>
                <a:gd name="T9" fmla="*/ 44 h 46"/>
                <a:gd name="T10" fmla="*/ 124 w 133"/>
                <a:gd name="T11" fmla="*/ 43 h 46"/>
                <a:gd name="T12" fmla="*/ 105 w 133"/>
                <a:gd name="T13" fmla="*/ 24 h 46"/>
                <a:gd name="T14" fmla="*/ 86 w 133"/>
                <a:gd name="T15" fmla="*/ 18 h 46"/>
                <a:gd name="T16" fmla="*/ 0 w 133"/>
                <a:gd name="T17" fmla="*/ 11 h 46"/>
                <a:gd name="T18" fmla="*/ 2 w 133"/>
                <a:gd name="T1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46">
                  <a:moveTo>
                    <a:pt x="2" y="0"/>
                  </a:moveTo>
                  <a:cubicBezTo>
                    <a:pt x="90" y="12"/>
                    <a:pt x="90" y="12"/>
                    <a:pt x="90" y="12"/>
                  </a:cubicBezTo>
                  <a:cubicBezTo>
                    <a:pt x="90" y="12"/>
                    <a:pt x="101" y="13"/>
                    <a:pt x="108" y="20"/>
                  </a:cubicBezTo>
                  <a:cubicBezTo>
                    <a:pt x="131" y="40"/>
                    <a:pt x="131" y="40"/>
                    <a:pt x="131" y="40"/>
                  </a:cubicBezTo>
                  <a:cubicBezTo>
                    <a:pt x="131" y="40"/>
                    <a:pt x="133" y="41"/>
                    <a:pt x="129" y="44"/>
                  </a:cubicBezTo>
                  <a:cubicBezTo>
                    <a:pt x="126" y="46"/>
                    <a:pt x="124" y="43"/>
                    <a:pt x="124" y="43"/>
                  </a:cubicBezTo>
                  <a:cubicBezTo>
                    <a:pt x="105" y="24"/>
                    <a:pt x="105" y="24"/>
                    <a:pt x="105" y="24"/>
                  </a:cubicBezTo>
                  <a:cubicBezTo>
                    <a:pt x="105" y="24"/>
                    <a:pt x="99" y="19"/>
                    <a:pt x="86" y="18"/>
                  </a:cubicBezTo>
                  <a:cubicBezTo>
                    <a:pt x="0" y="11"/>
                    <a:pt x="0" y="11"/>
                    <a:pt x="0" y="11"/>
                  </a:cubicBezTo>
                  <a:cubicBezTo>
                    <a:pt x="2" y="0"/>
                    <a:pt x="2" y="0"/>
                    <a:pt x="2"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4" name="Freeform 637"/>
            <p:cNvSpPr>
              <a:spLocks/>
            </p:cNvSpPr>
            <p:nvPr/>
          </p:nvSpPr>
          <p:spPr bwMode="auto">
            <a:xfrm>
              <a:off x="11132270" y="5384268"/>
              <a:ext cx="3150470" cy="1193360"/>
            </a:xfrm>
            <a:custGeom>
              <a:avLst/>
              <a:gdLst>
                <a:gd name="T0" fmla="*/ 130 w 132"/>
                <a:gd name="T1" fmla="*/ 0 h 50"/>
                <a:gd name="T2" fmla="*/ 43 w 132"/>
                <a:gd name="T3" fmla="*/ 15 h 50"/>
                <a:gd name="T4" fmla="*/ 24 w 132"/>
                <a:gd name="T5" fmla="*/ 23 h 50"/>
                <a:gd name="T6" fmla="*/ 2 w 132"/>
                <a:gd name="T7" fmla="*/ 44 h 50"/>
                <a:gd name="T8" fmla="*/ 4 w 132"/>
                <a:gd name="T9" fmla="*/ 48 h 50"/>
                <a:gd name="T10" fmla="*/ 9 w 132"/>
                <a:gd name="T11" fmla="*/ 47 h 50"/>
                <a:gd name="T12" fmla="*/ 28 w 132"/>
                <a:gd name="T13" fmla="*/ 27 h 50"/>
                <a:gd name="T14" fmla="*/ 46 w 132"/>
                <a:gd name="T15" fmla="*/ 21 h 50"/>
                <a:gd name="T16" fmla="*/ 132 w 132"/>
                <a:gd name="T17" fmla="*/ 11 h 50"/>
                <a:gd name="T18" fmla="*/ 130 w 132"/>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50">
                  <a:moveTo>
                    <a:pt x="130" y="0"/>
                  </a:moveTo>
                  <a:cubicBezTo>
                    <a:pt x="43" y="15"/>
                    <a:pt x="43" y="15"/>
                    <a:pt x="43" y="15"/>
                  </a:cubicBezTo>
                  <a:cubicBezTo>
                    <a:pt x="43" y="15"/>
                    <a:pt x="31" y="16"/>
                    <a:pt x="24" y="23"/>
                  </a:cubicBezTo>
                  <a:cubicBezTo>
                    <a:pt x="2" y="44"/>
                    <a:pt x="2" y="44"/>
                    <a:pt x="2" y="44"/>
                  </a:cubicBezTo>
                  <a:cubicBezTo>
                    <a:pt x="2" y="44"/>
                    <a:pt x="0" y="45"/>
                    <a:pt x="4" y="48"/>
                  </a:cubicBezTo>
                  <a:cubicBezTo>
                    <a:pt x="7" y="50"/>
                    <a:pt x="9" y="47"/>
                    <a:pt x="9" y="47"/>
                  </a:cubicBezTo>
                  <a:cubicBezTo>
                    <a:pt x="28" y="27"/>
                    <a:pt x="28" y="27"/>
                    <a:pt x="28" y="27"/>
                  </a:cubicBezTo>
                  <a:cubicBezTo>
                    <a:pt x="28" y="27"/>
                    <a:pt x="34" y="22"/>
                    <a:pt x="46" y="21"/>
                  </a:cubicBezTo>
                  <a:cubicBezTo>
                    <a:pt x="132" y="11"/>
                    <a:pt x="132" y="11"/>
                    <a:pt x="132" y="11"/>
                  </a:cubicBezTo>
                  <a:cubicBezTo>
                    <a:pt x="130" y="0"/>
                    <a:pt x="130" y="0"/>
                    <a:pt x="130" y="0"/>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5" name="Freeform 638"/>
            <p:cNvSpPr>
              <a:spLocks noEditPoints="1"/>
            </p:cNvSpPr>
            <p:nvPr/>
          </p:nvSpPr>
          <p:spPr bwMode="auto">
            <a:xfrm>
              <a:off x="11012934" y="5193331"/>
              <a:ext cx="3341407" cy="1455899"/>
            </a:xfrm>
            <a:custGeom>
              <a:avLst/>
              <a:gdLst>
                <a:gd name="T0" fmla="*/ 78 w 140"/>
                <a:gd name="T1" fmla="*/ 10 h 61"/>
                <a:gd name="T2" fmla="*/ 70 w 140"/>
                <a:gd name="T3" fmla="*/ 12 h 61"/>
                <a:gd name="T4" fmla="*/ 62 w 140"/>
                <a:gd name="T5" fmla="*/ 11 h 61"/>
                <a:gd name="T6" fmla="*/ 0 w 140"/>
                <a:gd name="T7" fmla="*/ 10 h 61"/>
                <a:gd name="T8" fmla="*/ 0 w 140"/>
                <a:gd name="T9" fmla="*/ 20 h 61"/>
                <a:gd name="T10" fmla="*/ 4 w 140"/>
                <a:gd name="T11" fmla="*/ 23 h 61"/>
                <a:gd name="T12" fmla="*/ 8 w 140"/>
                <a:gd name="T13" fmla="*/ 40 h 61"/>
                <a:gd name="T14" fmla="*/ 20 w 140"/>
                <a:gd name="T15" fmla="*/ 53 h 61"/>
                <a:gd name="T16" fmla="*/ 61 w 140"/>
                <a:gd name="T17" fmla="*/ 36 h 61"/>
                <a:gd name="T18" fmla="*/ 62 w 140"/>
                <a:gd name="T19" fmla="*/ 33 h 61"/>
                <a:gd name="T20" fmla="*/ 67 w 140"/>
                <a:gd name="T21" fmla="*/ 21 h 61"/>
                <a:gd name="T22" fmla="*/ 70 w 140"/>
                <a:gd name="T23" fmla="*/ 20 h 61"/>
                <a:gd name="T24" fmla="*/ 72 w 140"/>
                <a:gd name="T25" fmla="*/ 21 h 61"/>
                <a:gd name="T26" fmla="*/ 79 w 140"/>
                <a:gd name="T27" fmla="*/ 35 h 61"/>
                <a:gd name="T28" fmla="*/ 121 w 140"/>
                <a:gd name="T29" fmla="*/ 51 h 61"/>
                <a:gd name="T30" fmla="*/ 132 w 140"/>
                <a:gd name="T31" fmla="*/ 38 h 61"/>
                <a:gd name="T32" fmla="*/ 136 w 140"/>
                <a:gd name="T33" fmla="*/ 21 h 61"/>
                <a:gd name="T34" fmla="*/ 140 w 140"/>
                <a:gd name="T35" fmla="*/ 18 h 61"/>
                <a:gd name="T36" fmla="*/ 140 w 140"/>
                <a:gd name="T37" fmla="*/ 8 h 61"/>
                <a:gd name="T38" fmla="*/ 78 w 140"/>
                <a:gd name="T39" fmla="*/ 10 h 61"/>
                <a:gd name="T40" fmla="*/ 60 w 140"/>
                <a:gd name="T41" fmla="*/ 25 h 61"/>
                <a:gd name="T42" fmla="*/ 35 w 140"/>
                <a:gd name="T43" fmla="*/ 51 h 61"/>
                <a:gd name="T44" fmla="*/ 13 w 140"/>
                <a:gd name="T45" fmla="*/ 41 h 61"/>
                <a:gd name="T46" fmla="*/ 15 w 140"/>
                <a:gd name="T47" fmla="*/ 13 h 61"/>
                <a:gd name="T48" fmla="*/ 60 w 140"/>
                <a:gd name="T49" fmla="*/ 25 h 61"/>
                <a:gd name="T50" fmla="*/ 128 w 140"/>
                <a:gd name="T51" fmla="*/ 39 h 61"/>
                <a:gd name="T52" fmla="*/ 106 w 140"/>
                <a:gd name="T53" fmla="*/ 50 h 61"/>
                <a:gd name="T54" fmla="*/ 80 w 140"/>
                <a:gd name="T55" fmla="*/ 24 h 61"/>
                <a:gd name="T56" fmla="*/ 123 w 140"/>
                <a:gd name="T57" fmla="*/ 11 h 61"/>
                <a:gd name="T58" fmla="*/ 124 w 140"/>
                <a:gd name="T59" fmla="*/ 11 h 61"/>
                <a:gd name="T60" fmla="*/ 128 w 140"/>
                <a:gd name="T61" fmla="*/ 3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0" h="61">
                  <a:moveTo>
                    <a:pt x="78" y="10"/>
                  </a:moveTo>
                  <a:cubicBezTo>
                    <a:pt x="76" y="11"/>
                    <a:pt x="72" y="12"/>
                    <a:pt x="70" y="12"/>
                  </a:cubicBezTo>
                  <a:cubicBezTo>
                    <a:pt x="68" y="12"/>
                    <a:pt x="64" y="11"/>
                    <a:pt x="62" y="11"/>
                  </a:cubicBezTo>
                  <a:cubicBezTo>
                    <a:pt x="62" y="11"/>
                    <a:pt x="33" y="1"/>
                    <a:pt x="0" y="10"/>
                  </a:cubicBezTo>
                  <a:cubicBezTo>
                    <a:pt x="0" y="20"/>
                    <a:pt x="0" y="20"/>
                    <a:pt x="0" y="20"/>
                  </a:cubicBezTo>
                  <a:cubicBezTo>
                    <a:pt x="0" y="20"/>
                    <a:pt x="3" y="19"/>
                    <a:pt x="4" y="23"/>
                  </a:cubicBezTo>
                  <a:cubicBezTo>
                    <a:pt x="8" y="40"/>
                    <a:pt x="8" y="40"/>
                    <a:pt x="8" y="40"/>
                  </a:cubicBezTo>
                  <a:cubicBezTo>
                    <a:pt x="8" y="40"/>
                    <a:pt x="11" y="51"/>
                    <a:pt x="20" y="53"/>
                  </a:cubicBezTo>
                  <a:cubicBezTo>
                    <a:pt x="20" y="53"/>
                    <a:pt x="52" y="61"/>
                    <a:pt x="61" y="36"/>
                  </a:cubicBezTo>
                  <a:cubicBezTo>
                    <a:pt x="61" y="35"/>
                    <a:pt x="62" y="34"/>
                    <a:pt x="62" y="33"/>
                  </a:cubicBezTo>
                  <a:cubicBezTo>
                    <a:pt x="67" y="21"/>
                    <a:pt x="67" y="21"/>
                    <a:pt x="67" y="21"/>
                  </a:cubicBezTo>
                  <a:cubicBezTo>
                    <a:pt x="67" y="21"/>
                    <a:pt x="68" y="20"/>
                    <a:pt x="70" y="20"/>
                  </a:cubicBezTo>
                  <a:cubicBezTo>
                    <a:pt x="72" y="20"/>
                    <a:pt x="72" y="21"/>
                    <a:pt x="72" y="21"/>
                  </a:cubicBezTo>
                  <a:cubicBezTo>
                    <a:pt x="79" y="35"/>
                    <a:pt x="79" y="35"/>
                    <a:pt x="79" y="35"/>
                  </a:cubicBezTo>
                  <a:cubicBezTo>
                    <a:pt x="88" y="61"/>
                    <a:pt x="121" y="51"/>
                    <a:pt x="121" y="51"/>
                  </a:cubicBezTo>
                  <a:cubicBezTo>
                    <a:pt x="130" y="49"/>
                    <a:pt x="132" y="38"/>
                    <a:pt x="132" y="38"/>
                  </a:cubicBezTo>
                  <a:cubicBezTo>
                    <a:pt x="136" y="21"/>
                    <a:pt x="136" y="21"/>
                    <a:pt x="136" y="21"/>
                  </a:cubicBezTo>
                  <a:cubicBezTo>
                    <a:pt x="137" y="17"/>
                    <a:pt x="140" y="18"/>
                    <a:pt x="140" y="18"/>
                  </a:cubicBezTo>
                  <a:cubicBezTo>
                    <a:pt x="140" y="8"/>
                    <a:pt x="140" y="8"/>
                    <a:pt x="140" y="8"/>
                  </a:cubicBezTo>
                  <a:cubicBezTo>
                    <a:pt x="106" y="0"/>
                    <a:pt x="78" y="10"/>
                    <a:pt x="78" y="10"/>
                  </a:cubicBezTo>
                  <a:moveTo>
                    <a:pt x="60" y="25"/>
                  </a:moveTo>
                  <a:cubicBezTo>
                    <a:pt x="60" y="25"/>
                    <a:pt x="57" y="50"/>
                    <a:pt x="35" y="51"/>
                  </a:cubicBezTo>
                  <a:cubicBezTo>
                    <a:pt x="35" y="51"/>
                    <a:pt x="16" y="53"/>
                    <a:pt x="13" y="41"/>
                  </a:cubicBezTo>
                  <a:cubicBezTo>
                    <a:pt x="13" y="41"/>
                    <a:pt x="5" y="16"/>
                    <a:pt x="15" y="13"/>
                  </a:cubicBezTo>
                  <a:cubicBezTo>
                    <a:pt x="20" y="11"/>
                    <a:pt x="62" y="6"/>
                    <a:pt x="60" y="25"/>
                  </a:cubicBezTo>
                  <a:moveTo>
                    <a:pt x="128" y="39"/>
                  </a:moveTo>
                  <a:cubicBezTo>
                    <a:pt x="124" y="51"/>
                    <a:pt x="106" y="50"/>
                    <a:pt x="106" y="50"/>
                  </a:cubicBezTo>
                  <a:cubicBezTo>
                    <a:pt x="84" y="50"/>
                    <a:pt x="80" y="24"/>
                    <a:pt x="80" y="24"/>
                  </a:cubicBezTo>
                  <a:cubicBezTo>
                    <a:pt x="77" y="3"/>
                    <a:pt x="119" y="10"/>
                    <a:pt x="123" y="11"/>
                  </a:cubicBezTo>
                  <a:cubicBezTo>
                    <a:pt x="124" y="11"/>
                    <a:pt x="124" y="11"/>
                    <a:pt x="124" y="11"/>
                  </a:cubicBezTo>
                  <a:cubicBezTo>
                    <a:pt x="135" y="14"/>
                    <a:pt x="128" y="39"/>
                    <a:pt x="128" y="39"/>
                  </a:cubicBezTo>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6" name="Freeform 643"/>
            <p:cNvSpPr>
              <a:spLocks noEditPoints="1"/>
            </p:cNvSpPr>
            <p:nvPr/>
          </p:nvSpPr>
          <p:spPr bwMode="auto">
            <a:xfrm>
              <a:off x="11251606" y="5455870"/>
              <a:ext cx="1193360" cy="954688"/>
            </a:xfrm>
            <a:custGeom>
              <a:avLst/>
              <a:gdLst>
                <a:gd name="T0" fmla="*/ 21 w 50"/>
                <a:gd name="T1" fmla="*/ 40 h 40"/>
                <a:gd name="T2" fmla="*/ 21 w 50"/>
                <a:gd name="T3" fmla="*/ 40 h 40"/>
                <a:gd name="T4" fmla="*/ 21 w 50"/>
                <a:gd name="T5" fmla="*/ 40 h 40"/>
                <a:gd name="T6" fmla="*/ 21 w 50"/>
                <a:gd name="T7" fmla="*/ 40 h 40"/>
                <a:gd name="T8" fmla="*/ 25 w 50"/>
                <a:gd name="T9" fmla="*/ 40 h 40"/>
                <a:gd name="T10" fmla="*/ 21 w 50"/>
                <a:gd name="T11" fmla="*/ 40 h 40"/>
                <a:gd name="T12" fmla="*/ 25 w 50"/>
                <a:gd name="T13" fmla="*/ 40 h 40"/>
                <a:gd name="T14" fmla="*/ 3 w 50"/>
                <a:gd name="T15" fmla="*/ 30 h 40"/>
                <a:gd name="T16" fmla="*/ 3 w 50"/>
                <a:gd name="T17" fmla="*/ 30 h 40"/>
                <a:gd name="T18" fmla="*/ 3 w 50"/>
                <a:gd name="T19" fmla="*/ 30 h 40"/>
                <a:gd name="T20" fmla="*/ 3 w 50"/>
                <a:gd name="T21" fmla="*/ 30 h 40"/>
                <a:gd name="T22" fmla="*/ 3 w 50"/>
                <a:gd name="T23" fmla="*/ 30 h 40"/>
                <a:gd name="T24" fmla="*/ 3 w 50"/>
                <a:gd name="T25" fmla="*/ 30 h 40"/>
                <a:gd name="T26" fmla="*/ 3 w 50"/>
                <a:gd name="T27" fmla="*/ 30 h 40"/>
                <a:gd name="T28" fmla="*/ 3 w 50"/>
                <a:gd name="T29" fmla="*/ 30 h 40"/>
                <a:gd name="T30" fmla="*/ 3 w 50"/>
                <a:gd name="T31" fmla="*/ 30 h 40"/>
                <a:gd name="T32" fmla="*/ 50 w 50"/>
                <a:gd name="T33" fmla="*/ 13 h 40"/>
                <a:gd name="T34" fmla="*/ 50 w 50"/>
                <a:gd name="T35" fmla="*/ 14 h 40"/>
                <a:gd name="T36" fmla="*/ 50 w 50"/>
                <a:gd name="T37" fmla="*/ 13 h 40"/>
                <a:gd name="T38" fmla="*/ 50 w 50"/>
                <a:gd name="T39" fmla="*/ 13 h 40"/>
                <a:gd name="T40" fmla="*/ 50 w 50"/>
                <a:gd name="T41" fmla="*/ 13 h 40"/>
                <a:gd name="T42" fmla="*/ 50 w 50"/>
                <a:gd name="T43" fmla="*/ 13 h 40"/>
                <a:gd name="T44" fmla="*/ 50 w 50"/>
                <a:gd name="T45" fmla="*/ 13 h 40"/>
                <a:gd name="T46" fmla="*/ 50 w 50"/>
                <a:gd name="T47" fmla="*/ 13 h 40"/>
                <a:gd name="T48" fmla="*/ 50 w 50"/>
                <a:gd name="T49" fmla="*/ 13 h 40"/>
                <a:gd name="T50" fmla="*/ 5 w 50"/>
                <a:gd name="T51" fmla="*/ 2 h 40"/>
                <a:gd name="T52" fmla="*/ 5 w 50"/>
                <a:gd name="T53" fmla="*/ 2 h 40"/>
                <a:gd name="T54" fmla="*/ 0 w 50"/>
                <a:gd name="T55" fmla="*/ 13 h 40"/>
                <a:gd name="T56" fmla="*/ 0 w 50"/>
                <a:gd name="T57" fmla="*/ 10 h 40"/>
                <a:gd name="T58" fmla="*/ 5 w 50"/>
                <a:gd name="T59" fmla="*/ 2 h 40"/>
                <a:gd name="T60" fmla="*/ 5 w 50"/>
                <a:gd name="T61" fmla="*/ 2 h 40"/>
                <a:gd name="T62" fmla="*/ 6 w 50"/>
                <a:gd name="T63" fmla="*/ 2 h 40"/>
                <a:gd name="T64" fmla="*/ 6 w 50"/>
                <a:gd name="T65" fmla="*/ 2 h 40"/>
                <a:gd name="T66" fmla="*/ 6 w 50"/>
                <a:gd name="T67" fmla="*/ 2 h 40"/>
                <a:gd name="T68" fmla="*/ 24 w 50"/>
                <a:gd name="T69" fmla="*/ 0 h 40"/>
                <a:gd name="T70" fmla="*/ 6 w 50"/>
                <a:gd name="T71" fmla="*/ 2 h 40"/>
                <a:gd name="T72" fmla="*/ 10 w 50"/>
                <a:gd name="T73" fmla="*/ 1 h 40"/>
                <a:gd name="T74" fmla="*/ 24 w 50"/>
                <a:gd name="T75" fmla="*/ 0 h 40"/>
                <a:gd name="T76" fmla="*/ 24 w 50"/>
                <a:gd name="T77" fmla="*/ 0 h 40"/>
                <a:gd name="T78" fmla="*/ 24 w 50"/>
                <a:gd name="T79" fmla="*/ 0 h 40"/>
                <a:gd name="T80" fmla="*/ 24 w 50"/>
                <a:gd name="T81" fmla="*/ 0 h 40"/>
                <a:gd name="T82" fmla="*/ 24 w 50"/>
                <a:gd name="T8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0" h="40">
                  <a:moveTo>
                    <a:pt x="21" y="40"/>
                  </a:moveTo>
                  <a:cubicBezTo>
                    <a:pt x="21" y="40"/>
                    <a:pt x="21" y="40"/>
                    <a:pt x="21" y="40"/>
                  </a:cubicBezTo>
                  <a:cubicBezTo>
                    <a:pt x="21" y="40"/>
                    <a:pt x="21" y="40"/>
                    <a:pt x="21" y="40"/>
                  </a:cubicBezTo>
                  <a:cubicBezTo>
                    <a:pt x="21" y="40"/>
                    <a:pt x="21" y="40"/>
                    <a:pt x="21" y="40"/>
                  </a:cubicBezTo>
                  <a:moveTo>
                    <a:pt x="25" y="40"/>
                  </a:moveTo>
                  <a:cubicBezTo>
                    <a:pt x="25" y="40"/>
                    <a:pt x="23" y="40"/>
                    <a:pt x="21" y="40"/>
                  </a:cubicBezTo>
                  <a:cubicBezTo>
                    <a:pt x="23" y="40"/>
                    <a:pt x="25" y="40"/>
                    <a:pt x="25" y="40"/>
                  </a:cubicBezTo>
                  <a:moveTo>
                    <a:pt x="3" y="30"/>
                  </a:moveTo>
                  <a:cubicBezTo>
                    <a:pt x="3" y="30"/>
                    <a:pt x="3" y="30"/>
                    <a:pt x="3" y="30"/>
                  </a:cubicBezTo>
                  <a:cubicBezTo>
                    <a:pt x="3" y="30"/>
                    <a:pt x="3" y="30"/>
                    <a:pt x="3" y="30"/>
                  </a:cubicBezTo>
                  <a:moveTo>
                    <a:pt x="3" y="30"/>
                  </a:moveTo>
                  <a:cubicBezTo>
                    <a:pt x="3" y="30"/>
                    <a:pt x="3" y="30"/>
                    <a:pt x="3" y="30"/>
                  </a:cubicBezTo>
                  <a:cubicBezTo>
                    <a:pt x="3" y="30"/>
                    <a:pt x="3" y="30"/>
                    <a:pt x="3" y="30"/>
                  </a:cubicBezTo>
                  <a:moveTo>
                    <a:pt x="3" y="30"/>
                  </a:moveTo>
                  <a:cubicBezTo>
                    <a:pt x="3" y="30"/>
                    <a:pt x="3" y="30"/>
                    <a:pt x="3" y="30"/>
                  </a:cubicBezTo>
                  <a:cubicBezTo>
                    <a:pt x="3" y="30"/>
                    <a:pt x="3" y="30"/>
                    <a:pt x="3" y="30"/>
                  </a:cubicBezTo>
                  <a:moveTo>
                    <a:pt x="50" y="13"/>
                  </a:moveTo>
                  <a:cubicBezTo>
                    <a:pt x="50" y="13"/>
                    <a:pt x="50" y="14"/>
                    <a:pt x="50" y="14"/>
                  </a:cubicBezTo>
                  <a:cubicBezTo>
                    <a:pt x="50" y="14"/>
                    <a:pt x="50" y="13"/>
                    <a:pt x="50" y="13"/>
                  </a:cubicBezTo>
                  <a:moveTo>
                    <a:pt x="50" y="13"/>
                  </a:moveTo>
                  <a:cubicBezTo>
                    <a:pt x="50" y="13"/>
                    <a:pt x="50" y="13"/>
                    <a:pt x="50" y="13"/>
                  </a:cubicBezTo>
                  <a:cubicBezTo>
                    <a:pt x="50" y="13"/>
                    <a:pt x="50" y="13"/>
                    <a:pt x="50" y="13"/>
                  </a:cubicBezTo>
                  <a:moveTo>
                    <a:pt x="50" y="13"/>
                  </a:moveTo>
                  <a:cubicBezTo>
                    <a:pt x="50" y="13"/>
                    <a:pt x="50" y="13"/>
                    <a:pt x="50" y="13"/>
                  </a:cubicBezTo>
                  <a:cubicBezTo>
                    <a:pt x="50" y="13"/>
                    <a:pt x="50" y="13"/>
                    <a:pt x="50" y="13"/>
                  </a:cubicBezTo>
                  <a:moveTo>
                    <a:pt x="5" y="2"/>
                  </a:moveTo>
                  <a:cubicBezTo>
                    <a:pt x="5" y="2"/>
                    <a:pt x="5" y="2"/>
                    <a:pt x="5" y="2"/>
                  </a:cubicBezTo>
                  <a:cubicBezTo>
                    <a:pt x="1" y="3"/>
                    <a:pt x="0" y="8"/>
                    <a:pt x="0" y="13"/>
                  </a:cubicBezTo>
                  <a:cubicBezTo>
                    <a:pt x="0" y="12"/>
                    <a:pt x="0" y="11"/>
                    <a:pt x="0" y="10"/>
                  </a:cubicBezTo>
                  <a:cubicBezTo>
                    <a:pt x="1" y="6"/>
                    <a:pt x="2" y="3"/>
                    <a:pt x="5" y="2"/>
                  </a:cubicBezTo>
                  <a:cubicBezTo>
                    <a:pt x="5" y="2"/>
                    <a:pt x="5" y="2"/>
                    <a:pt x="5" y="2"/>
                  </a:cubicBezTo>
                  <a:moveTo>
                    <a:pt x="6" y="2"/>
                  </a:moveTo>
                  <a:cubicBezTo>
                    <a:pt x="6" y="2"/>
                    <a:pt x="6" y="2"/>
                    <a:pt x="6" y="2"/>
                  </a:cubicBezTo>
                  <a:cubicBezTo>
                    <a:pt x="6" y="2"/>
                    <a:pt x="6" y="2"/>
                    <a:pt x="6" y="2"/>
                  </a:cubicBezTo>
                  <a:moveTo>
                    <a:pt x="24" y="0"/>
                  </a:moveTo>
                  <a:cubicBezTo>
                    <a:pt x="16" y="0"/>
                    <a:pt x="8" y="1"/>
                    <a:pt x="6" y="2"/>
                  </a:cubicBezTo>
                  <a:cubicBezTo>
                    <a:pt x="7" y="1"/>
                    <a:pt x="8" y="1"/>
                    <a:pt x="10" y="1"/>
                  </a:cubicBezTo>
                  <a:cubicBezTo>
                    <a:pt x="14" y="0"/>
                    <a:pt x="19" y="0"/>
                    <a:pt x="24" y="0"/>
                  </a:cubicBezTo>
                  <a:moveTo>
                    <a:pt x="24" y="0"/>
                  </a:moveTo>
                  <a:cubicBezTo>
                    <a:pt x="24" y="0"/>
                    <a:pt x="24" y="0"/>
                    <a:pt x="24" y="0"/>
                  </a:cubicBezTo>
                  <a:cubicBezTo>
                    <a:pt x="24" y="0"/>
                    <a:pt x="24" y="0"/>
                    <a:pt x="24" y="0"/>
                  </a:cubicBezTo>
                  <a:cubicBezTo>
                    <a:pt x="24" y="0"/>
                    <a:pt x="24" y="0"/>
                    <a:pt x="24"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7" name="Freeform 648"/>
            <p:cNvSpPr>
              <a:spLocks noEditPoints="1"/>
            </p:cNvSpPr>
            <p:nvPr/>
          </p:nvSpPr>
          <p:spPr bwMode="auto">
            <a:xfrm>
              <a:off x="12874575" y="5408135"/>
              <a:ext cx="1241094" cy="978555"/>
            </a:xfrm>
            <a:custGeom>
              <a:avLst/>
              <a:gdLst>
                <a:gd name="T0" fmla="*/ 30 w 52"/>
                <a:gd name="T1" fmla="*/ 41 h 41"/>
                <a:gd name="T2" fmla="*/ 30 w 52"/>
                <a:gd name="T3" fmla="*/ 41 h 41"/>
                <a:gd name="T4" fmla="*/ 30 w 52"/>
                <a:gd name="T5" fmla="*/ 41 h 41"/>
                <a:gd name="T6" fmla="*/ 30 w 52"/>
                <a:gd name="T7" fmla="*/ 41 h 41"/>
                <a:gd name="T8" fmla="*/ 28 w 52"/>
                <a:gd name="T9" fmla="*/ 41 h 41"/>
                <a:gd name="T10" fmla="*/ 28 w 52"/>
                <a:gd name="T11" fmla="*/ 41 h 41"/>
                <a:gd name="T12" fmla="*/ 28 w 52"/>
                <a:gd name="T13" fmla="*/ 41 h 41"/>
                <a:gd name="T14" fmla="*/ 28 w 52"/>
                <a:gd name="T15" fmla="*/ 41 h 41"/>
                <a:gd name="T16" fmla="*/ 50 w 52"/>
                <a:gd name="T17" fmla="*/ 31 h 41"/>
                <a:gd name="T18" fmla="*/ 49 w 52"/>
                <a:gd name="T19" fmla="*/ 32 h 41"/>
                <a:gd name="T20" fmla="*/ 45 w 52"/>
                <a:gd name="T21" fmla="*/ 37 h 41"/>
                <a:gd name="T22" fmla="*/ 30 w 52"/>
                <a:gd name="T23" fmla="*/ 41 h 41"/>
                <a:gd name="T24" fmla="*/ 50 w 52"/>
                <a:gd name="T25" fmla="*/ 31 h 41"/>
                <a:gd name="T26" fmla="*/ 50 w 52"/>
                <a:gd name="T27" fmla="*/ 30 h 41"/>
                <a:gd name="T28" fmla="*/ 50 w 52"/>
                <a:gd name="T29" fmla="*/ 30 h 41"/>
                <a:gd name="T30" fmla="*/ 50 w 52"/>
                <a:gd name="T31" fmla="*/ 30 h 41"/>
                <a:gd name="T32" fmla="*/ 50 w 52"/>
                <a:gd name="T33" fmla="*/ 30 h 41"/>
                <a:gd name="T34" fmla="*/ 50 w 52"/>
                <a:gd name="T35" fmla="*/ 30 h 41"/>
                <a:gd name="T36" fmla="*/ 50 w 52"/>
                <a:gd name="T37" fmla="*/ 30 h 41"/>
                <a:gd name="T38" fmla="*/ 45 w 52"/>
                <a:gd name="T39" fmla="*/ 2 h 41"/>
                <a:gd name="T40" fmla="*/ 45 w 52"/>
                <a:gd name="T41" fmla="*/ 2 h 41"/>
                <a:gd name="T42" fmla="*/ 46 w 52"/>
                <a:gd name="T43" fmla="*/ 2 h 41"/>
                <a:gd name="T44" fmla="*/ 52 w 52"/>
                <a:gd name="T45" fmla="*/ 11 h 41"/>
                <a:gd name="T46" fmla="*/ 52 w 52"/>
                <a:gd name="T47" fmla="*/ 15 h 41"/>
                <a:gd name="T48" fmla="*/ 46 w 52"/>
                <a:gd name="T49" fmla="*/ 2 h 41"/>
                <a:gd name="T50" fmla="*/ 45 w 52"/>
                <a:gd name="T51" fmla="*/ 2 h 41"/>
                <a:gd name="T52" fmla="*/ 45 w 52"/>
                <a:gd name="T53" fmla="*/ 2 h 41"/>
                <a:gd name="T54" fmla="*/ 45 w 52"/>
                <a:gd name="T55" fmla="*/ 2 h 41"/>
                <a:gd name="T56" fmla="*/ 45 w 52"/>
                <a:gd name="T57" fmla="*/ 2 h 41"/>
                <a:gd name="T58" fmla="*/ 45 w 52"/>
                <a:gd name="T59" fmla="*/ 2 h 41"/>
                <a:gd name="T60" fmla="*/ 25 w 52"/>
                <a:gd name="T61" fmla="*/ 0 h 41"/>
                <a:gd name="T62" fmla="*/ 2 w 52"/>
                <a:gd name="T63" fmla="*/ 15 h 41"/>
                <a:gd name="T64" fmla="*/ 3 w 52"/>
                <a:gd name="T65" fmla="*/ 8 h 41"/>
                <a:gd name="T66" fmla="*/ 25 w 52"/>
                <a:gd name="T67" fmla="*/ 0 h 41"/>
                <a:gd name="T68" fmla="*/ 25 w 52"/>
                <a:gd name="T69" fmla="*/ 0 h 41"/>
                <a:gd name="T70" fmla="*/ 25 w 52"/>
                <a:gd name="T71" fmla="*/ 0 h 41"/>
                <a:gd name="T72" fmla="*/ 25 w 52"/>
                <a:gd name="T73" fmla="*/ 0 h 41"/>
                <a:gd name="T74" fmla="*/ 25 w 52"/>
                <a:gd name="T7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1">
                  <a:moveTo>
                    <a:pt x="30" y="41"/>
                  </a:moveTo>
                  <a:cubicBezTo>
                    <a:pt x="30" y="41"/>
                    <a:pt x="30" y="41"/>
                    <a:pt x="30" y="41"/>
                  </a:cubicBezTo>
                  <a:cubicBezTo>
                    <a:pt x="30" y="41"/>
                    <a:pt x="30" y="41"/>
                    <a:pt x="30" y="41"/>
                  </a:cubicBezTo>
                  <a:cubicBezTo>
                    <a:pt x="30" y="41"/>
                    <a:pt x="30" y="41"/>
                    <a:pt x="30" y="41"/>
                  </a:cubicBezTo>
                  <a:moveTo>
                    <a:pt x="28" y="41"/>
                  </a:moveTo>
                  <a:cubicBezTo>
                    <a:pt x="28" y="41"/>
                    <a:pt x="28" y="41"/>
                    <a:pt x="28" y="41"/>
                  </a:cubicBezTo>
                  <a:cubicBezTo>
                    <a:pt x="28" y="41"/>
                    <a:pt x="28" y="41"/>
                    <a:pt x="28" y="41"/>
                  </a:cubicBezTo>
                  <a:cubicBezTo>
                    <a:pt x="28" y="41"/>
                    <a:pt x="28" y="41"/>
                    <a:pt x="28" y="41"/>
                  </a:cubicBezTo>
                  <a:moveTo>
                    <a:pt x="50" y="31"/>
                  </a:moveTo>
                  <a:cubicBezTo>
                    <a:pt x="49" y="31"/>
                    <a:pt x="49" y="32"/>
                    <a:pt x="49" y="32"/>
                  </a:cubicBezTo>
                  <a:cubicBezTo>
                    <a:pt x="48" y="34"/>
                    <a:pt x="47" y="36"/>
                    <a:pt x="45" y="37"/>
                  </a:cubicBezTo>
                  <a:cubicBezTo>
                    <a:pt x="40" y="40"/>
                    <a:pt x="34" y="41"/>
                    <a:pt x="30" y="41"/>
                  </a:cubicBezTo>
                  <a:cubicBezTo>
                    <a:pt x="35" y="41"/>
                    <a:pt x="47" y="40"/>
                    <a:pt x="50" y="31"/>
                  </a:cubicBezTo>
                  <a:moveTo>
                    <a:pt x="50" y="30"/>
                  </a:moveTo>
                  <a:cubicBezTo>
                    <a:pt x="50" y="30"/>
                    <a:pt x="50" y="30"/>
                    <a:pt x="50" y="30"/>
                  </a:cubicBezTo>
                  <a:cubicBezTo>
                    <a:pt x="50" y="30"/>
                    <a:pt x="50" y="30"/>
                    <a:pt x="50" y="30"/>
                  </a:cubicBezTo>
                  <a:moveTo>
                    <a:pt x="50" y="30"/>
                  </a:moveTo>
                  <a:cubicBezTo>
                    <a:pt x="50" y="30"/>
                    <a:pt x="50" y="30"/>
                    <a:pt x="50" y="30"/>
                  </a:cubicBezTo>
                  <a:cubicBezTo>
                    <a:pt x="50" y="30"/>
                    <a:pt x="50" y="30"/>
                    <a:pt x="50" y="30"/>
                  </a:cubicBezTo>
                  <a:moveTo>
                    <a:pt x="45" y="2"/>
                  </a:moveTo>
                  <a:cubicBezTo>
                    <a:pt x="45" y="2"/>
                    <a:pt x="45" y="2"/>
                    <a:pt x="45" y="2"/>
                  </a:cubicBezTo>
                  <a:cubicBezTo>
                    <a:pt x="46" y="2"/>
                    <a:pt x="46" y="2"/>
                    <a:pt x="46" y="2"/>
                  </a:cubicBezTo>
                  <a:cubicBezTo>
                    <a:pt x="50" y="3"/>
                    <a:pt x="51" y="7"/>
                    <a:pt x="52" y="11"/>
                  </a:cubicBezTo>
                  <a:cubicBezTo>
                    <a:pt x="52" y="12"/>
                    <a:pt x="52" y="13"/>
                    <a:pt x="52" y="15"/>
                  </a:cubicBezTo>
                  <a:cubicBezTo>
                    <a:pt x="52" y="9"/>
                    <a:pt x="51" y="4"/>
                    <a:pt x="46" y="2"/>
                  </a:cubicBezTo>
                  <a:cubicBezTo>
                    <a:pt x="46" y="2"/>
                    <a:pt x="46" y="2"/>
                    <a:pt x="45" y="2"/>
                  </a:cubicBezTo>
                  <a:cubicBezTo>
                    <a:pt x="45" y="2"/>
                    <a:pt x="45" y="2"/>
                    <a:pt x="45" y="2"/>
                  </a:cubicBezTo>
                  <a:moveTo>
                    <a:pt x="45" y="2"/>
                  </a:moveTo>
                  <a:cubicBezTo>
                    <a:pt x="45" y="2"/>
                    <a:pt x="45" y="2"/>
                    <a:pt x="45" y="2"/>
                  </a:cubicBezTo>
                  <a:cubicBezTo>
                    <a:pt x="45" y="2"/>
                    <a:pt x="45" y="2"/>
                    <a:pt x="45" y="2"/>
                  </a:cubicBezTo>
                  <a:moveTo>
                    <a:pt x="25" y="0"/>
                  </a:moveTo>
                  <a:cubicBezTo>
                    <a:pt x="13" y="0"/>
                    <a:pt x="0" y="3"/>
                    <a:pt x="2" y="15"/>
                  </a:cubicBezTo>
                  <a:cubicBezTo>
                    <a:pt x="2" y="12"/>
                    <a:pt x="2" y="10"/>
                    <a:pt x="3" y="8"/>
                  </a:cubicBezTo>
                  <a:cubicBezTo>
                    <a:pt x="6" y="2"/>
                    <a:pt x="16" y="0"/>
                    <a:pt x="25" y="0"/>
                  </a:cubicBezTo>
                  <a:moveTo>
                    <a:pt x="25" y="0"/>
                  </a:moveTo>
                  <a:cubicBezTo>
                    <a:pt x="25" y="0"/>
                    <a:pt x="25" y="0"/>
                    <a:pt x="25" y="0"/>
                  </a:cubicBezTo>
                  <a:cubicBezTo>
                    <a:pt x="25" y="0"/>
                    <a:pt x="25" y="0"/>
                    <a:pt x="25" y="0"/>
                  </a:cubicBezTo>
                  <a:cubicBezTo>
                    <a:pt x="25" y="0"/>
                    <a:pt x="25" y="0"/>
                    <a:pt x="25" y="0"/>
                  </a:cubicBezTo>
                </a:path>
              </a:pathLst>
            </a:custGeom>
            <a:solidFill>
              <a:srgbClr val="9A97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8" name="Freeform 649"/>
            <p:cNvSpPr>
              <a:spLocks/>
            </p:cNvSpPr>
            <p:nvPr/>
          </p:nvSpPr>
          <p:spPr bwMode="auto">
            <a:xfrm>
              <a:off x="10440121" y="10372511"/>
              <a:ext cx="2386719" cy="2052579"/>
            </a:xfrm>
            <a:custGeom>
              <a:avLst/>
              <a:gdLst>
                <a:gd name="T0" fmla="*/ 100 w 100"/>
                <a:gd name="T1" fmla="*/ 0 h 86"/>
                <a:gd name="T2" fmla="*/ 0 w 100"/>
                <a:gd name="T3" fmla="*/ 0 h 86"/>
                <a:gd name="T4" fmla="*/ 0 w 100"/>
                <a:gd name="T5" fmla="*/ 81 h 86"/>
                <a:gd name="T6" fmla="*/ 2 w 100"/>
                <a:gd name="T7" fmla="*/ 84 h 86"/>
                <a:gd name="T8" fmla="*/ 5 w 100"/>
                <a:gd name="T9" fmla="*/ 86 h 86"/>
                <a:gd name="T10" fmla="*/ 95 w 100"/>
                <a:gd name="T11" fmla="*/ 86 h 86"/>
                <a:gd name="T12" fmla="*/ 98 w 100"/>
                <a:gd name="T13" fmla="*/ 84 h 86"/>
                <a:gd name="T14" fmla="*/ 100 w 100"/>
                <a:gd name="T15" fmla="*/ 81 h 86"/>
                <a:gd name="T16" fmla="*/ 100 w 100"/>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86">
                  <a:moveTo>
                    <a:pt x="100" y="0"/>
                  </a:moveTo>
                  <a:cubicBezTo>
                    <a:pt x="0" y="0"/>
                    <a:pt x="0" y="0"/>
                    <a:pt x="0" y="0"/>
                  </a:cubicBezTo>
                  <a:cubicBezTo>
                    <a:pt x="0" y="81"/>
                    <a:pt x="0" y="81"/>
                    <a:pt x="0" y="81"/>
                  </a:cubicBezTo>
                  <a:cubicBezTo>
                    <a:pt x="0" y="82"/>
                    <a:pt x="1" y="84"/>
                    <a:pt x="2" y="84"/>
                  </a:cubicBezTo>
                  <a:cubicBezTo>
                    <a:pt x="3" y="85"/>
                    <a:pt x="4" y="86"/>
                    <a:pt x="5" y="86"/>
                  </a:cubicBezTo>
                  <a:cubicBezTo>
                    <a:pt x="95" y="86"/>
                    <a:pt x="95" y="86"/>
                    <a:pt x="95" y="86"/>
                  </a:cubicBezTo>
                  <a:cubicBezTo>
                    <a:pt x="96" y="86"/>
                    <a:pt x="97" y="85"/>
                    <a:pt x="98" y="84"/>
                  </a:cubicBezTo>
                  <a:cubicBezTo>
                    <a:pt x="99" y="84"/>
                    <a:pt x="100" y="82"/>
                    <a:pt x="100" y="81"/>
                  </a:cubicBezTo>
                  <a:lnTo>
                    <a:pt x="100" y="0"/>
                  </a:lnTo>
                  <a:close/>
                </a:path>
              </a:pathLst>
            </a:custGeom>
            <a:solidFill>
              <a:srgbClr val="1C2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49" name="Freeform 650"/>
            <p:cNvSpPr>
              <a:spLocks/>
            </p:cNvSpPr>
            <p:nvPr/>
          </p:nvSpPr>
          <p:spPr bwMode="auto">
            <a:xfrm>
              <a:off x="10511723" y="10372511"/>
              <a:ext cx="2243516" cy="1957110"/>
            </a:xfrm>
            <a:custGeom>
              <a:avLst/>
              <a:gdLst>
                <a:gd name="T0" fmla="*/ 94 w 94"/>
                <a:gd name="T1" fmla="*/ 0 h 82"/>
                <a:gd name="T2" fmla="*/ 0 w 94"/>
                <a:gd name="T3" fmla="*/ 0 h 82"/>
                <a:gd name="T4" fmla="*/ 0 w 94"/>
                <a:gd name="T5" fmla="*/ 78 h 82"/>
                <a:gd name="T6" fmla="*/ 2 w 94"/>
                <a:gd name="T7" fmla="*/ 81 h 82"/>
                <a:gd name="T8" fmla="*/ 5 w 94"/>
                <a:gd name="T9" fmla="*/ 82 h 82"/>
                <a:gd name="T10" fmla="*/ 89 w 94"/>
                <a:gd name="T11" fmla="*/ 82 h 82"/>
                <a:gd name="T12" fmla="*/ 93 w 94"/>
                <a:gd name="T13" fmla="*/ 81 h 82"/>
                <a:gd name="T14" fmla="*/ 94 w 94"/>
                <a:gd name="T15" fmla="*/ 78 h 82"/>
                <a:gd name="T16" fmla="*/ 94 w 94"/>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4" h="82">
                  <a:moveTo>
                    <a:pt x="94" y="0"/>
                  </a:moveTo>
                  <a:cubicBezTo>
                    <a:pt x="0" y="0"/>
                    <a:pt x="0" y="0"/>
                    <a:pt x="0" y="0"/>
                  </a:cubicBezTo>
                  <a:cubicBezTo>
                    <a:pt x="0" y="78"/>
                    <a:pt x="0" y="78"/>
                    <a:pt x="0" y="78"/>
                  </a:cubicBezTo>
                  <a:cubicBezTo>
                    <a:pt x="0" y="79"/>
                    <a:pt x="1" y="80"/>
                    <a:pt x="2" y="81"/>
                  </a:cubicBezTo>
                  <a:cubicBezTo>
                    <a:pt x="2" y="82"/>
                    <a:pt x="3" y="82"/>
                    <a:pt x="5" y="82"/>
                  </a:cubicBezTo>
                  <a:cubicBezTo>
                    <a:pt x="89" y="82"/>
                    <a:pt x="89" y="82"/>
                    <a:pt x="89" y="82"/>
                  </a:cubicBezTo>
                  <a:cubicBezTo>
                    <a:pt x="91" y="82"/>
                    <a:pt x="92" y="82"/>
                    <a:pt x="93" y="81"/>
                  </a:cubicBezTo>
                  <a:cubicBezTo>
                    <a:pt x="93" y="80"/>
                    <a:pt x="94" y="79"/>
                    <a:pt x="94" y="78"/>
                  </a:cubicBezTo>
                  <a:lnTo>
                    <a:pt x="94" y="0"/>
                  </a:lnTo>
                  <a:close/>
                </a:path>
              </a:pathLst>
            </a:custGeom>
            <a:solidFill>
              <a:srgbClr val="2B3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0" name="Freeform 651"/>
            <p:cNvSpPr>
              <a:spLocks/>
            </p:cNvSpPr>
            <p:nvPr/>
          </p:nvSpPr>
          <p:spPr bwMode="auto">
            <a:xfrm>
              <a:off x="10440121" y="9322355"/>
              <a:ext cx="2386719" cy="1050156"/>
            </a:xfrm>
            <a:custGeom>
              <a:avLst/>
              <a:gdLst>
                <a:gd name="T0" fmla="*/ 100 w 100"/>
                <a:gd name="T1" fmla="*/ 5 h 44"/>
                <a:gd name="T2" fmla="*/ 98 w 100"/>
                <a:gd name="T3" fmla="*/ 1 h 44"/>
                <a:gd name="T4" fmla="*/ 95 w 100"/>
                <a:gd name="T5" fmla="*/ 0 h 44"/>
                <a:gd name="T6" fmla="*/ 5 w 100"/>
                <a:gd name="T7" fmla="*/ 0 h 44"/>
                <a:gd name="T8" fmla="*/ 2 w 100"/>
                <a:gd name="T9" fmla="*/ 1 h 44"/>
                <a:gd name="T10" fmla="*/ 0 w 100"/>
                <a:gd name="T11" fmla="*/ 5 h 44"/>
                <a:gd name="T12" fmla="*/ 0 w 100"/>
                <a:gd name="T13" fmla="*/ 44 h 44"/>
                <a:gd name="T14" fmla="*/ 100 w 100"/>
                <a:gd name="T15" fmla="*/ 44 h 44"/>
                <a:gd name="T16" fmla="*/ 100 w 100"/>
                <a:gd name="T17"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44">
                  <a:moveTo>
                    <a:pt x="100" y="5"/>
                  </a:moveTo>
                  <a:cubicBezTo>
                    <a:pt x="100" y="3"/>
                    <a:pt x="99" y="2"/>
                    <a:pt x="98" y="1"/>
                  </a:cubicBezTo>
                  <a:cubicBezTo>
                    <a:pt x="97" y="0"/>
                    <a:pt x="96" y="0"/>
                    <a:pt x="95" y="0"/>
                  </a:cubicBezTo>
                  <a:cubicBezTo>
                    <a:pt x="5" y="0"/>
                    <a:pt x="5" y="0"/>
                    <a:pt x="5" y="0"/>
                  </a:cubicBezTo>
                  <a:cubicBezTo>
                    <a:pt x="4" y="0"/>
                    <a:pt x="3" y="0"/>
                    <a:pt x="2" y="1"/>
                  </a:cubicBezTo>
                  <a:cubicBezTo>
                    <a:pt x="1" y="2"/>
                    <a:pt x="0" y="3"/>
                    <a:pt x="0" y="5"/>
                  </a:cubicBezTo>
                  <a:cubicBezTo>
                    <a:pt x="0" y="44"/>
                    <a:pt x="0" y="44"/>
                    <a:pt x="0" y="44"/>
                  </a:cubicBezTo>
                  <a:cubicBezTo>
                    <a:pt x="100" y="44"/>
                    <a:pt x="100" y="44"/>
                    <a:pt x="100" y="44"/>
                  </a:cubicBezTo>
                  <a:lnTo>
                    <a:pt x="100"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1" name="Freeform 652"/>
            <p:cNvSpPr>
              <a:spLocks/>
            </p:cNvSpPr>
            <p:nvPr/>
          </p:nvSpPr>
          <p:spPr bwMode="auto">
            <a:xfrm>
              <a:off x="10654926" y="9513292"/>
              <a:ext cx="1980977" cy="668281"/>
            </a:xfrm>
            <a:custGeom>
              <a:avLst/>
              <a:gdLst>
                <a:gd name="T0" fmla="*/ 2 w 83"/>
                <a:gd name="T1" fmla="*/ 28 h 28"/>
                <a:gd name="T2" fmla="*/ 0 w 83"/>
                <a:gd name="T3" fmla="*/ 27 h 28"/>
                <a:gd name="T4" fmla="*/ 0 w 83"/>
                <a:gd name="T5" fmla="*/ 26 h 28"/>
                <a:gd name="T6" fmla="*/ 0 w 83"/>
                <a:gd name="T7" fmla="*/ 3 h 28"/>
                <a:gd name="T8" fmla="*/ 0 w 83"/>
                <a:gd name="T9" fmla="*/ 1 h 28"/>
                <a:gd name="T10" fmla="*/ 2 w 83"/>
                <a:gd name="T11" fmla="*/ 0 h 28"/>
                <a:gd name="T12" fmla="*/ 80 w 83"/>
                <a:gd name="T13" fmla="*/ 0 h 28"/>
                <a:gd name="T14" fmla="*/ 82 w 83"/>
                <a:gd name="T15" fmla="*/ 1 h 28"/>
                <a:gd name="T16" fmla="*/ 83 w 83"/>
                <a:gd name="T17" fmla="*/ 3 h 28"/>
                <a:gd name="T18" fmla="*/ 83 w 83"/>
                <a:gd name="T19" fmla="*/ 26 h 28"/>
                <a:gd name="T20" fmla="*/ 82 w 83"/>
                <a:gd name="T21" fmla="*/ 27 h 28"/>
                <a:gd name="T22" fmla="*/ 80 w 83"/>
                <a:gd name="T23" fmla="*/ 28 h 28"/>
                <a:gd name="T24" fmla="*/ 2 w 83"/>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28">
                  <a:moveTo>
                    <a:pt x="2" y="28"/>
                  </a:moveTo>
                  <a:cubicBezTo>
                    <a:pt x="2" y="28"/>
                    <a:pt x="1" y="28"/>
                    <a:pt x="0" y="27"/>
                  </a:cubicBezTo>
                  <a:cubicBezTo>
                    <a:pt x="0" y="27"/>
                    <a:pt x="0" y="26"/>
                    <a:pt x="0" y="26"/>
                  </a:cubicBezTo>
                  <a:cubicBezTo>
                    <a:pt x="0" y="3"/>
                    <a:pt x="0" y="3"/>
                    <a:pt x="0" y="3"/>
                  </a:cubicBezTo>
                  <a:cubicBezTo>
                    <a:pt x="0" y="2"/>
                    <a:pt x="0" y="1"/>
                    <a:pt x="0" y="1"/>
                  </a:cubicBezTo>
                  <a:cubicBezTo>
                    <a:pt x="1" y="0"/>
                    <a:pt x="2" y="0"/>
                    <a:pt x="2" y="0"/>
                  </a:cubicBezTo>
                  <a:cubicBezTo>
                    <a:pt x="80" y="0"/>
                    <a:pt x="80" y="0"/>
                    <a:pt x="80" y="0"/>
                  </a:cubicBezTo>
                  <a:cubicBezTo>
                    <a:pt x="81" y="0"/>
                    <a:pt x="82" y="0"/>
                    <a:pt x="82" y="1"/>
                  </a:cubicBezTo>
                  <a:cubicBezTo>
                    <a:pt x="83" y="1"/>
                    <a:pt x="83" y="2"/>
                    <a:pt x="83" y="3"/>
                  </a:cubicBezTo>
                  <a:cubicBezTo>
                    <a:pt x="83" y="26"/>
                    <a:pt x="83" y="26"/>
                    <a:pt x="83" y="26"/>
                  </a:cubicBezTo>
                  <a:cubicBezTo>
                    <a:pt x="83" y="26"/>
                    <a:pt x="83" y="27"/>
                    <a:pt x="82" y="27"/>
                  </a:cubicBezTo>
                  <a:cubicBezTo>
                    <a:pt x="82" y="28"/>
                    <a:pt x="81" y="28"/>
                    <a:pt x="80" y="28"/>
                  </a:cubicBezTo>
                  <a:lnTo>
                    <a:pt x="2" y="28"/>
                  </a:lnTo>
                  <a:close/>
                </a:path>
              </a:pathLst>
            </a:custGeom>
            <a:solidFill>
              <a:srgbClr val="D6E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2" name="Freeform 653"/>
            <p:cNvSpPr>
              <a:spLocks/>
            </p:cNvSpPr>
            <p:nvPr/>
          </p:nvSpPr>
          <p:spPr bwMode="auto">
            <a:xfrm>
              <a:off x="10702661" y="9561027"/>
              <a:ext cx="1885508" cy="572813"/>
            </a:xfrm>
            <a:custGeom>
              <a:avLst/>
              <a:gdLst>
                <a:gd name="T0" fmla="*/ 0 w 79"/>
                <a:gd name="T1" fmla="*/ 0 h 24"/>
                <a:gd name="T2" fmla="*/ 0 w 79"/>
                <a:gd name="T3" fmla="*/ 0 h 24"/>
                <a:gd name="T4" fmla="*/ 0 w 79"/>
                <a:gd name="T5" fmla="*/ 1 h 24"/>
                <a:gd name="T6" fmla="*/ 0 w 79"/>
                <a:gd name="T7" fmla="*/ 24 h 24"/>
                <a:gd name="T8" fmla="*/ 0 w 79"/>
                <a:gd name="T9" fmla="*/ 24 h 24"/>
                <a:gd name="T10" fmla="*/ 0 w 79"/>
                <a:gd name="T11" fmla="*/ 24 h 24"/>
                <a:gd name="T12" fmla="*/ 78 w 79"/>
                <a:gd name="T13" fmla="*/ 24 h 24"/>
                <a:gd name="T14" fmla="*/ 79 w 79"/>
                <a:gd name="T15" fmla="*/ 24 h 24"/>
                <a:gd name="T16" fmla="*/ 79 w 79"/>
                <a:gd name="T17" fmla="*/ 24 h 24"/>
                <a:gd name="T18" fmla="*/ 79 w 79"/>
                <a:gd name="T19" fmla="*/ 1 h 24"/>
                <a:gd name="T20" fmla="*/ 79 w 79"/>
                <a:gd name="T21" fmla="*/ 0 h 24"/>
                <a:gd name="T22" fmla="*/ 78 w 79"/>
                <a:gd name="T23" fmla="*/ 0 h 24"/>
                <a:gd name="T24" fmla="*/ 0 w 79"/>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4">
                  <a:moveTo>
                    <a:pt x="0" y="0"/>
                  </a:moveTo>
                  <a:cubicBezTo>
                    <a:pt x="0" y="0"/>
                    <a:pt x="0" y="0"/>
                    <a:pt x="0" y="0"/>
                  </a:cubicBezTo>
                  <a:cubicBezTo>
                    <a:pt x="0" y="0"/>
                    <a:pt x="0" y="0"/>
                    <a:pt x="0" y="1"/>
                  </a:cubicBezTo>
                  <a:cubicBezTo>
                    <a:pt x="0" y="24"/>
                    <a:pt x="0" y="24"/>
                    <a:pt x="0" y="24"/>
                  </a:cubicBezTo>
                  <a:cubicBezTo>
                    <a:pt x="0" y="24"/>
                    <a:pt x="0" y="24"/>
                    <a:pt x="0" y="24"/>
                  </a:cubicBezTo>
                  <a:cubicBezTo>
                    <a:pt x="0" y="24"/>
                    <a:pt x="0" y="24"/>
                    <a:pt x="0" y="24"/>
                  </a:cubicBezTo>
                  <a:cubicBezTo>
                    <a:pt x="78" y="24"/>
                    <a:pt x="78" y="24"/>
                    <a:pt x="78" y="24"/>
                  </a:cubicBezTo>
                  <a:cubicBezTo>
                    <a:pt x="79" y="24"/>
                    <a:pt x="79" y="24"/>
                    <a:pt x="79" y="24"/>
                  </a:cubicBezTo>
                  <a:cubicBezTo>
                    <a:pt x="79" y="24"/>
                    <a:pt x="79" y="24"/>
                    <a:pt x="79" y="24"/>
                  </a:cubicBezTo>
                  <a:cubicBezTo>
                    <a:pt x="79" y="1"/>
                    <a:pt x="79" y="1"/>
                    <a:pt x="79" y="1"/>
                  </a:cubicBezTo>
                  <a:cubicBezTo>
                    <a:pt x="79" y="0"/>
                    <a:pt x="79" y="0"/>
                    <a:pt x="79" y="0"/>
                  </a:cubicBezTo>
                  <a:cubicBezTo>
                    <a:pt x="79" y="0"/>
                    <a:pt x="79" y="0"/>
                    <a:pt x="78" y="0"/>
                  </a:cubicBezTo>
                  <a:lnTo>
                    <a:pt x="0" y="0"/>
                  </a:lnTo>
                  <a:close/>
                </a:path>
              </a:pathLst>
            </a:custGeom>
            <a:solidFill>
              <a:srgbClr val="2247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3" name="Rectangle 654"/>
            <p:cNvSpPr>
              <a:spLocks noChangeArrowheads="1"/>
            </p:cNvSpPr>
            <p:nvPr/>
          </p:nvSpPr>
          <p:spPr bwMode="auto">
            <a:xfrm>
              <a:off x="10440121" y="10420246"/>
              <a:ext cx="2386719" cy="119336"/>
            </a:xfrm>
            <a:prstGeom prst="rect">
              <a:avLst/>
            </a:prstGeom>
            <a:solidFill>
              <a:srgbClr val="1C26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4" name="Rectangle 655"/>
            <p:cNvSpPr>
              <a:spLocks noChangeArrowheads="1"/>
            </p:cNvSpPr>
            <p:nvPr/>
          </p:nvSpPr>
          <p:spPr bwMode="auto">
            <a:xfrm>
              <a:off x="10726528" y="10658918"/>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5" name="Rectangle 656"/>
            <p:cNvSpPr>
              <a:spLocks noChangeArrowheads="1"/>
            </p:cNvSpPr>
            <p:nvPr/>
          </p:nvSpPr>
          <p:spPr bwMode="auto">
            <a:xfrm>
              <a:off x="11251606" y="10658918"/>
              <a:ext cx="262539"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6" name="Rectangle 657"/>
            <p:cNvSpPr>
              <a:spLocks noChangeArrowheads="1"/>
            </p:cNvSpPr>
            <p:nvPr/>
          </p:nvSpPr>
          <p:spPr bwMode="auto">
            <a:xfrm>
              <a:off x="11752817" y="10658918"/>
              <a:ext cx="286406" cy="238672"/>
            </a:xfrm>
            <a:prstGeom prst="rect">
              <a:avLst/>
            </a:prstGeom>
            <a:solidFill>
              <a:srgbClr val="0BA7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7" name="Rectangle 658"/>
            <p:cNvSpPr>
              <a:spLocks noChangeArrowheads="1"/>
            </p:cNvSpPr>
            <p:nvPr/>
          </p:nvSpPr>
          <p:spPr bwMode="auto">
            <a:xfrm>
              <a:off x="12254028" y="10658918"/>
              <a:ext cx="286406" cy="238672"/>
            </a:xfrm>
            <a:prstGeom prst="rect">
              <a:avLst/>
            </a:prstGeom>
            <a:solidFill>
              <a:srgbClr val="ED68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8" name="Rectangle 659"/>
            <p:cNvSpPr>
              <a:spLocks noChangeArrowheads="1"/>
            </p:cNvSpPr>
            <p:nvPr/>
          </p:nvSpPr>
          <p:spPr bwMode="auto">
            <a:xfrm>
              <a:off x="10726528" y="11064660"/>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59" name="Rectangle 660"/>
            <p:cNvSpPr>
              <a:spLocks noChangeArrowheads="1"/>
            </p:cNvSpPr>
            <p:nvPr/>
          </p:nvSpPr>
          <p:spPr bwMode="auto">
            <a:xfrm>
              <a:off x="11251606" y="11064660"/>
              <a:ext cx="262539"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0" name="Rectangle 661"/>
            <p:cNvSpPr>
              <a:spLocks noChangeArrowheads="1"/>
            </p:cNvSpPr>
            <p:nvPr/>
          </p:nvSpPr>
          <p:spPr bwMode="auto">
            <a:xfrm>
              <a:off x="11752817" y="11064660"/>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1" name="Rectangle 662"/>
            <p:cNvSpPr>
              <a:spLocks noChangeArrowheads="1"/>
            </p:cNvSpPr>
            <p:nvPr/>
          </p:nvSpPr>
          <p:spPr bwMode="auto">
            <a:xfrm>
              <a:off x="12254028" y="11064660"/>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2" name="Rectangle 663"/>
            <p:cNvSpPr>
              <a:spLocks noChangeArrowheads="1"/>
            </p:cNvSpPr>
            <p:nvPr/>
          </p:nvSpPr>
          <p:spPr bwMode="auto">
            <a:xfrm>
              <a:off x="10726528" y="11470402"/>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3" name="Rectangle 664"/>
            <p:cNvSpPr>
              <a:spLocks noChangeArrowheads="1"/>
            </p:cNvSpPr>
            <p:nvPr/>
          </p:nvSpPr>
          <p:spPr bwMode="auto">
            <a:xfrm>
              <a:off x="11251606" y="11470402"/>
              <a:ext cx="262539"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4" name="Rectangle 665"/>
            <p:cNvSpPr>
              <a:spLocks noChangeArrowheads="1"/>
            </p:cNvSpPr>
            <p:nvPr/>
          </p:nvSpPr>
          <p:spPr bwMode="auto">
            <a:xfrm>
              <a:off x="11752817" y="11470402"/>
              <a:ext cx="286406" cy="23867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5" name="Rectangle 666"/>
            <p:cNvSpPr>
              <a:spLocks noChangeArrowheads="1"/>
            </p:cNvSpPr>
            <p:nvPr/>
          </p:nvSpPr>
          <p:spPr bwMode="auto">
            <a:xfrm>
              <a:off x="10726528" y="11876145"/>
              <a:ext cx="286406" cy="2148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6" name="Rectangle 667"/>
            <p:cNvSpPr>
              <a:spLocks noChangeArrowheads="1"/>
            </p:cNvSpPr>
            <p:nvPr/>
          </p:nvSpPr>
          <p:spPr bwMode="auto">
            <a:xfrm>
              <a:off x="11251606" y="11876145"/>
              <a:ext cx="262539" cy="2148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7" name="Rectangle 668"/>
            <p:cNvSpPr>
              <a:spLocks noChangeArrowheads="1"/>
            </p:cNvSpPr>
            <p:nvPr/>
          </p:nvSpPr>
          <p:spPr bwMode="auto">
            <a:xfrm>
              <a:off x="11752817" y="11876145"/>
              <a:ext cx="286406" cy="2148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sp>
          <p:nvSpPr>
            <p:cNvPr id="368" name="Rectangle 669"/>
            <p:cNvSpPr>
              <a:spLocks noChangeArrowheads="1"/>
            </p:cNvSpPr>
            <p:nvPr/>
          </p:nvSpPr>
          <p:spPr bwMode="auto">
            <a:xfrm>
              <a:off x="12254028" y="11470402"/>
              <a:ext cx="286406" cy="6205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34375" tIns="17188" rIns="34375" bIns="17188" numCol="1" anchor="t" anchorCtr="0" compatLnSpc="1">
              <a:prstTxWarp prst="textNoShape">
                <a:avLst/>
              </a:prstTxWarp>
            </a:bodyPr>
            <a:lstStyle/>
            <a:p>
              <a:endParaRPr lang="th-TH">
                <a:solidFill>
                  <a:prstClr val="black"/>
                </a:solidFill>
                <a:ea typeface="ＭＳ Ｐゴシック" panose="020B0600070205080204" pitchFamily="34" charset="-128"/>
              </a:endParaRPr>
            </a:p>
          </p:txBody>
        </p:sp>
      </p:grpSp>
      <p:grpSp>
        <p:nvGrpSpPr>
          <p:cNvPr id="369" name="กลุ่ม 368"/>
          <p:cNvGrpSpPr/>
          <p:nvPr/>
        </p:nvGrpSpPr>
        <p:grpSpPr>
          <a:xfrm>
            <a:off x="602944" y="3325973"/>
            <a:ext cx="1475197" cy="1578337"/>
            <a:chOff x="-23934" y="9440773"/>
            <a:chExt cx="3924129" cy="4198483"/>
          </a:xfrm>
        </p:grpSpPr>
        <p:grpSp>
          <p:nvGrpSpPr>
            <p:cNvPr id="370" name="กลุ่ม 369"/>
            <p:cNvGrpSpPr/>
            <p:nvPr/>
          </p:nvGrpSpPr>
          <p:grpSpPr>
            <a:xfrm>
              <a:off x="291539" y="11232206"/>
              <a:ext cx="3293181" cy="765507"/>
              <a:chOff x="1402106" y="5980441"/>
              <a:chExt cx="3293181" cy="765507"/>
            </a:xfrm>
          </p:grpSpPr>
          <p:sp>
            <p:nvSpPr>
              <p:cNvPr id="374" name="Round Same Side Corner Rectangle 59"/>
              <p:cNvSpPr/>
              <p:nvPr/>
            </p:nvSpPr>
            <p:spPr>
              <a:xfrm rot="5400000">
                <a:off x="2672162" y="4777336"/>
                <a:ext cx="753066"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solidFill>
                    <a:prstClr val="white"/>
                  </a:solidFill>
                  <a:latin typeface="Lato Light"/>
                </a:endParaRPr>
              </a:p>
            </p:txBody>
          </p:sp>
          <p:sp>
            <p:nvSpPr>
              <p:cNvPr id="375" name="TextBox 374"/>
              <p:cNvSpPr txBox="1"/>
              <p:nvPr/>
            </p:nvSpPr>
            <p:spPr>
              <a:xfrm>
                <a:off x="1402106" y="5980441"/>
                <a:ext cx="3293181" cy="615737"/>
              </a:xfrm>
              <a:prstGeom prst="rect">
                <a:avLst/>
              </a:prstGeom>
              <a:noFill/>
            </p:spPr>
            <p:txBody>
              <a:bodyPr wrap="square" lIns="0" tIns="0" rIns="0" bIns="0" rtlCol="0">
                <a:spAutoFit/>
              </a:bodyPr>
              <a:lstStyle/>
              <a:p>
                <a:pPr algn="ctr"/>
                <a:r>
                  <a:rPr lang="en-US" sz="1504" b="1" dirty="0">
                    <a:solidFill>
                      <a:prstClr val="white"/>
                    </a:solidFill>
                    <a:latin typeface="Lato Regular"/>
                    <a:ea typeface="ＭＳ Ｐゴシック" panose="020B0600070205080204" pitchFamily="34" charset="-128"/>
                    <a:cs typeface="Lato Regular"/>
                  </a:rPr>
                  <a:t>Commencez</a:t>
                </a:r>
              </a:p>
            </p:txBody>
          </p:sp>
        </p:grpSp>
        <p:sp>
          <p:nvSpPr>
            <p:cNvPr id="371" name="Rectangle 139"/>
            <p:cNvSpPr/>
            <p:nvPr/>
          </p:nvSpPr>
          <p:spPr>
            <a:xfrm>
              <a:off x="1198393" y="9440773"/>
              <a:ext cx="1479473" cy="14798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a:solidFill>
                  <a:prstClr val="white"/>
                </a:solidFill>
              </a:endParaRPr>
            </a:p>
          </p:txBody>
        </p:sp>
        <p:sp>
          <p:nvSpPr>
            <p:cNvPr id="372" name="TextBox 371"/>
            <p:cNvSpPr txBox="1"/>
            <p:nvPr/>
          </p:nvSpPr>
          <p:spPr>
            <a:xfrm>
              <a:off x="-23934" y="12107765"/>
              <a:ext cx="3924129" cy="1531491"/>
            </a:xfrm>
            <a:prstGeom prst="rect">
              <a:avLst/>
            </a:prstGeom>
            <a:noFill/>
          </p:spPr>
          <p:txBody>
            <a:bodyPr wrap="square" lIns="82486" tIns="41243" rIns="82486" bIns="41243" rtlCol="0">
              <a:spAutoFit/>
            </a:bodyPr>
            <a:lstStyle/>
            <a:p>
              <a:pPr algn="ctr"/>
              <a:r>
                <a:rPr lang="en-US" sz="1600" dirty="0">
                  <a:solidFill>
                    <a:srgbClr val="1F497D"/>
                  </a:solidFill>
                  <a:latin typeface="Lato" pitchFamily="34" charset="0"/>
                  <a:ea typeface="Lato" pitchFamily="34" charset="0"/>
                  <a:cs typeface="Lato" pitchFamily="34" charset="0"/>
                </a:rPr>
                <a:t>Concentrez-vous sur votre charge de travail d'abord</a:t>
              </a:r>
            </a:p>
          </p:txBody>
        </p:sp>
        <p:sp>
          <p:nvSpPr>
            <p:cNvPr id="373" name="Freeform 123"/>
            <p:cNvSpPr>
              <a:spLocks noChangeArrowheads="1"/>
            </p:cNvSpPr>
            <p:nvPr/>
          </p:nvSpPr>
          <p:spPr bwMode="auto">
            <a:xfrm>
              <a:off x="1487907" y="9677399"/>
              <a:ext cx="900445" cy="921546"/>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sp>
        <p:nvSpPr>
          <p:cNvPr id="376" name="Freeform 4"/>
          <p:cNvSpPr>
            <a:spLocks noChangeArrowheads="1"/>
          </p:cNvSpPr>
          <p:nvPr/>
        </p:nvSpPr>
        <p:spPr bwMode="auto">
          <a:xfrm rot="16200000">
            <a:off x="487474" y="3081118"/>
            <a:ext cx="474070" cy="361640"/>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 fmla="*/ 7485 w 10000"/>
              <a:gd name="connsiteY0" fmla="*/ 8641 h 10152"/>
              <a:gd name="connsiteX1" fmla="*/ 7485 w 10000"/>
              <a:gd name="connsiteY1" fmla="*/ 8641 h 10152"/>
              <a:gd name="connsiteX2" fmla="*/ 1066 w 10000"/>
              <a:gd name="connsiteY2" fmla="*/ 8641 h 10152"/>
              <a:gd name="connsiteX3" fmla="*/ 1066 w 10000"/>
              <a:gd name="connsiteY3" fmla="*/ 2975 h 10152"/>
              <a:gd name="connsiteX4" fmla="*/ 2334 w 10000"/>
              <a:gd name="connsiteY4" fmla="*/ 2975 h 10152"/>
              <a:gd name="connsiteX5" fmla="*/ 3401 w 10000"/>
              <a:gd name="connsiteY5" fmla="*/ 1821 h 10152"/>
              <a:gd name="connsiteX6" fmla="*/ 543 w 10000"/>
              <a:gd name="connsiteY6" fmla="*/ 1821 h 10152"/>
              <a:gd name="connsiteX7" fmla="*/ 0 w 10000"/>
              <a:gd name="connsiteY7" fmla="*/ 2282 h 10152"/>
              <a:gd name="connsiteX8" fmla="*/ 0 w 10000"/>
              <a:gd name="connsiteY8" fmla="*/ 9308 h 10152"/>
              <a:gd name="connsiteX9" fmla="*/ 543 w 10000"/>
              <a:gd name="connsiteY9" fmla="*/ 10000 h 10152"/>
              <a:gd name="connsiteX10" fmla="*/ 8028 w 10000"/>
              <a:gd name="connsiteY10" fmla="*/ 10000 h 10152"/>
              <a:gd name="connsiteX11" fmla="*/ 7485 w 10000"/>
              <a:gd name="connsiteY11" fmla="*/ 7949 h 10152"/>
              <a:gd name="connsiteX12" fmla="*/ 7485 w 10000"/>
              <a:gd name="connsiteY12" fmla="*/ 8641 h 10152"/>
              <a:gd name="connsiteX13" fmla="*/ 6599 w 10000"/>
              <a:gd name="connsiteY13" fmla="*/ 4333 h 10152"/>
              <a:gd name="connsiteX14" fmla="*/ 6599 w 10000"/>
              <a:gd name="connsiteY14" fmla="*/ 4333 h 10152"/>
              <a:gd name="connsiteX15" fmla="*/ 6599 w 10000"/>
              <a:gd name="connsiteY15" fmla="*/ 6590 h 10152"/>
              <a:gd name="connsiteX16" fmla="*/ 10000 w 10000"/>
              <a:gd name="connsiteY16" fmla="*/ 3205 h 10152"/>
              <a:gd name="connsiteX17" fmla="*/ 6599 w 10000"/>
              <a:gd name="connsiteY17" fmla="*/ 0 h 10152"/>
              <a:gd name="connsiteX18" fmla="*/ 6599 w 10000"/>
              <a:gd name="connsiteY18" fmla="*/ 2051 h 10152"/>
              <a:gd name="connsiteX19" fmla="*/ 2676 w 10000"/>
              <a:gd name="connsiteY19" fmla="*/ 7051 h 10152"/>
              <a:gd name="connsiteX20" fmla="*/ 6599 w 10000"/>
              <a:gd name="connsiteY20" fmla="*/ 4333 h 10152"/>
              <a:gd name="connsiteX0" fmla="*/ 7485 w 10000"/>
              <a:gd name="connsiteY0" fmla="*/ 8641 h 10100"/>
              <a:gd name="connsiteX1" fmla="*/ 7485 w 10000"/>
              <a:gd name="connsiteY1" fmla="*/ 8641 h 10100"/>
              <a:gd name="connsiteX2" fmla="*/ 1066 w 10000"/>
              <a:gd name="connsiteY2" fmla="*/ 8641 h 10100"/>
              <a:gd name="connsiteX3" fmla="*/ 1066 w 10000"/>
              <a:gd name="connsiteY3" fmla="*/ 2975 h 10100"/>
              <a:gd name="connsiteX4" fmla="*/ 2334 w 10000"/>
              <a:gd name="connsiteY4" fmla="*/ 2975 h 10100"/>
              <a:gd name="connsiteX5" fmla="*/ 3401 w 10000"/>
              <a:gd name="connsiteY5" fmla="*/ 1821 h 10100"/>
              <a:gd name="connsiteX6" fmla="*/ 543 w 10000"/>
              <a:gd name="connsiteY6" fmla="*/ 1821 h 10100"/>
              <a:gd name="connsiteX7" fmla="*/ 0 w 10000"/>
              <a:gd name="connsiteY7" fmla="*/ 2282 h 10100"/>
              <a:gd name="connsiteX8" fmla="*/ 0 w 10000"/>
              <a:gd name="connsiteY8" fmla="*/ 9308 h 10100"/>
              <a:gd name="connsiteX9" fmla="*/ 543 w 10000"/>
              <a:gd name="connsiteY9" fmla="*/ 10000 h 10100"/>
              <a:gd name="connsiteX10" fmla="*/ 8028 w 10000"/>
              <a:gd name="connsiteY10" fmla="*/ 10000 h 10100"/>
              <a:gd name="connsiteX11" fmla="*/ 7485 w 10000"/>
              <a:gd name="connsiteY11" fmla="*/ 8641 h 10100"/>
              <a:gd name="connsiteX12" fmla="*/ 6599 w 10000"/>
              <a:gd name="connsiteY12" fmla="*/ 4333 h 10100"/>
              <a:gd name="connsiteX13" fmla="*/ 6599 w 10000"/>
              <a:gd name="connsiteY13" fmla="*/ 4333 h 10100"/>
              <a:gd name="connsiteX14" fmla="*/ 6599 w 10000"/>
              <a:gd name="connsiteY14" fmla="*/ 6590 h 10100"/>
              <a:gd name="connsiteX15" fmla="*/ 10000 w 10000"/>
              <a:gd name="connsiteY15" fmla="*/ 3205 h 10100"/>
              <a:gd name="connsiteX16" fmla="*/ 6599 w 10000"/>
              <a:gd name="connsiteY16" fmla="*/ 0 h 10100"/>
              <a:gd name="connsiteX17" fmla="*/ 6599 w 10000"/>
              <a:gd name="connsiteY17" fmla="*/ 2051 h 10100"/>
              <a:gd name="connsiteX18" fmla="*/ 2676 w 10000"/>
              <a:gd name="connsiteY18" fmla="*/ 7051 h 10100"/>
              <a:gd name="connsiteX19" fmla="*/ 6599 w 10000"/>
              <a:gd name="connsiteY19" fmla="*/ 4333 h 10100"/>
              <a:gd name="connsiteX0" fmla="*/ 7682 w 10197"/>
              <a:gd name="connsiteY0" fmla="*/ 8641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7682 w 10197"/>
              <a:gd name="connsiteY10" fmla="*/ 8641 h 10022"/>
              <a:gd name="connsiteX11" fmla="*/ 6796 w 10197"/>
              <a:gd name="connsiteY11" fmla="*/ 4333 h 10022"/>
              <a:gd name="connsiteX12" fmla="*/ 6796 w 10197"/>
              <a:gd name="connsiteY12" fmla="*/ 4333 h 10022"/>
              <a:gd name="connsiteX13" fmla="*/ 6796 w 10197"/>
              <a:gd name="connsiteY13" fmla="*/ 6590 h 10022"/>
              <a:gd name="connsiteX14" fmla="*/ 10197 w 10197"/>
              <a:gd name="connsiteY14" fmla="*/ 3205 h 10022"/>
              <a:gd name="connsiteX15" fmla="*/ 6796 w 10197"/>
              <a:gd name="connsiteY15" fmla="*/ 0 h 10022"/>
              <a:gd name="connsiteX16" fmla="*/ 6796 w 10197"/>
              <a:gd name="connsiteY16" fmla="*/ 2051 h 10022"/>
              <a:gd name="connsiteX17" fmla="*/ 2873 w 10197"/>
              <a:gd name="connsiteY17" fmla="*/ 7051 h 10022"/>
              <a:gd name="connsiteX18" fmla="*/ 6796 w 10197"/>
              <a:gd name="connsiteY18" fmla="*/ 4333 h 10022"/>
              <a:gd name="connsiteX0" fmla="*/ 740 w 10197"/>
              <a:gd name="connsiteY0" fmla="*/ 10000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6796 w 10197"/>
              <a:gd name="connsiteY10" fmla="*/ 4333 h 10022"/>
              <a:gd name="connsiteX11" fmla="*/ 6796 w 10197"/>
              <a:gd name="connsiteY11" fmla="*/ 4333 h 10022"/>
              <a:gd name="connsiteX12" fmla="*/ 6796 w 10197"/>
              <a:gd name="connsiteY12" fmla="*/ 6590 h 10022"/>
              <a:gd name="connsiteX13" fmla="*/ 10197 w 10197"/>
              <a:gd name="connsiteY13" fmla="*/ 3205 h 10022"/>
              <a:gd name="connsiteX14" fmla="*/ 6796 w 10197"/>
              <a:gd name="connsiteY14" fmla="*/ 0 h 10022"/>
              <a:gd name="connsiteX15" fmla="*/ 6796 w 10197"/>
              <a:gd name="connsiteY15" fmla="*/ 2051 h 10022"/>
              <a:gd name="connsiteX16" fmla="*/ 2873 w 10197"/>
              <a:gd name="connsiteY16" fmla="*/ 7051 h 10022"/>
              <a:gd name="connsiteX17" fmla="*/ 6796 w 10197"/>
              <a:gd name="connsiteY17" fmla="*/ 4333 h 10022"/>
              <a:gd name="connsiteX0" fmla="*/ 554 w 10554"/>
              <a:gd name="connsiteY0" fmla="*/ 9308 h 9666"/>
              <a:gd name="connsiteX1" fmla="*/ 8039 w 10554"/>
              <a:gd name="connsiteY1" fmla="*/ 8641 h 9666"/>
              <a:gd name="connsiteX2" fmla="*/ 1620 w 10554"/>
              <a:gd name="connsiteY2" fmla="*/ 8641 h 9666"/>
              <a:gd name="connsiteX3" fmla="*/ 1620 w 10554"/>
              <a:gd name="connsiteY3" fmla="*/ 2975 h 9666"/>
              <a:gd name="connsiteX4" fmla="*/ 2888 w 10554"/>
              <a:gd name="connsiteY4" fmla="*/ 2975 h 9666"/>
              <a:gd name="connsiteX5" fmla="*/ 3955 w 10554"/>
              <a:gd name="connsiteY5" fmla="*/ 1821 h 9666"/>
              <a:gd name="connsiteX6" fmla="*/ 1097 w 10554"/>
              <a:gd name="connsiteY6" fmla="*/ 1821 h 9666"/>
              <a:gd name="connsiteX7" fmla="*/ 554 w 10554"/>
              <a:gd name="connsiteY7" fmla="*/ 2282 h 9666"/>
              <a:gd name="connsiteX8" fmla="*/ 554 w 10554"/>
              <a:gd name="connsiteY8" fmla="*/ 9308 h 9666"/>
              <a:gd name="connsiteX9" fmla="*/ 7153 w 10554"/>
              <a:gd name="connsiteY9" fmla="*/ 4333 h 9666"/>
              <a:gd name="connsiteX10" fmla="*/ 7153 w 10554"/>
              <a:gd name="connsiteY10" fmla="*/ 4333 h 9666"/>
              <a:gd name="connsiteX11" fmla="*/ 7153 w 10554"/>
              <a:gd name="connsiteY11" fmla="*/ 6590 h 9666"/>
              <a:gd name="connsiteX12" fmla="*/ 10554 w 10554"/>
              <a:gd name="connsiteY12" fmla="*/ 3205 h 9666"/>
              <a:gd name="connsiteX13" fmla="*/ 7153 w 10554"/>
              <a:gd name="connsiteY13" fmla="*/ 0 h 9666"/>
              <a:gd name="connsiteX14" fmla="*/ 7153 w 10554"/>
              <a:gd name="connsiteY14" fmla="*/ 2051 h 9666"/>
              <a:gd name="connsiteX15" fmla="*/ 3230 w 10554"/>
              <a:gd name="connsiteY15" fmla="*/ 7051 h 9666"/>
              <a:gd name="connsiteX16" fmla="*/ 7153 w 10554"/>
              <a:gd name="connsiteY16" fmla="*/ 4333 h 9666"/>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2736 w 10000"/>
              <a:gd name="connsiteY4" fmla="*/ 3078 h 10000"/>
              <a:gd name="connsiteX5" fmla="*/ 1039 w 10000"/>
              <a:gd name="connsiteY5" fmla="*/ 1884 h 10000"/>
              <a:gd name="connsiteX6" fmla="*/ 525 w 10000"/>
              <a:gd name="connsiteY6" fmla="*/ 2361 h 10000"/>
              <a:gd name="connsiteX7" fmla="*/ 525 w 10000"/>
              <a:gd name="connsiteY7" fmla="*/ 9630 h 10000"/>
              <a:gd name="connsiteX8" fmla="*/ 6778 w 10000"/>
              <a:gd name="connsiteY8" fmla="*/ 4483 h 10000"/>
              <a:gd name="connsiteX9" fmla="*/ 6778 w 10000"/>
              <a:gd name="connsiteY9" fmla="*/ 4483 h 10000"/>
              <a:gd name="connsiteX10" fmla="*/ 6778 w 10000"/>
              <a:gd name="connsiteY10" fmla="*/ 6818 h 10000"/>
              <a:gd name="connsiteX11" fmla="*/ 10000 w 10000"/>
              <a:gd name="connsiteY11" fmla="*/ 3316 h 10000"/>
              <a:gd name="connsiteX12" fmla="*/ 6778 w 10000"/>
              <a:gd name="connsiteY12" fmla="*/ 0 h 10000"/>
              <a:gd name="connsiteX13" fmla="*/ 6778 w 10000"/>
              <a:gd name="connsiteY13" fmla="*/ 2122 h 10000"/>
              <a:gd name="connsiteX14" fmla="*/ 3060 w 10000"/>
              <a:gd name="connsiteY14" fmla="*/ 7295 h 10000"/>
              <a:gd name="connsiteX15" fmla="*/ 6778 w 10000"/>
              <a:gd name="connsiteY15" fmla="*/ 4483 h 10000"/>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1039 w 10000"/>
              <a:gd name="connsiteY4" fmla="*/ 1884 h 10000"/>
              <a:gd name="connsiteX5" fmla="*/ 525 w 10000"/>
              <a:gd name="connsiteY5" fmla="*/ 2361 h 10000"/>
              <a:gd name="connsiteX6" fmla="*/ 525 w 10000"/>
              <a:gd name="connsiteY6" fmla="*/ 9630 h 10000"/>
              <a:gd name="connsiteX7" fmla="*/ 6778 w 10000"/>
              <a:gd name="connsiteY7" fmla="*/ 4483 h 10000"/>
              <a:gd name="connsiteX8" fmla="*/ 6778 w 10000"/>
              <a:gd name="connsiteY8" fmla="*/ 4483 h 10000"/>
              <a:gd name="connsiteX9" fmla="*/ 6778 w 10000"/>
              <a:gd name="connsiteY9" fmla="*/ 6818 h 10000"/>
              <a:gd name="connsiteX10" fmla="*/ 10000 w 10000"/>
              <a:gd name="connsiteY10" fmla="*/ 3316 h 10000"/>
              <a:gd name="connsiteX11" fmla="*/ 6778 w 10000"/>
              <a:gd name="connsiteY11" fmla="*/ 0 h 10000"/>
              <a:gd name="connsiteX12" fmla="*/ 6778 w 10000"/>
              <a:gd name="connsiteY12" fmla="*/ 2122 h 10000"/>
              <a:gd name="connsiteX13" fmla="*/ 3060 w 10000"/>
              <a:gd name="connsiteY13" fmla="*/ 7295 h 10000"/>
              <a:gd name="connsiteX14" fmla="*/ 6778 w 10000"/>
              <a:gd name="connsiteY14" fmla="*/ 4483 h 10000"/>
              <a:gd name="connsiteX0" fmla="*/ 525 w 10000"/>
              <a:gd name="connsiteY0" fmla="*/ 9630 h 10000"/>
              <a:gd name="connsiteX1" fmla="*/ 7617 w 10000"/>
              <a:gd name="connsiteY1" fmla="*/ 8940 h 10000"/>
              <a:gd name="connsiteX2" fmla="*/ 1535 w 10000"/>
              <a:gd name="connsiteY2" fmla="*/ 8940 h 10000"/>
              <a:gd name="connsiteX3" fmla="*/ 1039 w 10000"/>
              <a:gd name="connsiteY3" fmla="*/ 1884 h 10000"/>
              <a:gd name="connsiteX4" fmla="*/ 525 w 10000"/>
              <a:gd name="connsiteY4" fmla="*/ 2361 h 10000"/>
              <a:gd name="connsiteX5" fmla="*/ 525 w 10000"/>
              <a:gd name="connsiteY5" fmla="*/ 9630 h 10000"/>
              <a:gd name="connsiteX6" fmla="*/ 6778 w 10000"/>
              <a:gd name="connsiteY6" fmla="*/ 4483 h 10000"/>
              <a:gd name="connsiteX7" fmla="*/ 6778 w 10000"/>
              <a:gd name="connsiteY7" fmla="*/ 4483 h 10000"/>
              <a:gd name="connsiteX8" fmla="*/ 6778 w 10000"/>
              <a:gd name="connsiteY8" fmla="*/ 6818 h 10000"/>
              <a:gd name="connsiteX9" fmla="*/ 10000 w 10000"/>
              <a:gd name="connsiteY9" fmla="*/ 3316 h 10000"/>
              <a:gd name="connsiteX10" fmla="*/ 6778 w 10000"/>
              <a:gd name="connsiteY10" fmla="*/ 0 h 10000"/>
              <a:gd name="connsiteX11" fmla="*/ 6778 w 10000"/>
              <a:gd name="connsiteY11" fmla="*/ 2122 h 10000"/>
              <a:gd name="connsiteX12" fmla="*/ 3060 w 10000"/>
              <a:gd name="connsiteY12" fmla="*/ 7295 h 10000"/>
              <a:gd name="connsiteX13" fmla="*/ 6778 w 10000"/>
              <a:gd name="connsiteY13" fmla="*/ 4483 h 10000"/>
              <a:gd name="connsiteX0" fmla="*/ 564 w 10039"/>
              <a:gd name="connsiteY0" fmla="*/ 9630 h 10000"/>
              <a:gd name="connsiteX1" fmla="*/ 7656 w 10039"/>
              <a:gd name="connsiteY1" fmla="*/ 8940 h 10000"/>
              <a:gd name="connsiteX2" fmla="*/ 1574 w 10039"/>
              <a:gd name="connsiteY2" fmla="*/ 8940 h 10000"/>
              <a:gd name="connsiteX3" fmla="*/ 564 w 10039"/>
              <a:gd name="connsiteY3" fmla="*/ 2361 h 10000"/>
              <a:gd name="connsiteX4" fmla="*/ 564 w 10039"/>
              <a:gd name="connsiteY4" fmla="*/ 9630 h 10000"/>
              <a:gd name="connsiteX5" fmla="*/ 6817 w 10039"/>
              <a:gd name="connsiteY5" fmla="*/ 4483 h 10000"/>
              <a:gd name="connsiteX6" fmla="*/ 6817 w 10039"/>
              <a:gd name="connsiteY6" fmla="*/ 4483 h 10000"/>
              <a:gd name="connsiteX7" fmla="*/ 6817 w 10039"/>
              <a:gd name="connsiteY7" fmla="*/ 6818 h 10000"/>
              <a:gd name="connsiteX8" fmla="*/ 10039 w 10039"/>
              <a:gd name="connsiteY8" fmla="*/ 3316 h 10000"/>
              <a:gd name="connsiteX9" fmla="*/ 6817 w 10039"/>
              <a:gd name="connsiteY9" fmla="*/ 0 h 10000"/>
              <a:gd name="connsiteX10" fmla="*/ 6817 w 10039"/>
              <a:gd name="connsiteY10" fmla="*/ 2122 h 10000"/>
              <a:gd name="connsiteX11" fmla="*/ 3099 w 10039"/>
              <a:gd name="connsiteY11" fmla="*/ 7295 h 10000"/>
              <a:gd name="connsiteX12" fmla="*/ 6817 w 10039"/>
              <a:gd name="connsiteY12" fmla="*/ 4483 h 10000"/>
              <a:gd name="connsiteX0" fmla="*/ 454 w 9929"/>
              <a:gd name="connsiteY0" fmla="*/ 9630 h 10000"/>
              <a:gd name="connsiteX1" fmla="*/ 7546 w 9929"/>
              <a:gd name="connsiteY1" fmla="*/ 8940 h 10000"/>
              <a:gd name="connsiteX2" fmla="*/ 1464 w 9929"/>
              <a:gd name="connsiteY2" fmla="*/ 8940 h 10000"/>
              <a:gd name="connsiteX3" fmla="*/ 454 w 9929"/>
              <a:gd name="connsiteY3" fmla="*/ 9630 h 10000"/>
              <a:gd name="connsiteX4" fmla="*/ 6707 w 9929"/>
              <a:gd name="connsiteY4" fmla="*/ 4483 h 10000"/>
              <a:gd name="connsiteX5" fmla="*/ 6707 w 9929"/>
              <a:gd name="connsiteY5" fmla="*/ 4483 h 10000"/>
              <a:gd name="connsiteX6" fmla="*/ 6707 w 9929"/>
              <a:gd name="connsiteY6" fmla="*/ 6818 h 10000"/>
              <a:gd name="connsiteX7" fmla="*/ 9929 w 9929"/>
              <a:gd name="connsiteY7" fmla="*/ 3316 h 10000"/>
              <a:gd name="connsiteX8" fmla="*/ 6707 w 9929"/>
              <a:gd name="connsiteY8" fmla="*/ 0 h 10000"/>
              <a:gd name="connsiteX9" fmla="*/ 6707 w 9929"/>
              <a:gd name="connsiteY9" fmla="*/ 2122 h 10000"/>
              <a:gd name="connsiteX10" fmla="*/ 2989 w 9929"/>
              <a:gd name="connsiteY10" fmla="*/ 7295 h 10000"/>
              <a:gd name="connsiteX11" fmla="*/ 6707 w 9929"/>
              <a:gd name="connsiteY11" fmla="*/ 4483 h 10000"/>
              <a:gd name="connsiteX0" fmla="*/ 0 w 8526"/>
              <a:gd name="connsiteY0" fmla="*/ 8940 h 8940"/>
              <a:gd name="connsiteX1" fmla="*/ 6126 w 8526"/>
              <a:gd name="connsiteY1" fmla="*/ 8940 h 8940"/>
              <a:gd name="connsiteX2" fmla="*/ 0 w 8526"/>
              <a:gd name="connsiteY2" fmla="*/ 8940 h 8940"/>
              <a:gd name="connsiteX3" fmla="*/ 5281 w 8526"/>
              <a:gd name="connsiteY3" fmla="*/ 4483 h 8940"/>
              <a:gd name="connsiteX4" fmla="*/ 5281 w 8526"/>
              <a:gd name="connsiteY4" fmla="*/ 4483 h 8940"/>
              <a:gd name="connsiteX5" fmla="*/ 5281 w 8526"/>
              <a:gd name="connsiteY5" fmla="*/ 6818 h 8940"/>
              <a:gd name="connsiteX6" fmla="*/ 8526 w 8526"/>
              <a:gd name="connsiteY6" fmla="*/ 3316 h 8940"/>
              <a:gd name="connsiteX7" fmla="*/ 5281 w 8526"/>
              <a:gd name="connsiteY7" fmla="*/ 0 h 8940"/>
              <a:gd name="connsiteX8" fmla="*/ 5281 w 8526"/>
              <a:gd name="connsiteY8" fmla="*/ 2122 h 8940"/>
              <a:gd name="connsiteX9" fmla="*/ 1536 w 8526"/>
              <a:gd name="connsiteY9" fmla="*/ 7295 h 8940"/>
              <a:gd name="connsiteX10" fmla="*/ 5281 w 8526"/>
              <a:gd name="connsiteY10" fmla="*/ 4483 h 8940"/>
              <a:gd name="connsiteX0" fmla="*/ 4392 w 8198"/>
              <a:gd name="connsiteY0" fmla="*/ 5015 h 8160"/>
              <a:gd name="connsiteX1" fmla="*/ 4392 w 8198"/>
              <a:gd name="connsiteY1" fmla="*/ 5015 h 8160"/>
              <a:gd name="connsiteX2" fmla="*/ 4392 w 8198"/>
              <a:gd name="connsiteY2" fmla="*/ 7626 h 8160"/>
              <a:gd name="connsiteX3" fmla="*/ 8198 w 8198"/>
              <a:gd name="connsiteY3" fmla="*/ 3709 h 8160"/>
              <a:gd name="connsiteX4" fmla="*/ 4392 w 8198"/>
              <a:gd name="connsiteY4" fmla="*/ 0 h 8160"/>
              <a:gd name="connsiteX5" fmla="*/ 4392 w 8198"/>
              <a:gd name="connsiteY5" fmla="*/ 2374 h 8160"/>
              <a:gd name="connsiteX6" fmla="*/ 0 w 8198"/>
              <a:gd name="connsiteY6" fmla="*/ 8160 h 8160"/>
              <a:gd name="connsiteX7" fmla="*/ 4392 w 8198"/>
              <a:gd name="connsiteY7" fmla="*/ 501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5"/>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nvGrpSpPr>
          <p:cNvPr id="377" name="กลุ่ม 376"/>
          <p:cNvGrpSpPr/>
          <p:nvPr/>
        </p:nvGrpSpPr>
        <p:grpSpPr>
          <a:xfrm>
            <a:off x="527849" y="1610237"/>
            <a:ext cx="1625387" cy="1534111"/>
            <a:chOff x="-184499" y="4876800"/>
            <a:chExt cx="4323642" cy="4080841"/>
          </a:xfrm>
        </p:grpSpPr>
        <p:grpSp>
          <p:nvGrpSpPr>
            <p:cNvPr id="378" name="กลุ่ม 377"/>
            <p:cNvGrpSpPr/>
            <p:nvPr/>
          </p:nvGrpSpPr>
          <p:grpSpPr>
            <a:xfrm>
              <a:off x="330730" y="6668233"/>
              <a:ext cx="3293181" cy="765508"/>
              <a:chOff x="1441297" y="5980441"/>
              <a:chExt cx="3293181" cy="765508"/>
            </a:xfrm>
          </p:grpSpPr>
          <p:sp>
            <p:nvSpPr>
              <p:cNvPr id="382" name="Round Same Side Corner Rectangle 59"/>
              <p:cNvSpPr/>
              <p:nvPr/>
            </p:nvSpPr>
            <p:spPr>
              <a:xfrm rot="5400000">
                <a:off x="2711356" y="4777336"/>
                <a:ext cx="753067" cy="3184159"/>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solidFill>
                    <a:prstClr val="white"/>
                  </a:solidFill>
                  <a:latin typeface="Lato Light"/>
                </a:endParaRPr>
              </a:p>
            </p:txBody>
          </p:sp>
          <p:sp>
            <p:nvSpPr>
              <p:cNvPr id="383" name="TextBox 382"/>
              <p:cNvSpPr txBox="1"/>
              <p:nvPr/>
            </p:nvSpPr>
            <p:spPr>
              <a:xfrm>
                <a:off x="1441297" y="5980441"/>
                <a:ext cx="3293181" cy="615737"/>
              </a:xfrm>
              <a:prstGeom prst="rect">
                <a:avLst/>
              </a:prstGeom>
              <a:noFill/>
            </p:spPr>
            <p:txBody>
              <a:bodyPr wrap="square" lIns="0" tIns="0" rIns="0" bIns="0" rtlCol="0">
                <a:spAutoFit/>
              </a:bodyPr>
              <a:lstStyle/>
              <a:p>
                <a:pPr algn="ctr"/>
                <a:r>
                  <a:rPr lang="en-US" sz="1504" b="1" dirty="0">
                    <a:solidFill>
                      <a:prstClr val="white"/>
                    </a:solidFill>
                    <a:latin typeface="Lato Regular"/>
                    <a:ea typeface="ＭＳ Ｐゴシック" panose="020B0600070205080204" pitchFamily="34" charset="-128"/>
                    <a:cs typeface="Lato Regular"/>
                  </a:rPr>
                  <a:t>2ème étape</a:t>
                </a:r>
              </a:p>
            </p:txBody>
          </p:sp>
        </p:grpSp>
        <p:sp>
          <p:nvSpPr>
            <p:cNvPr id="379" name="Rectangle 139"/>
            <p:cNvSpPr/>
            <p:nvPr/>
          </p:nvSpPr>
          <p:spPr>
            <a:xfrm>
              <a:off x="1237585" y="4876800"/>
              <a:ext cx="1479472" cy="147985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a:solidFill>
                  <a:prstClr val="white"/>
                </a:solidFill>
              </a:endParaRPr>
            </a:p>
          </p:txBody>
        </p:sp>
        <p:sp>
          <p:nvSpPr>
            <p:cNvPr id="380" name="TextBox 379"/>
            <p:cNvSpPr txBox="1"/>
            <p:nvPr/>
          </p:nvSpPr>
          <p:spPr>
            <a:xfrm>
              <a:off x="-184499" y="7426149"/>
              <a:ext cx="4323642" cy="1531492"/>
            </a:xfrm>
            <a:prstGeom prst="rect">
              <a:avLst/>
            </a:prstGeom>
            <a:noFill/>
          </p:spPr>
          <p:txBody>
            <a:bodyPr wrap="square" lIns="82486" tIns="41243" rIns="82486" bIns="41243" rtlCol="0">
              <a:spAutoFit/>
            </a:bodyPr>
            <a:lstStyle/>
            <a:p>
              <a:pPr algn="ctr"/>
              <a:r>
                <a:rPr lang="en-US" sz="1600" dirty="0" err="1">
                  <a:solidFill>
                    <a:srgbClr val="1F497D"/>
                  </a:solidFill>
                  <a:latin typeface="Lato" pitchFamily="34" charset="0"/>
                  <a:ea typeface="Lato" pitchFamily="34" charset="0"/>
                  <a:cs typeface="Lato" pitchFamily="34" charset="0"/>
                </a:rPr>
                <a:t>P</a:t>
              </a:r>
              <a:r>
                <a:rPr lang="en-US" sz="1600" dirty="0" err="1" smtClean="0">
                  <a:solidFill>
                    <a:srgbClr val="1F497D"/>
                  </a:solidFill>
                  <a:latin typeface="Lato" pitchFamily="34" charset="0"/>
                  <a:ea typeface="Lato" pitchFamily="34" charset="0"/>
                  <a:cs typeface="Lato" pitchFamily="34" charset="0"/>
                </a:rPr>
                <a:t>lanification</a:t>
              </a:r>
              <a:r>
                <a:rPr lang="en-US" sz="1600" dirty="0" smtClean="0">
                  <a:solidFill>
                    <a:srgbClr val="1F497D"/>
                  </a:solidFill>
                  <a:latin typeface="Lato" pitchFamily="34" charset="0"/>
                  <a:ea typeface="Lato" pitchFamily="34" charset="0"/>
                  <a:cs typeface="Lato" pitchFamily="34" charset="0"/>
                </a:rPr>
                <a:t> </a:t>
              </a:r>
              <a:r>
                <a:rPr lang="en-US" sz="1600" dirty="0">
                  <a:solidFill>
                    <a:srgbClr val="1F497D"/>
                  </a:solidFill>
                  <a:latin typeface="Lato" pitchFamily="34" charset="0"/>
                  <a:ea typeface="Lato" pitchFamily="34" charset="0"/>
                  <a:cs typeface="Lato" pitchFamily="34" charset="0"/>
                </a:rPr>
                <a:t>future</a:t>
              </a:r>
            </a:p>
          </p:txBody>
        </p:sp>
        <p:sp>
          <p:nvSpPr>
            <p:cNvPr id="381" name="Freeform 119"/>
            <p:cNvSpPr>
              <a:spLocks noChangeArrowheads="1"/>
            </p:cNvSpPr>
            <p:nvPr/>
          </p:nvSpPr>
          <p:spPr bwMode="auto">
            <a:xfrm>
              <a:off x="1481372" y="5134675"/>
              <a:ext cx="991897" cy="886375"/>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sp>
        <p:nvSpPr>
          <p:cNvPr id="384" name="Freeform 4"/>
          <p:cNvSpPr>
            <a:spLocks noChangeArrowheads="1"/>
          </p:cNvSpPr>
          <p:nvPr/>
        </p:nvSpPr>
        <p:spPr bwMode="auto">
          <a:xfrm>
            <a:off x="2165747" y="2089343"/>
            <a:ext cx="474070" cy="361640"/>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 fmla="*/ 7485 w 10000"/>
              <a:gd name="connsiteY0" fmla="*/ 8641 h 10152"/>
              <a:gd name="connsiteX1" fmla="*/ 7485 w 10000"/>
              <a:gd name="connsiteY1" fmla="*/ 8641 h 10152"/>
              <a:gd name="connsiteX2" fmla="*/ 1066 w 10000"/>
              <a:gd name="connsiteY2" fmla="*/ 8641 h 10152"/>
              <a:gd name="connsiteX3" fmla="*/ 1066 w 10000"/>
              <a:gd name="connsiteY3" fmla="*/ 2975 h 10152"/>
              <a:gd name="connsiteX4" fmla="*/ 2334 w 10000"/>
              <a:gd name="connsiteY4" fmla="*/ 2975 h 10152"/>
              <a:gd name="connsiteX5" fmla="*/ 3401 w 10000"/>
              <a:gd name="connsiteY5" fmla="*/ 1821 h 10152"/>
              <a:gd name="connsiteX6" fmla="*/ 543 w 10000"/>
              <a:gd name="connsiteY6" fmla="*/ 1821 h 10152"/>
              <a:gd name="connsiteX7" fmla="*/ 0 w 10000"/>
              <a:gd name="connsiteY7" fmla="*/ 2282 h 10152"/>
              <a:gd name="connsiteX8" fmla="*/ 0 w 10000"/>
              <a:gd name="connsiteY8" fmla="*/ 9308 h 10152"/>
              <a:gd name="connsiteX9" fmla="*/ 543 w 10000"/>
              <a:gd name="connsiteY9" fmla="*/ 10000 h 10152"/>
              <a:gd name="connsiteX10" fmla="*/ 8028 w 10000"/>
              <a:gd name="connsiteY10" fmla="*/ 10000 h 10152"/>
              <a:gd name="connsiteX11" fmla="*/ 7485 w 10000"/>
              <a:gd name="connsiteY11" fmla="*/ 7949 h 10152"/>
              <a:gd name="connsiteX12" fmla="*/ 7485 w 10000"/>
              <a:gd name="connsiteY12" fmla="*/ 8641 h 10152"/>
              <a:gd name="connsiteX13" fmla="*/ 6599 w 10000"/>
              <a:gd name="connsiteY13" fmla="*/ 4333 h 10152"/>
              <a:gd name="connsiteX14" fmla="*/ 6599 w 10000"/>
              <a:gd name="connsiteY14" fmla="*/ 4333 h 10152"/>
              <a:gd name="connsiteX15" fmla="*/ 6599 w 10000"/>
              <a:gd name="connsiteY15" fmla="*/ 6590 h 10152"/>
              <a:gd name="connsiteX16" fmla="*/ 10000 w 10000"/>
              <a:gd name="connsiteY16" fmla="*/ 3205 h 10152"/>
              <a:gd name="connsiteX17" fmla="*/ 6599 w 10000"/>
              <a:gd name="connsiteY17" fmla="*/ 0 h 10152"/>
              <a:gd name="connsiteX18" fmla="*/ 6599 w 10000"/>
              <a:gd name="connsiteY18" fmla="*/ 2051 h 10152"/>
              <a:gd name="connsiteX19" fmla="*/ 2676 w 10000"/>
              <a:gd name="connsiteY19" fmla="*/ 7051 h 10152"/>
              <a:gd name="connsiteX20" fmla="*/ 6599 w 10000"/>
              <a:gd name="connsiteY20" fmla="*/ 4333 h 10152"/>
              <a:gd name="connsiteX0" fmla="*/ 7485 w 10000"/>
              <a:gd name="connsiteY0" fmla="*/ 8641 h 10100"/>
              <a:gd name="connsiteX1" fmla="*/ 7485 w 10000"/>
              <a:gd name="connsiteY1" fmla="*/ 8641 h 10100"/>
              <a:gd name="connsiteX2" fmla="*/ 1066 w 10000"/>
              <a:gd name="connsiteY2" fmla="*/ 8641 h 10100"/>
              <a:gd name="connsiteX3" fmla="*/ 1066 w 10000"/>
              <a:gd name="connsiteY3" fmla="*/ 2975 h 10100"/>
              <a:gd name="connsiteX4" fmla="*/ 2334 w 10000"/>
              <a:gd name="connsiteY4" fmla="*/ 2975 h 10100"/>
              <a:gd name="connsiteX5" fmla="*/ 3401 w 10000"/>
              <a:gd name="connsiteY5" fmla="*/ 1821 h 10100"/>
              <a:gd name="connsiteX6" fmla="*/ 543 w 10000"/>
              <a:gd name="connsiteY6" fmla="*/ 1821 h 10100"/>
              <a:gd name="connsiteX7" fmla="*/ 0 w 10000"/>
              <a:gd name="connsiteY7" fmla="*/ 2282 h 10100"/>
              <a:gd name="connsiteX8" fmla="*/ 0 w 10000"/>
              <a:gd name="connsiteY8" fmla="*/ 9308 h 10100"/>
              <a:gd name="connsiteX9" fmla="*/ 543 w 10000"/>
              <a:gd name="connsiteY9" fmla="*/ 10000 h 10100"/>
              <a:gd name="connsiteX10" fmla="*/ 8028 w 10000"/>
              <a:gd name="connsiteY10" fmla="*/ 10000 h 10100"/>
              <a:gd name="connsiteX11" fmla="*/ 7485 w 10000"/>
              <a:gd name="connsiteY11" fmla="*/ 8641 h 10100"/>
              <a:gd name="connsiteX12" fmla="*/ 6599 w 10000"/>
              <a:gd name="connsiteY12" fmla="*/ 4333 h 10100"/>
              <a:gd name="connsiteX13" fmla="*/ 6599 w 10000"/>
              <a:gd name="connsiteY13" fmla="*/ 4333 h 10100"/>
              <a:gd name="connsiteX14" fmla="*/ 6599 w 10000"/>
              <a:gd name="connsiteY14" fmla="*/ 6590 h 10100"/>
              <a:gd name="connsiteX15" fmla="*/ 10000 w 10000"/>
              <a:gd name="connsiteY15" fmla="*/ 3205 h 10100"/>
              <a:gd name="connsiteX16" fmla="*/ 6599 w 10000"/>
              <a:gd name="connsiteY16" fmla="*/ 0 h 10100"/>
              <a:gd name="connsiteX17" fmla="*/ 6599 w 10000"/>
              <a:gd name="connsiteY17" fmla="*/ 2051 h 10100"/>
              <a:gd name="connsiteX18" fmla="*/ 2676 w 10000"/>
              <a:gd name="connsiteY18" fmla="*/ 7051 h 10100"/>
              <a:gd name="connsiteX19" fmla="*/ 6599 w 10000"/>
              <a:gd name="connsiteY19" fmla="*/ 4333 h 10100"/>
              <a:gd name="connsiteX0" fmla="*/ 7682 w 10197"/>
              <a:gd name="connsiteY0" fmla="*/ 8641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7682 w 10197"/>
              <a:gd name="connsiteY10" fmla="*/ 8641 h 10022"/>
              <a:gd name="connsiteX11" fmla="*/ 6796 w 10197"/>
              <a:gd name="connsiteY11" fmla="*/ 4333 h 10022"/>
              <a:gd name="connsiteX12" fmla="*/ 6796 w 10197"/>
              <a:gd name="connsiteY12" fmla="*/ 4333 h 10022"/>
              <a:gd name="connsiteX13" fmla="*/ 6796 w 10197"/>
              <a:gd name="connsiteY13" fmla="*/ 6590 h 10022"/>
              <a:gd name="connsiteX14" fmla="*/ 10197 w 10197"/>
              <a:gd name="connsiteY14" fmla="*/ 3205 h 10022"/>
              <a:gd name="connsiteX15" fmla="*/ 6796 w 10197"/>
              <a:gd name="connsiteY15" fmla="*/ 0 h 10022"/>
              <a:gd name="connsiteX16" fmla="*/ 6796 w 10197"/>
              <a:gd name="connsiteY16" fmla="*/ 2051 h 10022"/>
              <a:gd name="connsiteX17" fmla="*/ 2873 w 10197"/>
              <a:gd name="connsiteY17" fmla="*/ 7051 h 10022"/>
              <a:gd name="connsiteX18" fmla="*/ 6796 w 10197"/>
              <a:gd name="connsiteY18" fmla="*/ 4333 h 10022"/>
              <a:gd name="connsiteX0" fmla="*/ 740 w 10197"/>
              <a:gd name="connsiteY0" fmla="*/ 10000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6796 w 10197"/>
              <a:gd name="connsiteY10" fmla="*/ 4333 h 10022"/>
              <a:gd name="connsiteX11" fmla="*/ 6796 w 10197"/>
              <a:gd name="connsiteY11" fmla="*/ 4333 h 10022"/>
              <a:gd name="connsiteX12" fmla="*/ 6796 w 10197"/>
              <a:gd name="connsiteY12" fmla="*/ 6590 h 10022"/>
              <a:gd name="connsiteX13" fmla="*/ 10197 w 10197"/>
              <a:gd name="connsiteY13" fmla="*/ 3205 h 10022"/>
              <a:gd name="connsiteX14" fmla="*/ 6796 w 10197"/>
              <a:gd name="connsiteY14" fmla="*/ 0 h 10022"/>
              <a:gd name="connsiteX15" fmla="*/ 6796 w 10197"/>
              <a:gd name="connsiteY15" fmla="*/ 2051 h 10022"/>
              <a:gd name="connsiteX16" fmla="*/ 2873 w 10197"/>
              <a:gd name="connsiteY16" fmla="*/ 7051 h 10022"/>
              <a:gd name="connsiteX17" fmla="*/ 6796 w 10197"/>
              <a:gd name="connsiteY17" fmla="*/ 4333 h 10022"/>
              <a:gd name="connsiteX0" fmla="*/ 554 w 10554"/>
              <a:gd name="connsiteY0" fmla="*/ 9308 h 9666"/>
              <a:gd name="connsiteX1" fmla="*/ 8039 w 10554"/>
              <a:gd name="connsiteY1" fmla="*/ 8641 h 9666"/>
              <a:gd name="connsiteX2" fmla="*/ 1620 w 10554"/>
              <a:gd name="connsiteY2" fmla="*/ 8641 h 9666"/>
              <a:gd name="connsiteX3" fmla="*/ 1620 w 10554"/>
              <a:gd name="connsiteY3" fmla="*/ 2975 h 9666"/>
              <a:gd name="connsiteX4" fmla="*/ 2888 w 10554"/>
              <a:gd name="connsiteY4" fmla="*/ 2975 h 9666"/>
              <a:gd name="connsiteX5" fmla="*/ 3955 w 10554"/>
              <a:gd name="connsiteY5" fmla="*/ 1821 h 9666"/>
              <a:gd name="connsiteX6" fmla="*/ 1097 w 10554"/>
              <a:gd name="connsiteY6" fmla="*/ 1821 h 9666"/>
              <a:gd name="connsiteX7" fmla="*/ 554 w 10554"/>
              <a:gd name="connsiteY7" fmla="*/ 2282 h 9666"/>
              <a:gd name="connsiteX8" fmla="*/ 554 w 10554"/>
              <a:gd name="connsiteY8" fmla="*/ 9308 h 9666"/>
              <a:gd name="connsiteX9" fmla="*/ 7153 w 10554"/>
              <a:gd name="connsiteY9" fmla="*/ 4333 h 9666"/>
              <a:gd name="connsiteX10" fmla="*/ 7153 w 10554"/>
              <a:gd name="connsiteY10" fmla="*/ 4333 h 9666"/>
              <a:gd name="connsiteX11" fmla="*/ 7153 w 10554"/>
              <a:gd name="connsiteY11" fmla="*/ 6590 h 9666"/>
              <a:gd name="connsiteX12" fmla="*/ 10554 w 10554"/>
              <a:gd name="connsiteY12" fmla="*/ 3205 h 9666"/>
              <a:gd name="connsiteX13" fmla="*/ 7153 w 10554"/>
              <a:gd name="connsiteY13" fmla="*/ 0 h 9666"/>
              <a:gd name="connsiteX14" fmla="*/ 7153 w 10554"/>
              <a:gd name="connsiteY14" fmla="*/ 2051 h 9666"/>
              <a:gd name="connsiteX15" fmla="*/ 3230 w 10554"/>
              <a:gd name="connsiteY15" fmla="*/ 7051 h 9666"/>
              <a:gd name="connsiteX16" fmla="*/ 7153 w 10554"/>
              <a:gd name="connsiteY16" fmla="*/ 4333 h 9666"/>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2736 w 10000"/>
              <a:gd name="connsiteY4" fmla="*/ 3078 h 10000"/>
              <a:gd name="connsiteX5" fmla="*/ 1039 w 10000"/>
              <a:gd name="connsiteY5" fmla="*/ 1884 h 10000"/>
              <a:gd name="connsiteX6" fmla="*/ 525 w 10000"/>
              <a:gd name="connsiteY6" fmla="*/ 2361 h 10000"/>
              <a:gd name="connsiteX7" fmla="*/ 525 w 10000"/>
              <a:gd name="connsiteY7" fmla="*/ 9630 h 10000"/>
              <a:gd name="connsiteX8" fmla="*/ 6778 w 10000"/>
              <a:gd name="connsiteY8" fmla="*/ 4483 h 10000"/>
              <a:gd name="connsiteX9" fmla="*/ 6778 w 10000"/>
              <a:gd name="connsiteY9" fmla="*/ 4483 h 10000"/>
              <a:gd name="connsiteX10" fmla="*/ 6778 w 10000"/>
              <a:gd name="connsiteY10" fmla="*/ 6818 h 10000"/>
              <a:gd name="connsiteX11" fmla="*/ 10000 w 10000"/>
              <a:gd name="connsiteY11" fmla="*/ 3316 h 10000"/>
              <a:gd name="connsiteX12" fmla="*/ 6778 w 10000"/>
              <a:gd name="connsiteY12" fmla="*/ 0 h 10000"/>
              <a:gd name="connsiteX13" fmla="*/ 6778 w 10000"/>
              <a:gd name="connsiteY13" fmla="*/ 2122 h 10000"/>
              <a:gd name="connsiteX14" fmla="*/ 3060 w 10000"/>
              <a:gd name="connsiteY14" fmla="*/ 7295 h 10000"/>
              <a:gd name="connsiteX15" fmla="*/ 6778 w 10000"/>
              <a:gd name="connsiteY15" fmla="*/ 4483 h 10000"/>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1039 w 10000"/>
              <a:gd name="connsiteY4" fmla="*/ 1884 h 10000"/>
              <a:gd name="connsiteX5" fmla="*/ 525 w 10000"/>
              <a:gd name="connsiteY5" fmla="*/ 2361 h 10000"/>
              <a:gd name="connsiteX6" fmla="*/ 525 w 10000"/>
              <a:gd name="connsiteY6" fmla="*/ 9630 h 10000"/>
              <a:gd name="connsiteX7" fmla="*/ 6778 w 10000"/>
              <a:gd name="connsiteY7" fmla="*/ 4483 h 10000"/>
              <a:gd name="connsiteX8" fmla="*/ 6778 w 10000"/>
              <a:gd name="connsiteY8" fmla="*/ 4483 h 10000"/>
              <a:gd name="connsiteX9" fmla="*/ 6778 w 10000"/>
              <a:gd name="connsiteY9" fmla="*/ 6818 h 10000"/>
              <a:gd name="connsiteX10" fmla="*/ 10000 w 10000"/>
              <a:gd name="connsiteY10" fmla="*/ 3316 h 10000"/>
              <a:gd name="connsiteX11" fmla="*/ 6778 w 10000"/>
              <a:gd name="connsiteY11" fmla="*/ 0 h 10000"/>
              <a:gd name="connsiteX12" fmla="*/ 6778 w 10000"/>
              <a:gd name="connsiteY12" fmla="*/ 2122 h 10000"/>
              <a:gd name="connsiteX13" fmla="*/ 3060 w 10000"/>
              <a:gd name="connsiteY13" fmla="*/ 7295 h 10000"/>
              <a:gd name="connsiteX14" fmla="*/ 6778 w 10000"/>
              <a:gd name="connsiteY14" fmla="*/ 4483 h 10000"/>
              <a:gd name="connsiteX0" fmla="*/ 525 w 10000"/>
              <a:gd name="connsiteY0" fmla="*/ 9630 h 10000"/>
              <a:gd name="connsiteX1" fmla="*/ 7617 w 10000"/>
              <a:gd name="connsiteY1" fmla="*/ 8940 h 10000"/>
              <a:gd name="connsiteX2" fmla="*/ 1535 w 10000"/>
              <a:gd name="connsiteY2" fmla="*/ 8940 h 10000"/>
              <a:gd name="connsiteX3" fmla="*/ 1039 w 10000"/>
              <a:gd name="connsiteY3" fmla="*/ 1884 h 10000"/>
              <a:gd name="connsiteX4" fmla="*/ 525 w 10000"/>
              <a:gd name="connsiteY4" fmla="*/ 2361 h 10000"/>
              <a:gd name="connsiteX5" fmla="*/ 525 w 10000"/>
              <a:gd name="connsiteY5" fmla="*/ 9630 h 10000"/>
              <a:gd name="connsiteX6" fmla="*/ 6778 w 10000"/>
              <a:gd name="connsiteY6" fmla="*/ 4483 h 10000"/>
              <a:gd name="connsiteX7" fmla="*/ 6778 w 10000"/>
              <a:gd name="connsiteY7" fmla="*/ 4483 h 10000"/>
              <a:gd name="connsiteX8" fmla="*/ 6778 w 10000"/>
              <a:gd name="connsiteY8" fmla="*/ 6818 h 10000"/>
              <a:gd name="connsiteX9" fmla="*/ 10000 w 10000"/>
              <a:gd name="connsiteY9" fmla="*/ 3316 h 10000"/>
              <a:gd name="connsiteX10" fmla="*/ 6778 w 10000"/>
              <a:gd name="connsiteY10" fmla="*/ 0 h 10000"/>
              <a:gd name="connsiteX11" fmla="*/ 6778 w 10000"/>
              <a:gd name="connsiteY11" fmla="*/ 2122 h 10000"/>
              <a:gd name="connsiteX12" fmla="*/ 3060 w 10000"/>
              <a:gd name="connsiteY12" fmla="*/ 7295 h 10000"/>
              <a:gd name="connsiteX13" fmla="*/ 6778 w 10000"/>
              <a:gd name="connsiteY13" fmla="*/ 4483 h 10000"/>
              <a:gd name="connsiteX0" fmla="*/ 564 w 10039"/>
              <a:gd name="connsiteY0" fmla="*/ 9630 h 10000"/>
              <a:gd name="connsiteX1" fmla="*/ 7656 w 10039"/>
              <a:gd name="connsiteY1" fmla="*/ 8940 h 10000"/>
              <a:gd name="connsiteX2" fmla="*/ 1574 w 10039"/>
              <a:gd name="connsiteY2" fmla="*/ 8940 h 10000"/>
              <a:gd name="connsiteX3" fmla="*/ 564 w 10039"/>
              <a:gd name="connsiteY3" fmla="*/ 2361 h 10000"/>
              <a:gd name="connsiteX4" fmla="*/ 564 w 10039"/>
              <a:gd name="connsiteY4" fmla="*/ 9630 h 10000"/>
              <a:gd name="connsiteX5" fmla="*/ 6817 w 10039"/>
              <a:gd name="connsiteY5" fmla="*/ 4483 h 10000"/>
              <a:gd name="connsiteX6" fmla="*/ 6817 w 10039"/>
              <a:gd name="connsiteY6" fmla="*/ 4483 h 10000"/>
              <a:gd name="connsiteX7" fmla="*/ 6817 w 10039"/>
              <a:gd name="connsiteY7" fmla="*/ 6818 h 10000"/>
              <a:gd name="connsiteX8" fmla="*/ 10039 w 10039"/>
              <a:gd name="connsiteY8" fmla="*/ 3316 h 10000"/>
              <a:gd name="connsiteX9" fmla="*/ 6817 w 10039"/>
              <a:gd name="connsiteY9" fmla="*/ 0 h 10000"/>
              <a:gd name="connsiteX10" fmla="*/ 6817 w 10039"/>
              <a:gd name="connsiteY10" fmla="*/ 2122 h 10000"/>
              <a:gd name="connsiteX11" fmla="*/ 3099 w 10039"/>
              <a:gd name="connsiteY11" fmla="*/ 7295 h 10000"/>
              <a:gd name="connsiteX12" fmla="*/ 6817 w 10039"/>
              <a:gd name="connsiteY12" fmla="*/ 4483 h 10000"/>
              <a:gd name="connsiteX0" fmla="*/ 454 w 9929"/>
              <a:gd name="connsiteY0" fmla="*/ 9630 h 10000"/>
              <a:gd name="connsiteX1" fmla="*/ 7546 w 9929"/>
              <a:gd name="connsiteY1" fmla="*/ 8940 h 10000"/>
              <a:gd name="connsiteX2" fmla="*/ 1464 w 9929"/>
              <a:gd name="connsiteY2" fmla="*/ 8940 h 10000"/>
              <a:gd name="connsiteX3" fmla="*/ 454 w 9929"/>
              <a:gd name="connsiteY3" fmla="*/ 9630 h 10000"/>
              <a:gd name="connsiteX4" fmla="*/ 6707 w 9929"/>
              <a:gd name="connsiteY4" fmla="*/ 4483 h 10000"/>
              <a:gd name="connsiteX5" fmla="*/ 6707 w 9929"/>
              <a:gd name="connsiteY5" fmla="*/ 4483 h 10000"/>
              <a:gd name="connsiteX6" fmla="*/ 6707 w 9929"/>
              <a:gd name="connsiteY6" fmla="*/ 6818 h 10000"/>
              <a:gd name="connsiteX7" fmla="*/ 9929 w 9929"/>
              <a:gd name="connsiteY7" fmla="*/ 3316 h 10000"/>
              <a:gd name="connsiteX8" fmla="*/ 6707 w 9929"/>
              <a:gd name="connsiteY8" fmla="*/ 0 h 10000"/>
              <a:gd name="connsiteX9" fmla="*/ 6707 w 9929"/>
              <a:gd name="connsiteY9" fmla="*/ 2122 h 10000"/>
              <a:gd name="connsiteX10" fmla="*/ 2989 w 9929"/>
              <a:gd name="connsiteY10" fmla="*/ 7295 h 10000"/>
              <a:gd name="connsiteX11" fmla="*/ 6707 w 9929"/>
              <a:gd name="connsiteY11" fmla="*/ 4483 h 10000"/>
              <a:gd name="connsiteX0" fmla="*/ 0 w 8526"/>
              <a:gd name="connsiteY0" fmla="*/ 8940 h 8940"/>
              <a:gd name="connsiteX1" fmla="*/ 6126 w 8526"/>
              <a:gd name="connsiteY1" fmla="*/ 8940 h 8940"/>
              <a:gd name="connsiteX2" fmla="*/ 0 w 8526"/>
              <a:gd name="connsiteY2" fmla="*/ 8940 h 8940"/>
              <a:gd name="connsiteX3" fmla="*/ 5281 w 8526"/>
              <a:gd name="connsiteY3" fmla="*/ 4483 h 8940"/>
              <a:gd name="connsiteX4" fmla="*/ 5281 w 8526"/>
              <a:gd name="connsiteY4" fmla="*/ 4483 h 8940"/>
              <a:gd name="connsiteX5" fmla="*/ 5281 w 8526"/>
              <a:gd name="connsiteY5" fmla="*/ 6818 h 8940"/>
              <a:gd name="connsiteX6" fmla="*/ 8526 w 8526"/>
              <a:gd name="connsiteY6" fmla="*/ 3316 h 8940"/>
              <a:gd name="connsiteX7" fmla="*/ 5281 w 8526"/>
              <a:gd name="connsiteY7" fmla="*/ 0 h 8940"/>
              <a:gd name="connsiteX8" fmla="*/ 5281 w 8526"/>
              <a:gd name="connsiteY8" fmla="*/ 2122 h 8940"/>
              <a:gd name="connsiteX9" fmla="*/ 1536 w 8526"/>
              <a:gd name="connsiteY9" fmla="*/ 7295 h 8940"/>
              <a:gd name="connsiteX10" fmla="*/ 5281 w 8526"/>
              <a:gd name="connsiteY10" fmla="*/ 4483 h 8940"/>
              <a:gd name="connsiteX0" fmla="*/ 4392 w 8198"/>
              <a:gd name="connsiteY0" fmla="*/ 5015 h 8160"/>
              <a:gd name="connsiteX1" fmla="*/ 4392 w 8198"/>
              <a:gd name="connsiteY1" fmla="*/ 5015 h 8160"/>
              <a:gd name="connsiteX2" fmla="*/ 4392 w 8198"/>
              <a:gd name="connsiteY2" fmla="*/ 7626 h 8160"/>
              <a:gd name="connsiteX3" fmla="*/ 8198 w 8198"/>
              <a:gd name="connsiteY3" fmla="*/ 3709 h 8160"/>
              <a:gd name="connsiteX4" fmla="*/ 4392 w 8198"/>
              <a:gd name="connsiteY4" fmla="*/ 0 h 8160"/>
              <a:gd name="connsiteX5" fmla="*/ 4392 w 8198"/>
              <a:gd name="connsiteY5" fmla="*/ 2374 h 8160"/>
              <a:gd name="connsiteX6" fmla="*/ 0 w 8198"/>
              <a:gd name="connsiteY6" fmla="*/ 8160 h 8160"/>
              <a:gd name="connsiteX7" fmla="*/ 4392 w 8198"/>
              <a:gd name="connsiteY7" fmla="*/ 501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6"/>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nvGrpSpPr>
          <p:cNvPr id="385" name="กลุ่ม 384"/>
          <p:cNvGrpSpPr/>
          <p:nvPr/>
        </p:nvGrpSpPr>
        <p:grpSpPr>
          <a:xfrm>
            <a:off x="2788766" y="1581591"/>
            <a:ext cx="1497153" cy="1578339"/>
            <a:chOff x="6322370" y="4800600"/>
            <a:chExt cx="3982532" cy="4198491"/>
          </a:xfrm>
        </p:grpSpPr>
        <p:grpSp>
          <p:nvGrpSpPr>
            <p:cNvPr id="386" name="กลุ่ม 385"/>
            <p:cNvGrpSpPr/>
            <p:nvPr/>
          </p:nvGrpSpPr>
          <p:grpSpPr>
            <a:xfrm>
              <a:off x="6667046" y="6592033"/>
              <a:ext cx="3293181" cy="765507"/>
              <a:chOff x="1653680" y="5980441"/>
              <a:chExt cx="3293181" cy="765507"/>
            </a:xfrm>
          </p:grpSpPr>
          <p:sp>
            <p:nvSpPr>
              <p:cNvPr id="390" name="Round Same Side Corner Rectangle 59"/>
              <p:cNvSpPr/>
              <p:nvPr/>
            </p:nvSpPr>
            <p:spPr>
              <a:xfrm rot="5400000">
                <a:off x="2923736" y="4777336"/>
                <a:ext cx="753066"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solidFill>
                    <a:prstClr val="white"/>
                  </a:solidFill>
                  <a:latin typeface="Lato Light"/>
                </a:endParaRPr>
              </a:p>
            </p:txBody>
          </p:sp>
          <p:sp>
            <p:nvSpPr>
              <p:cNvPr id="391" name="TextBox 390"/>
              <p:cNvSpPr txBox="1"/>
              <p:nvPr/>
            </p:nvSpPr>
            <p:spPr>
              <a:xfrm>
                <a:off x="1653680" y="5980441"/>
                <a:ext cx="3293181" cy="615737"/>
              </a:xfrm>
              <a:prstGeom prst="rect">
                <a:avLst/>
              </a:prstGeom>
              <a:noFill/>
            </p:spPr>
            <p:txBody>
              <a:bodyPr wrap="square" lIns="0" tIns="0" rIns="0" bIns="0" rtlCol="0">
                <a:spAutoFit/>
              </a:bodyPr>
              <a:lstStyle/>
              <a:p>
                <a:pPr algn="ctr"/>
                <a:r>
                  <a:rPr lang="en-US" sz="1504" b="1" dirty="0">
                    <a:solidFill>
                      <a:prstClr val="white"/>
                    </a:solidFill>
                    <a:latin typeface="Lato Regular"/>
                    <a:ea typeface="ＭＳ Ｐゴシック" panose="020B0600070205080204" pitchFamily="34" charset="-128"/>
                    <a:cs typeface="Lato Regular"/>
                  </a:rPr>
                  <a:t>3ème étape</a:t>
                </a:r>
              </a:p>
            </p:txBody>
          </p:sp>
        </p:grpSp>
        <p:sp>
          <p:nvSpPr>
            <p:cNvPr id="387" name="Rectangle 139"/>
            <p:cNvSpPr/>
            <p:nvPr/>
          </p:nvSpPr>
          <p:spPr>
            <a:xfrm>
              <a:off x="7573898" y="4800600"/>
              <a:ext cx="1479472" cy="147985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a:solidFill>
                  <a:prstClr val="white"/>
                </a:solidFill>
              </a:endParaRPr>
            </a:p>
          </p:txBody>
        </p:sp>
        <p:sp>
          <p:nvSpPr>
            <p:cNvPr id="388" name="TextBox 387"/>
            <p:cNvSpPr txBox="1"/>
            <p:nvPr/>
          </p:nvSpPr>
          <p:spPr>
            <a:xfrm>
              <a:off x="6322370" y="7467599"/>
              <a:ext cx="3982532" cy="1531492"/>
            </a:xfrm>
            <a:prstGeom prst="rect">
              <a:avLst/>
            </a:prstGeom>
            <a:noFill/>
          </p:spPr>
          <p:txBody>
            <a:bodyPr wrap="square" lIns="82486" tIns="41243" rIns="82486" bIns="41243" rtlCol="0">
              <a:spAutoFit/>
            </a:bodyPr>
            <a:lstStyle/>
            <a:p>
              <a:pPr algn="ctr"/>
              <a:r>
                <a:rPr lang="en-US" sz="1600" dirty="0" err="1" smtClean="0">
                  <a:solidFill>
                    <a:srgbClr val="1F497D"/>
                  </a:solidFill>
                  <a:latin typeface="Lato" pitchFamily="34" charset="0"/>
                  <a:ea typeface="Lato" pitchFamily="34" charset="0"/>
                  <a:cs typeface="Lato" pitchFamily="34" charset="0"/>
                </a:rPr>
                <a:t>Évaluation</a:t>
              </a:r>
              <a:r>
                <a:rPr lang="en-US" sz="1600" dirty="0" smtClean="0">
                  <a:solidFill>
                    <a:srgbClr val="1F497D"/>
                  </a:solidFill>
                  <a:latin typeface="Lato" pitchFamily="34" charset="0"/>
                  <a:ea typeface="Lato" pitchFamily="34" charset="0"/>
                  <a:cs typeface="Lato" pitchFamily="34" charset="0"/>
                </a:rPr>
                <a:t> des </a:t>
              </a:r>
              <a:r>
                <a:rPr lang="en-US" sz="1600" dirty="0">
                  <a:solidFill>
                    <a:srgbClr val="1F497D"/>
                  </a:solidFill>
                  <a:latin typeface="Lato" pitchFamily="34" charset="0"/>
                  <a:ea typeface="Lato" pitchFamily="34" charset="0"/>
                  <a:cs typeface="Lato" pitchFamily="34" charset="0"/>
                </a:rPr>
                <a:t>personnes </a:t>
              </a:r>
              <a:r>
                <a:rPr lang="en-US" sz="902" dirty="0">
                  <a:solidFill>
                    <a:prstClr val="white">
                      <a:lumMod val="65000"/>
                    </a:prstClr>
                  </a:solidFill>
                  <a:latin typeface="Lato" pitchFamily="34" charset="0"/>
                  <a:ea typeface="Lato" pitchFamily="34" charset="0"/>
                  <a:cs typeface="Lato" pitchFamily="34" charset="0"/>
                </a:rPr>
                <a:t>.</a:t>
              </a:r>
            </a:p>
          </p:txBody>
        </p:sp>
        <p:sp>
          <p:nvSpPr>
            <p:cNvPr id="389" name="Freeform 149"/>
            <p:cNvSpPr>
              <a:spLocks noChangeArrowheads="1"/>
            </p:cNvSpPr>
            <p:nvPr/>
          </p:nvSpPr>
          <p:spPr bwMode="auto">
            <a:xfrm>
              <a:off x="7951349" y="5085432"/>
              <a:ext cx="724574" cy="984859"/>
            </a:xfrm>
            <a:custGeom>
              <a:avLst/>
              <a:gdLst>
                <a:gd name="T0" fmla="*/ 106 w 364"/>
                <a:gd name="T1" fmla="*/ 479 h 498"/>
                <a:gd name="T2" fmla="*/ 106 w 364"/>
                <a:gd name="T3" fmla="*/ 479 h 498"/>
                <a:gd name="T4" fmla="*/ 176 w 364"/>
                <a:gd name="T5" fmla="*/ 497 h 498"/>
                <a:gd name="T6" fmla="*/ 248 w 364"/>
                <a:gd name="T7" fmla="*/ 479 h 498"/>
                <a:gd name="T8" fmla="*/ 248 w 364"/>
                <a:gd name="T9" fmla="*/ 426 h 498"/>
                <a:gd name="T10" fmla="*/ 106 w 364"/>
                <a:gd name="T11" fmla="*/ 426 h 498"/>
                <a:gd name="T12" fmla="*/ 106 w 364"/>
                <a:gd name="T13" fmla="*/ 479 h 498"/>
                <a:gd name="T14" fmla="*/ 248 w 364"/>
                <a:gd name="T15" fmla="*/ 400 h 498"/>
                <a:gd name="T16" fmla="*/ 248 w 364"/>
                <a:gd name="T17" fmla="*/ 400 h 498"/>
                <a:gd name="T18" fmla="*/ 354 w 364"/>
                <a:gd name="T19" fmla="*/ 151 h 498"/>
                <a:gd name="T20" fmla="*/ 176 w 364"/>
                <a:gd name="T21" fmla="*/ 0 h 498"/>
                <a:gd name="T22" fmla="*/ 0 w 364"/>
                <a:gd name="T23" fmla="*/ 151 h 498"/>
                <a:gd name="T24" fmla="*/ 106 w 364"/>
                <a:gd name="T25" fmla="*/ 400 h 498"/>
                <a:gd name="T26" fmla="*/ 248 w 364"/>
                <a:gd name="T27" fmla="*/ 400 h 498"/>
                <a:gd name="T28" fmla="*/ 53 w 364"/>
                <a:gd name="T29" fmla="*/ 151 h 498"/>
                <a:gd name="T30" fmla="*/ 53 w 364"/>
                <a:gd name="T31" fmla="*/ 151 h 498"/>
                <a:gd name="T32" fmla="*/ 176 w 364"/>
                <a:gd name="T33" fmla="*/ 53 h 498"/>
                <a:gd name="T34" fmla="*/ 301 w 364"/>
                <a:gd name="T35" fmla="*/ 151 h 498"/>
                <a:gd name="T36" fmla="*/ 257 w 364"/>
                <a:gd name="T37" fmla="*/ 249 h 498"/>
                <a:gd name="T38" fmla="*/ 194 w 364"/>
                <a:gd name="T39" fmla="*/ 355 h 498"/>
                <a:gd name="T40" fmla="*/ 159 w 364"/>
                <a:gd name="T41" fmla="*/ 355 h 498"/>
                <a:gd name="T42" fmla="*/ 97 w 364"/>
                <a:gd name="T43" fmla="*/ 249 h 498"/>
                <a:gd name="T44" fmla="*/ 53 w 364"/>
                <a:gd name="T45" fmla="*/ 15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498">
                  <a:moveTo>
                    <a:pt x="106" y="479"/>
                  </a:moveTo>
                  <a:lnTo>
                    <a:pt x="106" y="479"/>
                  </a:lnTo>
                  <a:cubicBezTo>
                    <a:pt x="123" y="488"/>
                    <a:pt x="150" y="497"/>
                    <a:pt x="176" y="497"/>
                  </a:cubicBezTo>
                  <a:cubicBezTo>
                    <a:pt x="203" y="497"/>
                    <a:pt x="229" y="488"/>
                    <a:pt x="248" y="479"/>
                  </a:cubicBezTo>
                  <a:cubicBezTo>
                    <a:pt x="248" y="426"/>
                    <a:pt x="248" y="426"/>
                    <a:pt x="248" y="426"/>
                  </a:cubicBezTo>
                  <a:cubicBezTo>
                    <a:pt x="106" y="426"/>
                    <a:pt x="106" y="426"/>
                    <a:pt x="106" y="426"/>
                  </a:cubicBezTo>
                  <a:lnTo>
                    <a:pt x="106" y="479"/>
                  </a:lnTo>
                  <a:close/>
                  <a:moveTo>
                    <a:pt x="248" y="400"/>
                  </a:moveTo>
                  <a:lnTo>
                    <a:pt x="248" y="400"/>
                  </a:lnTo>
                  <a:cubicBezTo>
                    <a:pt x="248" y="293"/>
                    <a:pt x="363" y="258"/>
                    <a:pt x="354" y="151"/>
                  </a:cubicBezTo>
                  <a:cubicBezTo>
                    <a:pt x="345" y="80"/>
                    <a:pt x="301" y="0"/>
                    <a:pt x="176" y="0"/>
                  </a:cubicBezTo>
                  <a:cubicBezTo>
                    <a:pt x="53" y="0"/>
                    <a:pt x="9" y="80"/>
                    <a:pt x="0" y="151"/>
                  </a:cubicBezTo>
                  <a:cubicBezTo>
                    <a:pt x="0" y="258"/>
                    <a:pt x="106" y="293"/>
                    <a:pt x="106" y="400"/>
                  </a:cubicBezTo>
                  <a:lnTo>
                    <a:pt x="248" y="400"/>
                  </a:lnTo>
                  <a:close/>
                  <a:moveTo>
                    <a:pt x="53" y="151"/>
                  </a:moveTo>
                  <a:lnTo>
                    <a:pt x="53" y="151"/>
                  </a:lnTo>
                  <a:cubicBezTo>
                    <a:pt x="62" y="89"/>
                    <a:pt x="106" y="53"/>
                    <a:pt x="176" y="53"/>
                  </a:cubicBezTo>
                  <a:cubicBezTo>
                    <a:pt x="248" y="53"/>
                    <a:pt x="292" y="89"/>
                    <a:pt x="301" y="151"/>
                  </a:cubicBezTo>
                  <a:cubicBezTo>
                    <a:pt x="301" y="187"/>
                    <a:pt x="283" y="213"/>
                    <a:pt x="257" y="249"/>
                  </a:cubicBezTo>
                  <a:cubicBezTo>
                    <a:pt x="229" y="275"/>
                    <a:pt x="213" y="311"/>
                    <a:pt x="194" y="355"/>
                  </a:cubicBezTo>
                  <a:cubicBezTo>
                    <a:pt x="159" y="355"/>
                    <a:pt x="159" y="355"/>
                    <a:pt x="159" y="355"/>
                  </a:cubicBezTo>
                  <a:cubicBezTo>
                    <a:pt x="141" y="311"/>
                    <a:pt x="123" y="275"/>
                    <a:pt x="97" y="249"/>
                  </a:cubicBezTo>
                  <a:cubicBezTo>
                    <a:pt x="70" y="213"/>
                    <a:pt x="53" y="187"/>
                    <a:pt x="53" y="151"/>
                  </a:cubicBez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grpSp>
        <p:nvGrpSpPr>
          <p:cNvPr id="393" name="กลุ่ม 392"/>
          <p:cNvGrpSpPr/>
          <p:nvPr/>
        </p:nvGrpSpPr>
        <p:grpSpPr>
          <a:xfrm>
            <a:off x="2827872" y="3340408"/>
            <a:ext cx="1418941" cy="1578339"/>
            <a:chOff x="6091232" y="9479173"/>
            <a:chExt cx="3774482" cy="4198491"/>
          </a:xfrm>
        </p:grpSpPr>
        <p:grpSp>
          <p:nvGrpSpPr>
            <p:cNvPr id="394" name="กลุ่ม 393"/>
            <p:cNvGrpSpPr/>
            <p:nvPr/>
          </p:nvGrpSpPr>
          <p:grpSpPr>
            <a:xfrm>
              <a:off x="6331883" y="11270606"/>
              <a:ext cx="3293181" cy="765509"/>
              <a:chOff x="1270250" y="5980441"/>
              <a:chExt cx="3293181" cy="765509"/>
            </a:xfrm>
          </p:grpSpPr>
          <p:sp>
            <p:nvSpPr>
              <p:cNvPr id="398" name="Round Same Side Corner Rectangle 59"/>
              <p:cNvSpPr/>
              <p:nvPr/>
            </p:nvSpPr>
            <p:spPr>
              <a:xfrm rot="5400000">
                <a:off x="2540305" y="4777337"/>
                <a:ext cx="753068" cy="3184158"/>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solidFill>
                    <a:prstClr val="white"/>
                  </a:solidFill>
                  <a:latin typeface="Lato Light"/>
                </a:endParaRPr>
              </a:p>
            </p:txBody>
          </p:sp>
          <p:sp>
            <p:nvSpPr>
              <p:cNvPr id="399" name="TextBox 398"/>
              <p:cNvSpPr txBox="1"/>
              <p:nvPr/>
            </p:nvSpPr>
            <p:spPr>
              <a:xfrm>
                <a:off x="1270250" y="5980441"/>
                <a:ext cx="3293181" cy="615739"/>
              </a:xfrm>
              <a:prstGeom prst="rect">
                <a:avLst/>
              </a:prstGeom>
              <a:noFill/>
            </p:spPr>
            <p:txBody>
              <a:bodyPr wrap="square" lIns="0" tIns="0" rIns="0" bIns="0" rtlCol="0">
                <a:spAutoFit/>
              </a:bodyPr>
              <a:lstStyle/>
              <a:p>
                <a:pPr algn="ctr"/>
                <a:r>
                  <a:rPr lang="en-US" sz="1504" b="1" dirty="0">
                    <a:solidFill>
                      <a:prstClr val="white"/>
                    </a:solidFill>
                    <a:latin typeface="Lato Regular"/>
                    <a:ea typeface="ＭＳ Ｐゴシック" panose="020B0600070205080204" pitchFamily="34" charset="-128"/>
                    <a:cs typeface="Lato Regular"/>
                  </a:rPr>
                  <a:t>4ème étape</a:t>
                </a:r>
              </a:p>
            </p:txBody>
          </p:sp>
        </p:grpSp>
        <p:sp>
          <p:nvSpPr>
            <p:cNvPr id="395" name="Rectangle 139"/>
            <p:cNvSpPr/>
            <p:nvPr/>
          </p:nvSpPr>
          <p:spPr>
            <a:xfrm>
              <a:off x="7238736" y="9479173"/>
              <a:ext cx="1479472" cy="147985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736" tIns="34368" rIns="68736" bIns="34368" rtlCol="0" anchor="ctr"/>
            <a:lstStyle/>
            <a:p>
              <a:pPr algn="ctr"/>
              <a:endParaRPr lang="id-ID">
                <a:solidFill>
                  <a:prstClr val="white"/>
                </a:solidFill>
              </a:endParaRPr>
            </a:p>
          </p:txBody>
        </p:sp>
        <p:sp>
          <p:nvSpPr>
            <p:cNvPr id="396" name="TextBox 395"/>
            <p:cNvSpPr txBox="1"/>
            <p:nvPr/>
          </p:nvSpPr>
          <p:spPr>
            <a:xfrm>
              <a:off x="6091232" y="12146172"/>
              <a:ext cx="3774482" cy="1531492"/>
            </a:xfrm>
            <a:prstGeom prst="rect">
              <a:avLst/>
            </a:prstGeom>
            <a:noFill/>
          </p:spPr>
          <p:txBody>
            <a:bodyPr wrap="square" lIns="82486" tIns="41243" rIns="82486" bIns="41243" rtlCol="0">
              <a:spAutoFit/>
            </a:bodyPr>
            <a:lstStyle/>
            <a:p>
              <a:pPr algn="ctr"/>
              <a:r>
                <a:rPr lang="en-US" sz="1600" dirty="0">
                  <a:solidFill>
                    <a:srgbClr val="1F497D"/>
                  </a:solidFill>
                  <a:latin typeface="Lato" pitchFamily="34" charset="0"/>
                  <a:ea typeface="Lato" pitchFamily="34" charset="0"/>
                  <a:cs typeface="Lato" pitchFamily="34" charset="0"/>
                </a:rPr>
                <a:t>Effectuer des affectations</a:t>
              </a:r>
              <a:r>
                <a:rPr lang="en-US" sz="902" dirty="0">
                  <a:solidFill>
                    <a:prstClr val="white">
                      <a:lumMod val="65000"/>
                    </a:prstClr>
                  </a:solidFill>
                  <a:latin typeface="Lato" pitchFamily="34" charset="0"/>
                  <a:ea typeface="Lato" pitchFamily="34" charset="0"/>
                  <a:cs typeface="Lato" pitchFamily="34" charset="0"/>
                </a:rPr>
                <a:t>.</a:t>
              </a:r>
            </a:p>
          </p:txBody>
        </p:sp>
        <p:sp>
          <p:nvSpPr>
            <p:cNvPr id="397" name="Freeform 96"/>
            <p:cNvSpPr>
              <a:spLocks noChangeArrowheads="1"/>
            </p:cNvSpPr>
            <p:nvPr/>
          </p:nvSpPr>
          <p:spPr bwMode="auto">
            <a:xfrm>
              <a:off x="7482523" y="9836511"/>
              <a:ext cx="991900" cy="865270"/>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bg1"/>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grpSp>
      <p:sp>
        <p:nvSpPr>
          <p:cNvPr id="400" name="Freeform 4"/>
          <p:cNvSpPr>
            <a:spLocks noChangeArrowheads="1"/>
          </p:cNvSpPr>
          <p:nvPr/>
        </p:nvSpPr>
        <p:spPr bwMode="auto">
          <a:xfrm rot="6129979">
            <a:off x="4117421" y="3299581"/>
            <a:ext cx="474070" cy="361640"/>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 name="connsiteX0" fmla="*/ 7470 w 9980"/>
              <a:gd name="connsiteY0" fmla="*/ 8619 h 9974"/>
              <a:gd name="connsiteX1" fmla="*/ 7470 w 9980"/>
              <a:gd name="connsiteY1" fmla="*/ 8619 h 9974"/>
              <a:gd name="connsiteX2" fmla="*/ 1064 w 9980"/>
              <a:gd name="connsiteY2" fmla="*/ 8619 h 9974"/>
              <a:gd name="connsiteX3" fmla="*/ 1064 w 9980"/>
              <a:gd name="connsiteY3" fmla="*/ 2967 h 9974"/>
              <a:gd name="connsiteX4" fmla="*/ 2329 w 9980"/>
              <a:gd name="connsiteY4" fmla="*/ 2967 h 9974"/>
              <a:gd name="connsiteX5" fmla="*/ 3394 w 9980"/>
              <a:gd name="connsiteY5" fmla="*/ 1816 h 9974"/>
              <a:gd name="connsiteX6" fmla="*/ 542 w 9980"/>
              <a:gd name="connsiteY6" fmla="*/ 1816 h 9974"/>
              <a:gd name="connsiteX7" fmla="*/ 0 w 9980"/>
              <a:gd name="connsiteY7" fmla="*/ 2276 h 9974"/>
              <a:gd name="connsiteX8" fmla="*/ 0 w 9980"/>
              <a:gd name="connsiteY8" fmla="*/ 9284 h 9974"/>
              <a:gd name="connsiteX9" fmla="*/ 542 w 9980"/>
              <a:gd name="connsiteY9" fmla="*/ 9974 h 9974"/>
              <a:gd name="connsiteX10" fmla="*/ 8012 w 9980"/>
              <a:gd name="connsiteY10" fmla="*/ 9974 h 9974"/>
              <a:gd name="connsiteX11" fmla="*/ 8554 w 9980"/>
              <a:gd name="connsiteY11" fmla="*/ 9284 h 9974"/>
              <a:gd name="connsiteX12" fmla="*/ 7470 w 9980"/>
              <a:gd name="connsiteY12" fmla="*/ 7928 h 9974"/>
              <a:gd name="connsiteX13" fmla="*/ 7470 w 9980"/>
              <a:gd name="connsiteY13" fmla="*/ 8619 h 9974"/>
              <a:gd name="connsiteX14" fmla="*/ 6586 w 9980"/>
              <a:gd name="connsiteY14" fmla="*/ 4322 h 9974"/>
              <a:gd name="connsiteX15" fmla="*/ 6586 w 9980"/>
              <a:gd name="connsiteY15" fmla="*/ 4322 h 9974"/>
              <a:gd name="connsiteX16" fmla="*/ 6586 w 9980"/>
              <a:gd name="connsiteY16" fmla="*/ 6573 h 9974"/>
              <a:gd name="connsiteX17" fmla="*/ 9980 w 9980"/>
              <a:gd name="connsiteY17" fmla="*/ 3197 h 9974"/>
              <a:gd name="connsiteX18" fmla="*/ 6586 w 9980"/>
              <a:gd name="connsiteY18" fmla="*/ 0 h 9974"/>
              <a:gd name="connsiteX19" fmla="*/ 6586 w 9980"/>
              <a:gd name="connsiteY19" fmla="*/ 2046 h 9974"/>
              <a:gd name="connsiteX20" fmla="*/ 2671 w 9980"/>
              <a:gd name="connsiteY20" fmla="*/ 7033 h 9974"/>
              <a:gd name="connsiteX21" fmla="*/ 6586 w 9980"/>
              <a:gd name="connsiteY21" fmla="*/ 4322 h 9974"/>
              <a:gd name="connsiteX0" fmla="*/ 7485 w 10000"/>
              <a:gd name="connsiteY0" fmla="*/ 8641 h 10152"/>
              <a:gd name="connsiteX1" fmla="*/ 7485 w 10000"/>
              <a:gd name="connsiteY1" fmla="*/ 8641 h 10152"/>
              <a:gd name="connsiteX2" fmla="*/ 1066 w 10000"/>
              <a:gd name="connsiteY2" fmla="*/ 8641 h 10152"/>
              <a:gd name="connsiteX3" fmla="*/ 1066 w 10000"/>
              <a:gd name="connsiteY3" fmla="*/ 2975 h 10152"/>
              <a:gd name="connsiteX4" fmla="*/ 2334 w 10000"/>
              <a:gd name="connsiteY4" fmla="*/ 2975 h 10152"/>
              <a:gd name="connsiteX5" fmla="*/ 3401 w 10000"/>
              <a:gd name="connsiteY5" fmla="*/ 1821 h 10152"/>
              <a:gd name="connsiteX6" fmla="*/ 543 w 10000"/>
              <a:gd name="connsiteY6" fmla="*/ 1821 h 10152"/>
              <a:gd name="connsiteX7" fmla="*/ 0 w 10000"/>
              <a:gd name="connsiteY7" fmla="*/ 2282 h 10152"/>
              <a:gd name="connsiteX8" fmla="*/ 0 w 10000"/>
              <a:gd name="connsiteY8" fmla="*/ 9308 h 10152"/>
              <a:gd name="connsiteX9" fmla="*/ 543 w 10000"/>
              <a:gd name="connsiteY9" fmla="*/ 10000 h 10152"/>
              <a:gd name="connsiteX10" fmla="*/ 8028 w 10000"/>
              <a:gd name="connsiteY10" fmla="*/ 10000 h 10152"/>
              <a:gd name="connsiteX11" fmla="*/ 7485 w 10000"/>
              <a:gd name="connsiteY11" fmla="*/ 7949 h 10152"/>
              <a:gd name="connsiteX12" fmla="*/ 7485 w 10000"/>
              <a:gd name="connsiteY12" fmla="*/ 8641 h 10152"/>
              <a:gd name="connsiteX13" fmla="*/ 6599 w 10000"/>
              <a:gd name="connsiteY13" fmla="*/ 4333 h 10152"/>
              <a:gd name="connsiteX14" fmla="*/ 6599 w 10000"/>
              <a:gd name="connsiteY14" fmla="*/ 4333 h 10152"/>
              <a:gd name="connsiteX15" fmla="*/ 6599 w 10000"/>
              <a:gd name="connsiteY15" fmla="*/ 6590 h 10152"/>
              <a:gd name="connsiteX16" fmla="*/ 10000 w 10000"/>
              <a:gd name="connsiteY16" fmla="*/ 3205 h 10152"/>
              <a:gd name="connsiteX17" fmla="*/ 6599 w 10000"/>
              <a:gd name="connsiteY17" fmla="*/ 0 h 10152"/>
              <a:gd name="connsiteX18" fmla="*/ 6599 w 10000"/>
              <a:gd name="connsiteY18" fmla="*/ 2051 h 10152"/>
              <a:gd name="connsiteX19" fmla="*/ 2676 w 10000"/>
              <a:gd name="connsiteY19" fmla="*/ 7051 h 10152"/>
              <a:gd name="connsiteX20" fmla="*/ 6599 w 10000"/>
              <a:gd name="connsiteY20" fmla="*/ 4333 h 10152"/>
              <a:gd name="connsiteX0" fmla="*/ 7485 w 10000"/>
              <a:gd name="connsiteY0" fmla="*/ 8641 h 10100"/>
              <a:gd name="connsiteX1" fmla="*/ 7485 w 10000"/>
              <a:gd name="connsiteY1" fmla="*/ 8641 h 10100"/>
              <a:gd name="connsiteX2" fmla="*/ 1066 w 10000"/>
              <a:gd name="connsiteY2" fmla="*/ 8641 h 10100"/>
              <a:gd name="connsiteX3" fmla="*/ 1066 w 10000"/>
              <a:gd name="connsiteY3" fmla="*/ 2975 h 10100"/>
              <a:gd name="connsiteX4" fmla="*/ 2334 w 10000"/>
              <a:gd name="connsiteY4" fmla="*/ 2975 h 10100"/>
              <a:gd name="connsiteX5" fmla="*/ 3401 w 10000"/>
              <a:gd name="connsiteY5" fmla="*/ 1821 h 10100"/>
              <a:gd name="connsiteX6" fmla="*/ 543 w 10000"/>
              <a:gd name="connsiteY6" fmla="*/ 1821 h 10100"/>
              <a:gd name="connsiteX7" fmla="*/ 0 w 10000"/>
              <a:gd name="connsiteY7" fmla="*/ 2282 h 10100"/>
              <a:gd name="connsiteX8" fmla="*/ 0 w 10000"/>
              <a:gd name="connsiteY8" fmla="*/ 9308 h 10100"/>
              <a:gd name="connsiteX9" fmla="*/ 543 w 10000"/>
              <a:gd name="connsiteY9" fmla="*/ 10000 h 10100"/>
              <a:gd name="connsiteX10" fmla="*/ 8028 w 10000"/>
              <a:gd name="connsiteY10" fmla="*/ 10000 h 10100"/>
              <a:gd name="connsiteX11" fmla="*/ 7485 w 10000"/>
              <a:gd name="connsiteY11" fmla="*/ 8641 h 10100"/>
              <a:gd name="connsiteX12" fmla="*/ 6599 w 10000"/>
              <a:gd name="connsiteY12" fmla="*/ 4333 h 10100"/>
              <a:gd name="connsiteX13" fmla="*/ 6599 w 10000"/>
              <a:gd name="connsiteY13" fmla="*/ 4333 h 10100"/>
              <a:gd name="connsiteX14" fmla="*/ 6599 w 10000"/>
              <a:gd name="connsiteY14" fmla="*/ 6590 h 10100"/>
              <a:gd name="connsiteX15" fmla="*/ 10000 w 10000"/>
              <a:gd name="connsiteY15" fmla="*/ 3205 h 10100"/>
              <a:gd name="connsiteX16" fmla="*/ 6599 w 10000"/>
              <a:gd name="connsiteY16" fmla="*/ 0 h 10100"/>
              <a:gd name="connsiteX17" fmla="*/ 6599 w 10000"/>
              <a:gd name="connsiteY17" fmla="*/ 2051 h 10100"/>
              <a:gd name="connsiteX18" fmla="*/ 2676 w 10000"/>
              <a:gd name="connsiteY18" fmla="*/ 7051 h 10100"/>
              <a:gd name="connsiteX19" fmla="*/ 6599 w 10000"/>
              <a:gd name="connsiteY19" fmla="*/ 4333 h 10100"/>
              <a:gd name="connsiteX0" fmla="*/ 7682 w 10197"/>
              <a:gd name="connsiteY0" fmla="*/ 8641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7682 w 10197"/>
              <a:gd name="connsiteY10" fmla="*/ 8641 h 10022"/>
              <a:gd name="connsiteX11" fmla="*/ 6796 w 10197"/>
              <a:gd name="connsiteY11" fmla="*/ 4333 h 10022"/>
              <a:gd name="connsiteX12" fmla="*/ 6796 w 10197"/>
              <a:gd name="connsiteY12" fmla="*/ 4333 h 10022"/>
              <a:gd name="connsiteX13" fmla="*/ 6796 w 10197"/>
              <a:gd name="connsiteY13" fmla="*/ 6590 h 10022"/>
              <a:gd name="connsiteX14" fmla="*/ 10197 w 10197"/>
              <a:gd name="connsiteY14" fmla="*/ 3205 h 10022"/>
              <a:gd name="connsiteX15" fmla="*/ 6796 w 10197"/>
              <a:gd name="connsiteY15" fmla="*/ 0 h 10022"/>
              <a:gd name="connsiteX16" fmla="*/ 6796 w 10197"/>
              <a:gd name="connsiteY16" fmla="*/ 2051 h 10022"/>
              <a:gd name="connsiteX17" fmla="*/ 2873 w 10197"/>
              <a:gd name="connsiteY17" fmla="*/ 7051 h 10022"/>
              <a:gd name="connsiteX18" fmla="*/ 6796 w 10197"/>
              <a:gd name="connsiteY18" fmla="*/ 4333 h 10022"/>
              <a:gd name="connsiteX0" fmla="*/ 740 w 10197"/>
              <a:gd name="connsiteY0" fmla="*/ 10000 h 10022"/>
              <a:gd name="connsiteX1" fmla="*/ 7682 w 10197"/>
              <a:gd name="connsiteY1" fmla="*/ 8641 h 10022"/>
              <a:gd name="connsiteX2" fmla="*/ 1263 w 10197"/>
              <a:gd name="connsiteY2" fmla="*/ 8641 h 10022"/>
              <a:gd name="connsiteX3" fmla="*/ 1263 w 10197"/>
              <a:gd name="connsiteY3" fmla="*/ 2975 h 10022"/>
              <a:gd name="connsiteX4" fmla="*/ 2531 w 10197"/>
              <a:gd name="connsiteY4" fmla="*/ 2975 h 10022"/>
              <a:gd name="connsiteX5" fmla="*/ 3598 w 10197"/>
              <a:gd name="connsiteY5" fmla="*/ 1821 h 10022"/>
              <a:gd name="connsiteX6" fmla="*/ 740 w 10197"/>
              <a:gd name="connsiteY6" fmla="*/ 1821 h 10022"/>
              <a:gd name="connsiteX7" fmla="*/ 197 w 10197"/>
              <a:gd name="connsiteY7" fmla="*/ 2282 h 10022"/>
              <a:gd name="connsiteX8" fmla="*/ 197 w 10197"/>
              <a:gd name="connsiteY8" fmla="*/ 9308 h 10022"/>
              <a:gd name="connsiteX9" fmla="*/ 740 w 10197"/>
              <a:gd name="connsiteY9" fmla="*/ 10000 h 10022"/>
              <a:gd name="connsiteX10" fmla="*/ 6796 w 10197"/>
              <a:gd name="connsiteY10" fmla="*/ 4333 h 10022"/>
              <a:gd name="connsiteX11" fmla="*/ 6796 w 10197"/>
              <a:gd name="connsiteY11" fmla="*/ 4333 h 10022"/>
              <a:gd name="connsiteX12" fmla="*/ 6796 w 10197"/>
              <a:gd name="connsiteY12" fmla="*/ 6590 h 10022"/>
              <a:gd name="connsiteX13" fmla="*/ 10197 w 10197"/>
              <a:gd name="connsiteY13" fmla="*/ 3205 h 10022"/>
              <a:gd name="connsiteX14" fmla="*/ 6796 w 10197"/>
              <a:gd name="connsiteY14" fmla="*/ 0 h 10022"/>
              <a:gd name="connsiteX15" fmla="*/ 6796 w 10197"/>
              <a:gd name="connsiteY15" fmla="*/ 2051 h 10022"/>
              <a:gd name="connsiteX16" fmla="*/ 2873 w 10197"/>
              <a:gd name="connsiteY16" fmla="*/ 7051 h 10022"/>
              <a:gd name="connsiteX17" fmla="*/ 6796 w 10197"/>
              <a:gd name="connsiteY17" fmla="*/ 4333 h 10022"/>
              <a:gd name="connsiteX0" fmla="*/ 554 w 10554"/>
              <a:gd name="connsiteY0" fmla="*/ 9308 h 9666"/>
              <a:gd name="connsiteX1" fmla="*/ 8039 w 10554"/>
              <a:gd name="connsiteY1" fmla="*/ 8641 h 9666"/>
              <a:gd name="connsiteX2" fmla="*/ 1620 w 10554"/>
              <a:gd name="connsiteY2" fmla="*/ 8641 h 9666"/>
              <a:gd name="connsiteX3" fmla="*/ 1620 w 10554"/>
              <a:gd name="connsiteY3" fmla="*/ 2975 h 9666"/>
              <a:gd name="connsiteX4" fmla="*/ 2888 w 10554"/>
              <a:gd name="connsiteY4" fmla="*/ 2975 h 9666"/>
              <a:gd name="connsiteX5" fmla="*/ 3955 w 10554"/>
              <a:gd name="connsiteY5" fmla="*/ 1821 h 9666"/>
              <a:gd name="connsiteX6" fmla="*/ 1097 w 10554"/>
              <a:gd name="connsiteY6" fmla="*/ 1821 h 9666"/>
              <a:gd name="connsiteX7" fmla="*/ 554 w 10554"/>
              <a:gd name="connsiteY7" fmla="*/ 2282 h 9666"/>
              <a:gd name="connsiteX8" fmla="*/ 554 w 10554"/>
              <a:gd name="connsiteY8" fmla="*/ 9308 h 9666"/>
              <a:gd name="connsiteX9" fmla="*/ 7153 w 10554"/>
              <a:gd name="connsiteY9" fmla="*/ 4333 h 9666"/>
              <a:gd name="connsiteX10" fmla="*/ 7153 w 10554"/>
              <a:gd name="connsiteY10" fmla="*/ 4333 h 9666"/>
              <a:gd name="connsiteX11" fmla="*/ 7153 w 10554"/>
              <a:gd name="connsiteY11" fmla="*/ 6590 h 9666"/>
              <a:gd name="connsiteX12" fmla="*/ 10554 w 10554"/>
              <a:gd name="connsiteY12" fmla="*/ 3205 h 9666"/>
              <a:gd name="connsiteX13" fmla="*/ 7153 w 10554"/>
              <a:gd name="connsiteY13" fmla="*/ 0 h 9666"/>
              <a:gd name="connsiteX14" fmla="*/ 7153 w 10554"/>
              <a:gd name="connsiteY14" fmla="*/ 2051 h 9666"/>
              <a:gd name="connsiteX15" fmla="*/ 3230 w 10554"/>
              <a:gd name="connsiteY15" fmla="*/ 7051 h 9666"/>
              <a:gd name="connsiteX16" fmla="*/ 7153 w 10554"/>
              <a:gd name="connsiteY16" fmla="*/ 4333 h 9666"/>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2736 w 10000"/>
              <a:gd name="connsiteY4" fmla="*/ 3078 h 10000"/>
              <a:gd name="connsiteX5" fmla="*/ 1039 w 10000"/>
              <a:gd name="connsiteY5" fmla="*/ 1884 h 10000"/>
              <a:gd name="connsiteX6" fmla="*/ 525 w 10000"/>
              <a:gd name="connsiteY6" fmla="*/ 2361 h 10000"/>
              <a:gd name="connsiteX7" fmla="*/ 525 w 10000"/>
              <a:gd name="connsiteY7" fmla="*/ 9630 h 10000"/>
              <a:gd name="connsiteX8" fmla="*/ 6778 w 10000"/>
              <a:gd name="connsiteY8" fmla="*/ 4483 h 10000"/>
              <a:gd name="connsiteX9" fmla="*/ 6778 w 10000"/>
              <a:gd name="connsiteY9" fmla="*/ 4483 h 10000"/>
              <a:gd name="connsiteX10" fmla="*/ 6778 w 10000"/>
              <a:gd name="connsiteY10" fmla="*/ 6818 h 10000"/>
              <a:gd name="connsiteX11" fmla="*/ 10000 w 10000"/>
              <a:gd name="connsiteY11" fmla="*/ 3316 h 10000"/>
              <a:gd name="connsiteX12" fmla="*/ 6778 w 10000"/>
              <a:gd name="connsiteY12" fmla="*/ 0 h 10000"/>
              <a:gd name="connsiteX13" fmla="*/ 6778 w 10000"/>
              <a:gd name="connsiteY13" fmla="*/ 2122 h 10000"/>
              <a:gd name="connsiteX14" fmla="*/ 3060 w 10000"/>
              <a:gd name="connsiteY14" fmla="*/ 7295 h 10000"/>
              <a:gd name="connsiteX15" fmla="*/ 6778 w 10000"/>
              <a:gd name="connsiteY15" fmla="*/ 4483 h 10000"/>
              <a:gd name="connsiteX0" fmla="*/ 525 w 10000"/>
              <a:gd name="connsiteY0" fmla="*/ 9630 h 10000"/>
              <a:gd name="connsiteX1" fmla="*/ 7617 w 10000"/>
              <a:gd name="connsiteY1" fmla="*/ 8940 h 10000"/>
              <a:gd name="connsiteX2" fmla="*/ 1535 w 10000"/>
              <a:gd name="connsiteY2" fmla="*/ 8940 h 10000"/>
              <a:gd name="connsiteX3" fmla="*/ 1535 w 10000"/>
              <a:gd name="connsiteY3" fmla="*/ 3078 h 10000"/>
              <a:gd name="connsiteX4" fmla="*/ 1039 w 10000"/>
              <a:gd name="connsiteY4" fmla="*/ 1884 h 10000"/>
              <a:gd name="connsiteX5" fmla="*/ 525 w 10000"/>
              <a:gd name="connsiteY5" fmla="*/ 2361 h 10000"/>
              <a:gd name="connsiteX6" fmla="*/ 525 w 10000"/>
              <a:gd name="connsiteY6" fmla="*/ 9630 h 10000"/>
              <a:gd name="connsiteX7" fmla="*/ 6778 w 10000"/>
              <a:gd name="connsiteY7" fmla="*/ 4483 h 10000"/>
              <a:gd name="connsiteX8" fmla="*/ 6778 w 10000"/>
              <a:gd name="connsiteY8" fmla="*/ 4483 h 10000"/>
              <a:gd name="connsiteX9" fmla="*/ 6778 w 10000"/>
              <a:gd name="connsiteY9" fmla="*/ 6818 h 10000"/>
              <a:gd name="connsiteX10" fmla="*/ 10000 w 10000"/>
              <a:gd name="connsiteY10" fmla="*/ 3316 h 10000"/>
              <a:gd name="connsiteX11" fmla="*/ 6778 w 10000"/>
              <a:gd name="connsiteY11" fmla="*/ 0 h 10000"/>
              <a:gd name="connsiteX12" fmla="*/ 6778 w 10000"/>
              <a:gd name="connsiteY12" fmla="*/ 2122 h 10000"/>
              <a:gd name="connsiteX13" fmla="*/ 3060 w 10000"/>
              <a:gd name="connsiteY13" fmla="*/ 7295 h 10000"/>
              <a:gd name="connsiteX14" fmla="*/ 6778 w 10000"/>
              <a:gd name="connsiteY14" fmla="*/ 4483 h 10000"/>
              <a:gd name="connsiteX0" fmla="*/ 525 w 10000"/>
              <a:gd name="connsiteY0" fmla="*/ 9630 h 10000"/>
              <a:gd name="connsiteX1" fmla="*/ 7617 w 10000"/>
              <a:gd name="connsiteY1" fmla="*/ 8940 h 10000"/>
              <a:gd name="connsiteX2" fmla="*/ 1535 w 10000"/>
              <a:gd name="connsiteY2" fmla="*/ 8940 h 10000"/>
              <a:gd name="connsiteX3" fmla="*/ 1039 w 10000"/>
              <a:gd name="connsiteY3" fmla="*/ 1884 h 10000"/>
              <a:gd name="connsiteX4" fmla="*/ 525 w 10000"/>
              <a:gd name="connsiteY4" fmla="*/ 2361 h 10000"/>
              <a:gd name="connsiteX5" fmla="*/ 525 w 10000"/>
              <a:gd name="connsiteY5" fmla="*/ 9630 h 10000"/>
              <a:gd name="connsiteX6" fmla="*/ 6778 w 10000"/>
              <a:gd name="connsiteY6" fmla="*/ 4483 h 10000"/>
              <a:gd name="connsiteX7" fmla="*/ 6778 w 10000"/>
              <a:gd name="connsiteY7" fmla="*/ 4483 h 10000"/>
              <a:gd name="connsiteX8" fmla="*/ 6778 w 10000"/>
              <a:gd name="connsiteY8" fmla="*/ 6818 h 10000"/>
              <a:gd name="connsiteX9" fmla="*/ 10000 w 10000"/>
              <a:gd name="connsiteY9" fmla="*/ 3316 h 10000"/>
              <a:gd name="connsiteX10" fmla="*/ 6778 w 10000"/>
              <a:gd name="connsiteY10" fmla="*/ 0 h 10000"/>
              <a:gd name="connsiteX11" fmla="*/ 6778 w 10000"/>
              <a:gd name="connsiteY11" fmla="*/ 2122 h 10000"/>
              <a:gd name="connsiteX12" fmla="*/ 3060 w 10000"/>
              <a:gd name="connsiteY12" fmla="*/ 7295 h 10000"/>
              <a:gd name="connsiteX13" fmla="*/ 6778 w 10000"/>
              <a:gd name="connsiteY13" fmla="*/ 4483 h 10000"/>
              <a:gd name="connsiteX0" fmla="*/ 564 w 10039"/>
              <a:gd name="connsiteY0" fmla="*/ 9630 h 10000"/>
              <a:gd name="connsiteX1" fmla="*/ 7656 w 10039"/>
              <a:gd name="connsiteY1" fmla="*/ 8940 h 10000"/>
              <a:gd name="connsiteX2" fmla="*/ 1574 w 10039"/>
              <a:gd name="connsiteY2" fmla="*/ 8940 h 10000"/>
              <a:gd name="connsiteX3" fmla="*/ 564 w 10039"/>
              <a:gd name="connsiteY3" fmla="*/ 2361 h 10000"/>
              <a:gd name="connsiteX4" fmla="*/ 564 w 10039"/>
              <a:gd name="connsiteY4" fmla="*/ 9630 h 10000"/>
              <a:gd name="connsiteX5" fmla="*/ 6817 w 10039"/>
              <a:gd name="connsiteY5" fmla="*/ 4483 h 10000"/>
              <a:gd name="connsiteX6" fmla="*/ 6817 w 10039"/>
              <a:gd name="connsiteY6" fmla="*/ 4483 h 10000"/>
              <a:gd name="connsiteX7" fmla="*/ 6817 w 10039"/>
              <a:gd name="connsiteY7" fmla="*/ 6818 h 10000"/>
              <a:gd name="connsiteX8" fmla="*/ 10039 w 10039"/>
              <a:gd name="connsiteY8" fmla="*/ 3316 h 10000"/>
              <a:gd name="connsiteX9" fmla="*/ 6817 w 10039"/>
              <a:gd name="connsiteY9" fmla="*/ 0 h 10000"/>
              <a:gd name="connsiteX10" fmla="*/ 6817 w 10039"/>
              <a:gd name="connsiteY10" fmla="*/ 2122 h 10000"/>
              <a:gd name="connsiteX11" fmla="*/ 3099 w 10039"/>
              <a:gd name="connsiteY11" fmla="*/ 7295 h 10000"/>
              <a:gd name="connsiteX12" fmla="*/ 6817 w 10039"/>
              <a:gd name="connsiteY12" fmla="*/ 4483 h 10000"/>
              <a:gd name="connsiteX0" fmla="*/ 454 w 9929"/>
              <a:gd name="connsiteY0" fmla="*/ 9630 h 10000"/>
              <a:gd name="connsiteX1" fmla="*/ 7546 w 9929"/>
              <a:gd name="connsiteY1" fmla="*/ 8940 h 10000"/>
              <a:gd name="connsiteX2" fmla="*/ 1464 w 9929"/>
              <a:gd name="connsiteY2" fmla="*/ 8940 h 10000"/>
              <a:gd name="connsiteX3" fmla="*/ 454 w 9929"/>
              <a:gd name="connsiteY3" fmla="*/ 9630 h 10000"/>
              <a:gd name="connsiteX4" fmla="*/ 6707 w 9929"/>
              <a:gd name="connsiteY4" fmla="*/ 4483 h 10000"/>
              <a:gd name="connsiteX5" fmla="*/ 6707 w 9929"/>
              <a:gd name="connsiteY5" fmla="*/ 4483 h 10000"/>
              <a:gd name="connsiteX6" fmla="*/ 6707 w 9929"/>
              <a:gd name="connsiteY6" fmla="*/ 6818 h 10000"/>
              <a:gd name="connsiteX7" fmla="*/ 9929 w 9929"/>
              <a:gd name="connsiteY7" fmla="*/ 3316 h 10000"/>
              <a:gd name="connsiteX8" fmla="*/ 6707 w 9929"/>
              <a:gd name="connsiteY8" fmla="*/ 0 h 10000"/>
              <a:gd name="connsiteX9" fmla="*/ 6707 w 9929"/>
              <a:gd name="connsiteY9" fmla="*/ 2122 h 10000"/>
              <a:gd name="connsiteX10" fmla="*/ 2989 w 9929"/>
              <a:gd name="connsiteY10" fmla="*/ 7295 h 10000"/>
              <a:gd name="connsiteX11" fmla="*/ 6707 w 9929"/>
              <a:gd name="connsiteY11" fmla="*/ 4483 h 10000"/>
              <a:gd name="connsiteX0" fmla="*/ 0 w 8526"/>
              <a:gd name="connsiteY0" fmla="*/ 8940 h 8940"/>
              <a:gd name="connsiteX1" fmla="*/ 6126 w 8526"/>
              <a:gd name="connsiteY1" fmla="*/ 8940 h 8940"/>
              <a:gd name="connsiteX2" fmla="*/ 0 w 8526"/>
              <a:gd name="connsiteY2" fmla="*/ 8940 h 8940"/>
              <a:gd name="connsiteX3" fmla="*/ 5281 w 8526"/>
              <a:gd name="connsiteY3" fmla="*/ 4483 h 8940"/>
              <a:gd name="connsiteX4" fmla="*/ 5281 w 8526"/>
              <a:gd name="connsiteY4" fmla="*/ 4483 h 8940"/>
              <a:gd name="connsiteX5" fmla="*/ 5281 w 8526"/>
              <a:gd name="connsiteY5" fmla="*/ 6818 h 8940"/>
              <a:gd name="connsiteX6" fmla="*/ 8526 w 8526"/>
              <a:gd name="connsiteY6" fmla="*/ 3316 h 8940"/>
              <a:gd name="connsiteX7" fmla="*/ 5281 w 8526"/>
              <a:gd name="connsiteY7" fmla="*/ 0 h 8940"/>
              <a:gd name="connsiteX8" fmla="*/ 5281 w 8526"/>
              <a:gd name="connsiteY8" fmla="*/ 2122 h 8940"/>
              <a:gd name="connsiteX9" fmla="*/ 1536 w 8526"/>
              <a:gd name="connsiteY9" fmla="*/ 7295 h 8940"/>
              <a:gd name="connsiteX10" fmla="*/ 5281 w 8526"/>
              <a:gd name="connsiteY10" fmla="*/ 4483 h 8940"/>
              <a:gd name="connsiteX0" fmla="*/ 4392 w 8198"/>
              <a:gd name="connsiteY0" fmla="*/ 5015 h 8160"/>
              <a:gd name="connsiteX1" fmla="*/ 4392 w 8198"/>
              <a:gd name="connsiteY1" fmla="*/ 5015 h 8160"/>
              <a:gd name="connsiteX2" fmla="*/ 4392 w 8198"/>
              <a:gd name="connsiteY2" fmla="*/ 7626 h 8160"/>
              <a:gd name="connsiteX3" fmla="*/ 8198 w 8198"/>
              <a:gd name="connsiteY3" fmla="*/ 3709 h 8160"/>
              <a:gd name="connsiteX4" fmla="*/ 4392 w 8198"/>
              <a:gd name="connsiteY4" fmla="*/ 0 h 8160"/>
              <a:gd name="connsiteX5" fmla="*/ 4392 w 8198"/>
              <a:gd name="connsiteY5" fmla="*/ 2374 h 8160"/>
              <a:gd name="connsiteX6" fmla="*/ 0 w 8198"/>
              <a:gd name="connsiteY6" fmla="*/ 8160 h 8160"/>
              <a:gd name="connsiteX7" fmla="*/ 4392 w 8198"/>
              <a:gd name="connsiteY7" fmla="*/ 5015 h 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8" h="8160">
                <a:moveTo>
                  <a:pt x="4392" y="5015"/>
                </a:moveTo>
                <a:lnTo>
                  <a:pt x="4392" y="5015"/>
                </a:lnTo>
                <a:lnTo>
                  <a:pt x="4392" y="7626"/>
                </a:lnTo>
                <a:lnTo>
                  <a:pt x="8198" y="3709"/>
                </a:lnTo>
                <a:lnTo>
                  <a:pt x="4392" y="0"/>
                </a:lnTo>
                <a:lnTo>
                  <a:pt x="4392" y="2374"/>
                </a:lnTo>
                <a:cubicBezTo>
                  <a:pt x="0" y="2374"/>
                  <a:pt x="0" y="8160"/>
                  <a:pt x="0" y="8160"/>
                </a:cubicBezTo>
                <a:cubicBezTo>
                  <a:pt x="1194" y="5549"/>
                  <a:pt x="2005" y="5015"/>
                  <a:pt x="4392" y="5015"/>
                </a:cubicBezTo>
                <a:close/>
              </a:path>
            </a:pathLst>
          </a:custGeom>
          <a:solidFill>
            <a:schemeClr val="accent3"/>
          </a:solidFill>
          <a:ln>
            <a:noFill/>
          </a:ln>
          <a:effectLst/>
          <a:extLst/>
        </p:spPr>
        <p:txBody>
          <a:bodyPr wrap="none" lIns="12891" tIns="6445" rIns="12891" bIns="6445" anchor="ctr"/>
          <a:lstStyle/>
          <a:p>
            <a:pPr eaLnBrk="1" fontAlgn="auto" hangingPunct="1">
              <a:spcBef>
                <a:spcPts val="0"/>
              </a:spcBef>
              <a:spcAft>
                <a:spcPts val="0"/>
              </a:spcAft>
              <a:defRPr/>
            </a:pPr>
            <a:endParaRPr lang="en-US" dirty="0">
              <a:solidFill>
                <a:prstClr val="black"/>
              </a:solidFill>
              <a:latin typeface="Arial"/>
              <a:ea typeface="+mn-ea"/>
            </a:endParaRPr>
          </a:p>
        </p:txBody>
      </p:sp>
      <p:sp>
        <p:nvSpPr>
          <p:cNvPr id="401"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2C7C7DD4-EEA1-4955-9C27-8514F0C5A29F}" type="slidenum">
              <a:rPr lang="fr-FR" sz="1200" smtClean="0">
                <a:latin typeface="Gill Sans" panose="020B0604020202020204"/>
              </a:rPr>
              <a:pPr algn="ctr"/>
              <a:t>6</a:t>
            </a:fld>
            <a:r>
              <a:rPr lang="fr-FR" sz="1200" smtClean="0">
                <a:latin typeface="Gill Sans" panose="020B0604020202020204"/>
              </a:rPr>
              <a:t> / 32</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4205004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3"/>
                                        </p:tgtEl>
                                        <p:attrNameLst>
                                          <p:attrName/>
                                        </p:attrNameLst>
                                      </p:cBhvr>
                                      <p:to>
                                        <p:strVal val="visible"/>
                                      </p:to>
                                    </p:set>
                                    <p:anim calcmode="lin" valueType="num">
                                      <p:cBhvr additive="base">
                                        <p:cTn id="7" dur="500" fill="hold"/>
                                        <p:tgtEl>
                                          <p:spTgt spid="73"/>
                                        </p:tgtEl>
                                        <p:attrNameLst>
                                          <p:attrName/>
                                        </p:attrNameLst>
                                      </p:cBhvr>
                                      <p:tavLst>
                                        <p:tav tm="0">
                                          <p:val>
                                            <p:strVal val="1+#ppt_w/2"/>
                                          </p:val>
                                        </p:tav>
                                        <p:tav tm="100000">
                                          <p:val>
                                            <p:strVal val="#ppt_x"/>
                                          </p:val>
                                        </p:tav>
                                      </p:tavLst>
                                    </p:anim>
                                    <p:anim calcmode="lin" valueType="num">
                                      <p:cBhvr additive="base">
                                        <p:cTn id="8" dur="500" fill="hold"/>
                                        <p:tgtEl>
                                          <p:spTgt spid="73"/>
                                        </p:tgtEl>
                                        <p:attrNameLst>
                                          <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69"/>
                                        </p:tgtEl>
                                        <p:attrNameLst>
                                          <p:attrName/>
                                        </p:attrNameLst>
                                      </p:cBhvr>
                                      <p:to>
                                        <p:strVal val="visible"/>
                                      </p:to>
                                    </p:set>
                                    <p:anim calcmode="lin" valueType="num">
                                      <p:cBhvr>
                                        <p:cTn id="12" dur="500" fill="hold"/>
                                        <p:tgtEl>
                                          <p:spTgt spid="369"/>
                                        </p:tgtEl>
                                        <p:attrNameLst>
                                          <p:attrName/>
                                        </p:attrNameLst>
                                      </p:cBhvr>
                                      <p:tavLst>
                                        <p:tav tm="0">
                                          <p:val>
                                            <p:fltVal val="0"/>
                                          </p:val>
                                        </p:tav>
                                        <p:tav tm="100000">
                                          <p:val>
                                            <p:strVal val="#ppt_w"/>
                                          </p:val>
                                        </p:tav>
                                      </p:tavLst>
                                    </p:anim>
                                    <p:anim calcmode="lin" valueType="num">
                                      <p:cBhvr>
                                        <p:cTn id="13" dur="500" fill="hold"/>
                                        <p:tgtEl>
                                          <p:spTgt spid="369"/>
                                        </p:tgtEl>
                                        <p:attrNameLst>
                                          <p:attrName/>
                                        </p:attrNameLst>
                                      </p:cBhvr>
                                      <p:tavLst>
                                        <p:tav tm="0">
                                          <p:val>
                                            <p:fltVal val="0"/>
                                          </p:val>
                                        </p:tav>
                                        <p:tav tm="100000">
                                          <p:val>
                                            <p:strVal val="#ppt_h"/>
                                          </p:val>
                                        </p:tav>
                                      </p:tavLst>
                                    </p:anim>
                                    <p:animEffect transition="in" filter="fade">
                                      <p:cBhvr>
                                        <p:cTn id="14" dur="500"/>
                                        <p:tgtEl>
                                          <p:spTgt spid="36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6"/>
                                        </p:tgtEl>
                                        <p:attrNameLst>
                                          <p:attrName/>
                                        </p:attrNameLst>
                                      </p:cBhvr>
                                      <p:to>
                                        <p:strVal val="visible"/>
                                      </p:to>
                                    </p:set>
                                    <p:anim calcmode="lin" valueType="num">
                                      <p:cBhvr>
                                        <p:cTn id="18" dur="500" fill="hold"/>
                                        <p:tgtEl>
                                          <p:spTgt spid="376"/>
                                        </p:tgtEl>
                                        <p:attrNameLst>
                                          <p:attrName/>
                                        </p:attrNameLst>
                                      </p:cBhvr>
                                      <p:tavLst>
                                        <p:tav tm="0">
                                          <p:val>
                                            <p:fltVal val="0"/>
                                          </p:val>
                                        </p:tav>
                                        <p:tav tm="100000">
                                          <p:val>
                                            <p:strVal val="#ppt_w"/>
                                          </p:val>
                                        </p:tav>
                                      </p:tavLst>
                                    </p:anim>
                                    <p:anim calcmode="lin" valueType="num">
                                      <p:cBhvr>
                                        <p:cTn id="19" dur="500" fill="hold"/>
                                        <p:tgtEl>
                                          <p:spTgt spid="376"/>
                                        </p:tgtEl>
                                        <p:attrNameLst>
                                          <p:attrName/>
                                        </p:attrNameLst>
                                      </p:cBhvr>
                                      <p:tavLst>
                                        <p:tav tm="0">
                                          <p:val>
                                            <p:fltVal val="0"/>
                                          </p:val>
                                        </p:tav>
                                        <p:tav tm="100000">
                                          <p:val>
                                            <p:strVal val="#ppt_h"/>
                                          </p:val>
                                        </p:tav>
                                      </p:tavLst>
                                    </p:anim>
                                    <p:animEffect transition="in" filter="fade">
                                      <p:cBhvr>
                                        <p:cTn id="20" dur="500"/>
                                        <p:tgtEl>
                                          <p:spTgt spid="37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7"/>
                                        </p:tgtEl>
                                        <p:attrNameLst>
                                          <p:attrName/>
                                        </p:attrNameLst>
                                      </p:cBhvr>
                                      <p:to>
                                        <p:strVal val="visible"/>
                                      </p:to>
                                    </p:set>
                                    <p:anim calcmode="lin" valueType="num">
                                      <p:cBhvr>
                                        <p:cTn id="24" dur="500" fill="hold"/>
                                        <p:tgtEl>
                                          <p:spTgt spid="377"/>
                                        </p:tgtEl>
                                        <p:attrNameLst>
                                          <p:attrName/>
                                        </p:attrNameLst>
                                      </p:cBhvr>
                                      <p:tavLst>
                                        <p:tav tm="0">
                                          <p:val>
                                            <p:fltVal val="0"/>
                                          </p:val>
                                        </p:tav>
                                        <p:tav tm="100000">
                                          <p:val>
                                            <p:strVal val="#ppt_w"/>
                                          </p:val>
                                        </p:tav>
                                      </p:tavLst>
                                    </p:anim>
                                    <p:anim calcmode="lin" valueType="num">
                                      <p:cBhvr>
                                        <p:cTn id="25" dur="500" fill="hold"/>
                                        <p:tgtEl>
                                          <p:spTgt spid="377"/>
                                        </p:tgtEl>
                                        <p:attrNameLst>
                                          <p:attrName/>
                                        </p:attrNameLst>
                                      </p:cBhvr>
                                      <p:tavLst>
                                        <p:tav tm="0">
                                          <p:val>
                                            <p:fltVal val="0"/>
                                          </p:val>
                                        </p:tav>
                                        <p:tav tm="100000">
                                          <p:val>
                                            <p:strVal val="#ppt_h"/>
                                          </p:val>
                                        </p:tav>
                                      </p:tavLst>
                                    </p:anim>
                                    <p:animEffect transition="in" filter="fade">
                                      <p:cBhvr>
                                        <p:cTn id="26" dur="500"/>
                                        <p:tgtEl>
                                          <p:spTgt spid="37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84"/>
                                        </p:tgtEl>
                                        <p:attrNameLst>
                                          <p:attrName/>
                                        </p:attrNameLst>
                                      </p:cBhvr>
                                      <p:to>
                                        <p:strVal val="visible"/>
                                      </p:to>
                                    </p:set>
                                    <p:anim calcmode="lin" valueType="num">
                                      <p:cBhvr>
                                        <p:cTn id="30" dur="500" fill="hold"/>
                                        <p:tgtEl>
                                          <p:spTgt spid="384"/>
                                        </p:tgtEl>
                                        <p:attrNameLst>
                                          <p:attrName/>
                                        </p:attrNameLst>
                                      </p:cBhvr>
                                      <p:tavLst>
                                        <p:tav tm="0">
                                          <p:val>
                                            <p:fltVal val="0"/>
                                          </p:val>
                                        </p:tav>
                                        <p:tav tm="100000">
                                          <p:val>
                                            <p:strVal val="#ppt_w"/>
                                          </p:val>
                                        </p:tav>
                                      </p:tavLst>
                                    </p:anim>
                                    <p:anim calcmode="lin" valueType="num">
                                      <p:cBhvr>
                                        <p:cTn id="31" dur="500" fill="hold"/>
                                        <p:tgtEl>
                                          <p:spTgt spid="384"/>
                                        </p:tgtEl>
                                        <p:attrNameLst>
                                          <p:attrName/>
                                        </p:attrNameLst>
                                      </p:cBhvr>
                                      <p:tavLst>
                                        <p:tav tm="0">
                                          <p:val>
                                            <p:fltVal val="0"/>
                                          </p:val>
                                        </p:tav>
                                        <p:tav tm="100000">
                                          <p:val>
                                            <p:strVal val="#ppt_h"/>
                                          </p:val>
                                        </p:tav>
                                      </p:tavLst>
                                    </p:anim>
                                    <p:animEffect transition="in" filter="fade">
                                      <p:cBhvr>
                                        <p:cTn id="32" dur="500"/>
                                        <p:tgtEl>
                                          <p:spTgt spid="38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85"/>
                                        </p:tgtEl>
                                        <p:attrNameLst>
                                          <p:attrName/>
                                        </p:attrNameLst>
                                      </p:cBhvr>
                                      <p:to>
                                        <p:strVal val="visible"/>
                                      </p:to>
                                    </p:set>
                                    <p:anim calcmode="lin" valueType="num">
                                      <p:cBhvr>
                                        <p:cTn id="36" dur="500" fill="hold"/>
                                        <p:tgtEl>
                                          <p:spTgt spid="385"/>
                                        </p:tgtEl>
                                        <p:attrNameLst>
                                          <p:attrName/>
                                        </p:attrNameLst>
                                      </p:cBhvr>
                                      <p:tavLst>
                                        <p:tav tm="0">
                                          <p:val>
                                            <p:fltVal val="0"/>
                                          </p:val>
                                        </p:tav>
                                        <p:tav tm="100000">
                                          <p:val>
                                            <p:strVal val="#ppt_w"/>
                                          </p:val>
                                        </p:tav>
                                      </p:tavLst>
                                    </p:anim>
                                    <p:anim calcmode="lin" valueType="num">
                                      <p:cBhvr>
                                        <p:cTn id="37" dur="500" fill="hold"/>
                                        <p:tgtEl>
                                          <p:spTgt spid="385"/>
                                        </p:tgtEl>
                                        <p:attrNameLst>
                                          <p:attrName/>
                                        </p:attrNameLst>
                                      </p:cBhvr>
                                      <p:tavLst>
                                        <p:tav tm="0">
                                          <p:val>
                                            <p:fltVal val="0"/>
                                          </p:val>
                                        </p:tav>
                                        <p:tav tm="100000">
                                          <p:val>
                                            <p:strVal val="#ppt_h"/>
                                          </p:val>
                                        </p:tav>
                                      </p:tavLst>
                                    </p:anim>
                                    <p:animEffect transition="in" filter="fade">
                                      <p:cBhvr>
                                        <p:cTn id="38" dur="500"/>
                                        <p:tgtEl>
                                          <p:spTgt spid="385"/>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393"/>
                                        </p:tgtEl>
                                        <p:attrNameLst>
                                          <p:attrName/>
                                        </p:attrNameLst>
                                      </p:cBhvr>
                                      <p:to>
                                        <p:strVal val="visible"/>
                                      </p:to>
                                    </p:set>
                                    <p:anim calcmode="lin" valueType="num">
                                      <p:cBhvr>
                                        <p:cTn id="42" dur="500" fill="hold"/>
                                        <p:tgtEl>
                                          <p:spTgt spid="393"/>
                                        </p:tgtEl>
                                        <p:attrNameLst>
                                          <p:attrName/>
                                        </p:attrNameLst>
                                      </p:cBhvr>
                                      <p:tavLst>
                                        <p:tav tm="0">
                                          <p:val>
                                            <p:fltVal val="0"/>
                                          </p:val>
                                        </p:tav>
                                        <p:tav tm="100000">
                                          <p:val>
                                            <p:strVal val="#ppt_w"/>
                                          </p:val>
                                        </p:tav>
                                      </p:tavLst>
                                    </p:anim>
                                    <p:anim calcmode="lin" valueType="num">
                                      <p:cBhvr>
                                        <p:cTn id="43" dur="500" fill="hold"/>
                                        <p:tgtEl>
                                          <p:spTgt spid="393"/>
                                        </p:tgtEl>
                                        <p:attrNameLst>
                                          <p:attrName/>
                                        </p:attrNameLst>
                                      </p:cBhvr>
                                      <p:tavLst>
                                        <p:tav tm="0">
                                          <p:val>
                                            <p:fltVal val="0"/>
                                          </p:val>
                                        </p:tav>
                                        <p:tav tm="100000">
                                          <p:val>
                                            <p:strVal val="#ppt_h"/>
                                          </p:val>
                                        </p:tav>
                                      </p:tavLst>
                                    </p:anim>
                                    <p:animEffect transition="in" filter="fade">
                                      <p:cBhvr>
                                        <p:cTn id="44" dur="500"/>
                                        <p:tgtEl>
                                          <p:spTgt spid="393"/>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400"/>
                                        </p:tgtEl>
                                        <p:attrNameLst>
                                          <p:attrName/>
                                        </p:attrNameLst>
                                      </p:cBhvr>
                                      <p:to>
                                        <p:strVal val="visible"/>
                                      </p:to>
                                    </p:set>
                                    <p:anim calcmode="lin" valueType="num">
                                      <p:cBhvr>
                                        <p:cTn id="48" dur="500" fill="hold"/>
                                        <p:tgtEl>
                                          <p:spTgt spid="400"/>
                                        </p:tgtEl>
                                        <p:attrNameLst>
                                          <p:attrName/>
                                        </p:attrNameLst>
                                      </p:cBhvr>
                                      <p:tavLst>
                                        <p:tav tm="0">
                                          <p:val>
                                            <p:fltVal val="0"/>
                                          </p:val>
                                        </p:tav>
                                        <p:tav tm="100000">
                                          <p:val>
                                            <p:strVal val="#ppt_w"/>
                                          </p:val>
                                        </p:tav>
                                      </p:tavLst>
                                    </p:anim>
                                    <p:anim calcmode="lin" valueType="num">
                                      <p:cBhvr>
                                        <p:cTn id="49" dur="500" fill="hold"/>
                                        <p:tgtEl>
                                          <p:spTgt spid="400"/>
                                        </p:tgtEl>
                                        <p:attrNameLst>
                                          <p:attrName/>
                                        </p:attrNameLst>
                                      </p:cBhvr>
                                      <p:tavLst>
                                        <p:tav tm="0">
                                          <p:val>
                                            <p:fltVal val="0"/>
                                          </p:val>
                                        </p:tav>
                                        <p:tav tm="100000">
                                          <p:val>
                                            <p:strVal val="#ppt_h"/>
                                          </p:val>
                                        </p:tav>
                                      </p:tavLst>
                                    </p:anim>
                                    <p:animEffect transition="in" filter="fade">
                                      <p:cBhvr>
                                        <p:cTn id="50" dur="500"/>
                                        <p:tgtEl>
                                          <p:spTgt spid="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animBg="1"/>
      <p:bldP spid="384" grpId="0" animBg="1"/>
      <p:bldP spid="4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04800" y="958850"/>
            <a:ext cx="6350000" cy="467360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dirty="0">
                <a:solidFill>
                  <a:srgbClr val="17375E"/>
                </a:solidFill>
                <a:latin typeface="Gill Sans" panose="020B0604020202020204"/>
              </a:rPr>
              <a:t>La planification détaillée des activités de “ contenu </a:t>
            </a:r>
            <a:r>
              <a:rPr lang="fr-FR" sz="2000" b="1" dirty="0" smtClean="0">
                <a:solidFill>
                  <a:srgbClr val="17375E"/>
                </a:solidFill>
                <a:latin typeface="Gill Sans" panose="020B0604020202020204"/>
              </a:rPr>
              <a:t>”</a:t>
            </a:r>
          </a:p>
          <a:p>
            <a:pPr lvl="0" algn="just">
              <a:lnSpc>
                <a:spcPts val="2000"/>
              </a:lnSpc>
              <a:spcBef>
                <a:spcPts val="1200"/>
              </a:spcBef>
              <a:spcAft>
                <a:spcPts val="1200"/>
              </a:spcAft>
            </a:pPr>
            <a:r>
              <a:rPr lang="fr-FR" sz="2000" dirty="0">
                <a:solidFill>
                  <a:srgbClr val="17375E"/>
                </a:solidFill>
                <a:latin typeface="Gill Sans" panose="020B0604020202020204"/>
              </a:rPr>
              <a:t>Détailler toutes les sous-activités nécessaires pour atteindre la réalisation de l’activité en question.</a:t>
            </a:r>
          </a:p>
          <a:p>
            <a:pPr lvl="0" algn="just">
              <a:lnSpc>
                <a:spcPts val="2000"/>
              </a:lnSpc>
              <a:spcBef>
                <a:spcPts val="1200"/>
              </a:spcBef>
              <a:spcAft>
                <a:spcPts val="1200"/>
              </a:spcAft>
            </a:pPr>
            <a:r>
              <a:rPr lang="fr-FR" sz="2000" dirty="0">
                <a:solidFill>
                  <a:srgbClr val="17375E"/>
                </a:solidFill>
                <a:latin typeface="Gill Sans" panose="020B0604020202020204"/>
              </a:rPr>
              <a:t>Un plan trop détaillé doit être évité. </a:t>
            </a:r>
            <a:endParaRPr lang="fr-FR" sz="2000" dirty="0" smtClean="0">
              <a:solidFill>
                <a:srgbClr val="17375E"/>
              </a:solidFill>
              <a:latin typeface="Gill Sans" panose="020B0604020202020204"/>
            </a:endParaRPr>
          </a:p>
          <a:p>
            <a:pPr algn="just">
              <a:lnSpc>
                <a:spcPts val="2000"/>
              </a:lnSpc>
              <a:spcBef>
                <a:spcPts val="1200"/>
              </a:spcBef>
              <a:spcAft>
                <a:spcPts val="1200"/>
              </a:spcAft>
            </a:pPr>
            <a:r>
              <a:rPr lang="fr-FR" sz="2000" dirty="0">
                <a:solidFill>
                  <a:srgbClr val="17375E"/>
                </a:solidFill>
                <a:latin typeface="Gill Sans" panose="020B0604020202020204"/>
              </a:rPr>
              <a:t>Au moment où l’exécution du projet démarre la description des activités doit permettre :</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 échelonnement adéquat des activités</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une répartition adéquate des tâches et des responsabilités</a:t>
            </a:r>
          </a:p>
          <a:p>
            <a:pPr marL="285750" lvl="0" indent="-285750" algn="just">
              <a:lnSpc>
                <a:spcPts val="2000"/>
              </a:lnSpc>
              <a:spcBef>
                <a:spcPts val="1200"/>
              </a:spcBef>
              <a:spcAft>
                <a:spcPts val="1200"/>
              </a:spcAft>
              <a:buFont typeface="Arial" panose="020B0604020202020204" pitchFamily="34" charset="0"/>
              <a:buChar char="•"/>
            </a:pPr>
            <a:r>
              <a:rPr lang="fr-FR" sz="2000" dirty="0">
                <a:solidFill>
                  <a:srgbClr val="17375E"/>
                </a:solidFill>
                <a:latin typeface="Gill Sans" panose="020B0604020202020204"/>
              </a:rPr>
              <a:t>une estimation adéquate des moyens financiers et humains ainsi qu’un calcul précis des </a:t>
            </a:r>
            <a:r>
              <a:rPr lang="fr-FR" sz="2000" dirty="0" smtClean="0">
                <a:solidFill>
                  <a:srgbClr val="17375E"/>
                </a:solidFill>
                <a:latin typeface="Gill Sans" panose="020B0604020202020204"/>
              </a:rPr>
              <a:t>coûts</a:t>
            </a:r>
            <a:endParaRPr lang="fr-FR" sz="2000" dirty="0">
              <a:solidFill>
                <a:srgbClr val="17375E"/>
              </a:solidFill>
              <a:latin typeface="Gill Sans" panose="020B0604020202020204"/>
            </a:endParaRPr>
          </a:p>
        </p:txBody>
      </p:sp>
      <p:grpSp>
        <p:nvGrpSpPr>
          <p:cNvPr id="7" name="กลุ่ม 228"/>
          <p:cNvGrpSpPr/>
          <p:nvPr/>
        </p:nvGrpSpPr>
        <p:grpSpPr>
          <a:xfrm>
            <a:off x="6900371" y="3916142"/>
            <a:ext cx="1761479" cy="1272661"/>
            <a:chOff x="265271" y="5859401"/>
            <a:chExt cx="6928271" cy="4729067"/>
          </a:xfrm>
        </p:grpSpPr>
        <p:sp>
          <p:nvSpPr>
            <p:cNvPr id="8" name="Rectangle 500"/>
            <p:cNvSpPr>
              <a:spLocks noChangeArrowheads="1"/>
            </p:cNvSpPr>
            <p:nvPr/>
          </p:nvSpPr>
          <p:spPr bwMode="auto">
            <a:xfrm>
              <a:off x="265271" y="5859401"/>
              <a:ext cx="6545463" cy="4729067"/>
            </a:xfrm>
            <a:prstGeom prst="rect">
              <a:avLst/>
            </a:prstGeom>
            <a:solidFill>
              <a:srgbClr val="FCF3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Rectangle 501"/>
            <p:cNvSpPr>
              <a:spLocks noChangeArrowheads="1"/>
            </p:cNvSpPr>
            <p:nvPr/>
          </p:nvSpPr>
          <p:spPr bwMode="auto">
            <a:xfrm>
              <a:off x="265271" y="5859401"/>
              <a:ext cx="6928271" cy="472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Oval 502"/>
            <p:cNvSpPr>
              <a:spLocks noChangeArrowheads="1"/>
            </p:cNvSpPr>
            <p:nvPr/>
          </p:nvSpPr>
          <p:spPr bwMode="auto">
            <a:xfrm>
              <a:off x="452438" y="6027851"/>
              <a:ext cx="243316" cy="224600"/>
            </a:xfrm>
            <a:prstGeom prst="ellipse">
              <a:avLst/>
            </a:prstGeom>
            <a:solidFill>
              <a:srgbClr val="E64D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Rectangle 506"/>
            <p:cNvSpPr>
              <a:spLocks noChangeArrowheads="1"/>
            </p:cNvSpPr>
            <p:nvPr/>
          </p:nvSpPr>
          <p:spPr bwMode="auto">
            <a:xfrm>
              <a:off x="1032653" y="6533200"/>
              <a:ext cx="37433" cy="2966586"/>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Rectangle 507"/>
            <p:cNvSpPr>
              <a:spLocks noChangeArrowheads="1"/>
            </p:cNvSpPr>
            <p:nvPr/>
          </p:nvSpPr>
          <p:spPr bwMode="auto">
            <a:xfrm>
              <a:off x="1032653" y="6533200"/>
              <a:ext cx="37433" cy="2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 name="Rectangle 508"/>
            <p:cNvSpPr>
              <a:spLocks noChangeArrowheads="1"/>
            </p:cNvSpPr>
            <p:nvPr/>
          </p:nvSpPr>
          <p:spPr bwMode="auto">
            <a:xfrm>
              <a:off x="1949768" y="6533200"/>
              <a:ext cx="18717" cy="2966586"/>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 name="Rectangle 509"/>
            <p:cNvSpPr>
              <a:spLocks noChangeArrowheads="1"/>
            </p:cNvSpPr>
            <p:nvPr/>
          </p:nvSpPr>
          <p:spPr bwMode="auto">
            <a:xfrm>
              <a:off x="1949768" y="6533200"/>
              <a:ext cx="18717" cy="2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Rectangle 510"/>
            <p:cNvSpPr>
              <a:spLocks noChangeArrowheads="1"/>
            </p:cNvSpPr>
            <p:nvPr/>
          </p:nvSpPr>
          <p:spPr bwMode="auto">
            <a:xfrm>
              <a:off x="3128915" y="6533200"/>
              <a:ext cx="18717" cy="2966586"/>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Rectangle 511"/>
            <p:cNvSpPr>
              <a:spLocks noChangeArrowheads="1"/>
            </p:cNvSpPr>
            <p:nvPr/>
          </p:nvSpPr>
          <p:spPr bwMode="auto">
            <a:xfrm>
              <a:off x="3128915" y="6533200"/>
              <a:ext cx="18717" cy="2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 name="Rectangle 512"/>
            <p:cNvSpPr>
              <a:spLocks noChangeArrowheads="1"/>
            </p:cNvSpPr>
            <p:nvPr/>
          </p:nvSpPr>
          <p:spPr bwMode="auto">
            <a:xfrm>
              <a:off x="4308062" y="6533200"/>
              <a:ext cx="18717" cy="2966586"/>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 name="Rectangle 513"/>
            <p:cNvSpPr>
              <a:spLocks noChangeArrowheads="1"/>
            </p:cNvSpPr>
            <p:nvPr/>
          </p:nvSpPr>
          <p:spPr bwMode="auto">
            <a:xfrm>
              <a:off x="4308062" y="6533200"/>
              <a:ext cx="18717" cy="2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 name="Rectangle 514"/>
            <p:cNvSpPr>
              <a:spLocks noChangeArrowheads="1"/>
            </p:cNvSpPr>
            <p:nvPr/>
          </p:nvSpPr>
          <p:spPr bwMode="auto">
            <a:xfrm>
              <a:off x="5487210" y="6533200"/>
              <a:ext cx="18717" cy="2966586"/>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 name="Rectangle 515"/>
            <p:cNvSpPr>
              <a:spLocks noChangeArrowheads="1"/>
            </p:cNvSpPr>
            <p:nvPr/>
          </p:nvSpPr>
          <p:spPr bwMode="auto">
            <a:xfrm>
              <a:off x="5487210" y="6533200"/>
              <a:ext cx="18717" cy="2966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 name="Rectangle 516"/>
            <p:cNvSpPr>
              <a:spLocks noChangeArrowheads="1"/>
            </p:cNvSpPr>
            <p:nvPr/>
          </p:nvSpPr>
          <p:spPr bwMode="auto">
            <a:xfrm>
              <a:off x="1051370" y="9481069"/>
              <a:ext cx="5409104" cy="18717"/>
            </a:xfrm>
            <a:prstGeom prst="rect">
              <a:avLst/>
            </a:prstGeom>
            <a:solidFill>
              <a:srgbClr val="A8AA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2" name="Rectangle 517"/>
            <p:cNvSpPr>
              <a:spLocks noChangeArrowheads="1"/>
            </p:cNvSpPr>
            <p:nvPr/>
          </p:nvSpPr>
          <p:spPr bwMode="auto">
            <a:xfrm>
              <a:off x="1051370" y="9481069"/>
              <a:ext cx="5409104"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3" name="Freeform 518"/>
            <p:cNvSpPr>
              <a:spLocks noEditPoints="1"/>
            </p:cNvSpPr>
            <p:nvPr/>
          </p:nvSpPr>
          <p:spPr bwMode="auto">
            <a:xfrm>
              <a:off x="2361533" y="8991316"/>
              <a:ext cx="4098941" cy="18717"/>
            </a:xfrm>
            <a:custGeom>
              <a:avLst/>
              <a:gdLst>
                <a:gd name="T0" fmla="*/ 126 w 1314"/>
                <a:gd name="T1" fmla="*/ 0 h 6"/>
                <a:gd name="T2" fmla="*/ 0 w 1314"/>
                <a:gd name="T3" fmla="*/ 0 h 6"/>
                <a:gd name="T4" fmla="*/ 0 w 1314"/>
                <a:gd name="T5" fmla="*/ 6 h 6"/>
                <a:gd name="T6" fmla="*/ 126 w 1314"/>
                <a:gd name="T7" fmla="*/ 6 h 6"/>
                <a:gd name="T8" fmla="*/ 126 w 1314"/>
                <a:gd name="T9" fmla="*/ 0 h 6"/>
                <a:gd name="T10" fmla="*/ 504 w 1314"/>
                <a:gd name="T11" fmla="*/ 0 h 6"/>
                <a:gd name="T12" fmla="*/ 378 w 1314"/>
                <a:gd name="T13" fmla="*/ 0 h 6"/>
                <a:gd name="T14" fmla="*/ 378 w 1314"/>
                <a:gd name="T15" fmla="*/ 6 h 6"/>
                <a:gd name="T16" fmla="*/ 504 w 1314"/>
                <a:gd name="T17" fmla="*/ 6 h 6"/>
                <a:gd name="T18" fmla="*/ 504 w 1314"/>
                <a:gd name="T19" fmla="*/ 0 h 6"/>
                <a:gd name="T20" fmla="*/ 882 w 1314"/>
                <a:gd name="T21" fmla="*/ 0 h 6"/>
                <a:gd name="T22" fmla="*/ 756 w 1314"/>
                <a:gd name="T23" fmla="*/ 0 h 6"/>
                <a:gd name="T24" fmla="*/ 756 w 1314"/>
                <a:gd name="T25" fmla="*/ 6 h 6"/>
                <a:gd name="T26" fmla="*/ 882 w 1314"/>
                <a:gd name="T27" fmla="*/ 6 h 6"/>
                <a:gd name="T28" fmla="*/ 882 w 1314"/>
                <a:gd name="T29" fmla="*/ 0 h 6"/>
                <a:gd name="T30" fmla="*/ 1314 w 1314"/>
                <a:gd name="T31" fmla="*/ 0 h 6"/>
                <a:gd name="T32" fmla="*/ 1134 w 1314"/>
                <a:gd name="T33" fmla="*/ 0 h 6"/>
                <a:gd name="T34" fmla="*/ 1134 w 1314"/>
                <a:gd name="T35" fmla="*/ 6 h 6"/>
                <a:gd name="T36" fmla="*/ 1314 w 1314"/>
                <a:gd name="T37" fmla="*/ 6 h 6"/>
                <a:gd name="T38" fmla="*/ 1314 w 1314"/>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4" h="6">
                  <a:moveTo>
                    <a:pt x="126" y="0"/>
                  </a:moveTo>
                  <a:lnTo>
                    <a:pt x="0" y="0"/>
                  </a:lnTo>
                  <a:lnTo>
                    <a:pt x="0" y="6"/>
                  </a:lnTo>
                  <a:lnTo>
                    <a:pt x="126" y="6"/>
                  </a:lnTo>
                  <a:lnTo>
                    <a:pt x="126" y="0"/>
                  </a:lnTo>
                  <a:close/>
                  <a:moveTo>
                    <a:pt x="504" y="0"/>
                  </a:moveTo>
                  <a:lnTo>
                    <a:pt x="378" y="0"/>
                  </a:lnTo>
                  <a:lnTo>
                    <a:pt x="378" y="6"/>
                  </a:lnTo>
                  <a:lnTo>
                    <a:pt x="504" y="6"/>
                  </a:lnTo>
                  <a:lnTo>
                    <a:pt x="504" y="0"/>
                  </a:lnTo>
                  <a:close/>
                  <a:moveTo>
                    <a:pt x="882" y="0"/>
                  </a:moveTo>
                  <a:lnTo>
                    <a:pt x="756" y="0"/>
                  </a:lnTo>
                  <a:lnTo>
                    <a:pt x="756" y="6"/>
                  </a:lnTo>
                  <a:lnTo>
                    <a:pt x="882" y="6"/>
                  </a:lnTo>
                  <a:lnTo>
                    <a:pt x="882" y="0"/>
                  </a:lnTo>
                  <a:close/>
                  <a:moveTo>
                    <a:pt x="1314" y="0"/>
                  </a:moveTo>
                  <a:lnTo>
                    <a:pt x="1134" y="0"/>
                  </a:lnTo>
                  <a:lnTo>
                    <a:pt x="1134" y="6"/>
                  </a:lnTo>
                  <a:lnTo>
                    <a:pt x="1314" y="6"/>
                  </a:lnTo>
                  <a:lnTo>
                    <a:pt x="1314"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4" name="Freeform 519"/>
            <p:cNvSpPr>
              <a:spLocks noEditPoints="1"/>
            </p:cNvSpPr>
            <p:nvPr/>
          </p:nvSpPr>
          <p:spPr bwMode="auto">
            <a:xfrm>
              <a:off x="2361533" y="8991316"/>
              <a:ext cx="4098941" cy="18717"/>
            </a:xfrm>
            <a:custGeom>
              <a:avLst/>
              <a:gdLst>
                <a:gd name="T0" fmla="*/ 126 w 1314"/>
                <a:gd name="T1" fmla="*/ 0 h 6"/>
                <a:gd name="T2" fmla="*/ 0 w 1314"/>
                <a:gd name="T3" fmla="*/ 0 h 6"/>
                <a:gd name="T4" fmla="*/ 0 w 1314"/>
                <a:gd name="T5" fmla="*/ 6 h 6"/>
                <a:gd name="T6" fmla="*/ 126 w 1314"/>
                <a:gd name="T7" fmla="*/ 6 h 6"/>
                <a:gd name="T8" fmla="*/ 126 w 1314"/>
                <a:gd name="T9" fmla="*/ 0 h 6"/>
                <a:gd name="T10" fmla="*/ 504 w 1314"/>
                <a:gd name="T11" fmla="*/ 0 h 6"/>
                <a:gd name="T12" fmla="*/ 378 w 1314"/>
                <a:gd name="T13" fmla="*/ 0 h 6"/>
                <a:gd name="T14" fmla="*/ 378 w 1314"/>
                <a:gd name="T15" fmla="*/ 6 h 6"/>
                <a:gd name="T16" fmla="*/ 504 w 1314"/>
                <a:gd name="T17" fmla="*/ 6 h 6"/>
                <a:gd name="T18" fmla="*/ 504 w 1314"/>
                <a:gd name="T19" fmla="*/ 0 h 6"/>
                <a:gd name="T20" fmla="*/ 882 w 1314"/>
                <a:gd name="T21" fmla="*/ 0 h 6"/>
                <a:gd name="T22" fmla="*/ 756 w 1314"/>
                <a:gd name="T23" fmla="*/ 0 h 6"/>
                <a:gd name="T24" fmla="*/ 756 w 1314"/>
                <a:gd name="T25" fmla="*/ 6 h 6"/>
                <a:gd name="T26" fmla="*/ 882 w 1314"/>
                <a:gd name="T27" fmla="*/ 6 h 6"/>
                <a:gd name="T28" fmla="*/ 882 w 1314"/>
                <a:gd name="T29" fmla="*/ 0 h 6"/>
                <a:gd name="T30" fmla="*/ 1314 w 1314"/>
                <a:gd name="T31" fmla="*/ 0 h 6"/>
                <a:gd name="T32" fmla="*/ 1134 w 1314"/>
                <a:gd name="T33" fmla="*/ 0 h 6"/>
                <a:gd name="T34" fmla="*/ 1134 w 1314"/>
                <a:gd name="T35" fmla="*/ 6 h 6"/>
                <a:gd name="T36" fmla="*/ 1314 w 1314"/>
                <a:gd name="T37" fmla="*/ 6 h 6"/>
                <a:gd name="T38" fmla="*/ 1314 w 1314"/>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4" h="6">
                  <a:moveTo>
                    <a:pt x="126" y="0"/>
                  </a:moveTo>
                  <a:lnTo>
                    <a:pt x="0" y="0"/>
                  </a:lnTo>
                  <a:lnTo>
                    <a:pt x="0" y="6"/>
                  </a:lnTo>
                  <a:lnTo>
                    <a:pt x="126" y="6"/>
                  </a:lnTo>
                  <a:lnTo>
                    <a:pt x="126" y="0"/>
                  </a:lnTo>
                  <a:moveTo>
                    <a:pt x="504" y="0"/>
                  </a:moveTo>
                  <a:lnTo>
                    <a:pt x="378" y="0"/>
                  </a:lnTo>
                  <a:lnTo>
                    <a:pt x="378" y="6"/>
                  </a:lnTo>
                  <a:lnTo>
                    <a:pt x="504" y="6"/>
                  </a:lnTo>
                  <a:lnTo>
                    <a:pt x="504" y="0"/>
                  </a:lnTo>
                  <a:moveTo>
                    <a:pt x="882" y="0"/>
                  </a:moveTo>
                  <a:lnTo>
                    <a:pt x="756" y="0"/>
                  </a:lnTo>
                  <a:lnTo>
                    <a:pt x="756" y="6"/>
                  </a:lnTo>
                  <a:lnTo>
                    <a:pt x="882" y="6"/>
                  </a:lnTo>
                  <a:lnTo>
                    <a:pt x="882" y="0"/>
                  </a:lnTo>
                  <a:moveTo>
                    <a:pt x="1314" y="0"/>
                  </a:moveTo>
                  <a:lnTo>
                    <a:pt x="1134" y="0"/>
                  </a:lnTo>
                  <a:lnTo>
                    <a:pt x="1134" y="6"/>
                  </a:lnTo>
                  <a:lnTo>
                    <a:pt x="1314" y="6"/>
                  </a:lnTo>
                  <a:lnTo>
                    <a:pt x="1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5" name="Rectangle 520"/>
            <p:cNvSpPr>
              <a:spLocks noChangeArrowheads="1"/>
            </p:cNvSpPr>
            <p:nvPr/>
          </p:nvSpPr>
          <p:spPr bwMode="auto">
            <a:xfrm>
              <a:off x="1070086" y="8991316"/>
              <a:ext cx="486632" cy="18717"/>
            </a:xfrm>
            <a:prstGeom prst="rect">
              <a:avLst/>
            </a:prstGeom>
            <a:solidFill>
              <a:srgbClr val="A8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6" name="Rectangle 521"/>
            <p:cNvSpPr>
              <a:spLocks noChangeArrowheads="1"/>
            </p:cNvSpPr>
            <p:nvPr/>
          </p:nvSpPr>
          <p:spPr bwMode="auto">
            <a:xfrm>
              <a:off x="1070086" y="8991316"/>
              <a:ext cx="486632"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7" name="Rectangle 522"/>
            <p:cNvSpPr>
              <a:spLocks noChangeArrowheads="1"/>
            </p:cNvSpPr>
            <p:nvPr/>
          </p:nvSpPr>
          <p:spPr bwMode="auto">
            <a:xfrm>
              <a:off x="1051370" y="8991316"/>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8" name="Rectangle 523"/>
            <p:cNvSpPr>
              <a:spLocks noChangeArrowheads="1"/>
            </p:cNvSpPr>
            <p:nvPr/>
          </p:nvSpPr>
          <p:spPr bwMode="auto">
            <a:xfrm>
              <a:off x="1051370" y="8991316"/>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9" name="Freeform 524"/>
            <p:cNvSpPr>
              <a:spLocks noEditPoints="1"/>
            </p:cNvSpPr>
            <p:nvPr/>
          </p:nvSpPr>
          <p:spPr bwMode="auto">
            <a:xfrm>
              <a:off x="2361533" y="8485968"/>
              <a:ext cx="4098941" cy="37433"/>
            </a:xfrm>
            <a:custGeom>
              <a:avLst/>
              <a:gdLst>
                <a:gd name="T0" fmla="*/ 126 w 1314"/>
                <a:gd name="T1" fmla="*/ 0 h 12"/>
                <a:gd name="T2" fmla="*/ 0 w 1314"/>
                <a:gd name="T3" fmla="*/ 0 h 12"/>
                <a:gd name="T4" fmla="*/ 0 w 1314"/>
                <a:gd name="T5" fmla="*/ 12 h 12"/>
                <a:gd name="T6" fmla="*/ 126 w 1314"/>
                <a:gd name="T7" fmla="*/ 12 h 12"/>
                <a:gd name="T8" fmla="*/ 126 w 1314"/>
                <a:gd name="T9" fmla="*/ 0 h 12"/>
                <a:gd name="T10" fmla="*/ 504 w 1314"/>
                <a:gd name="T11" fmla="*/ 0 h 12"/>
                <a:gd name="T12" fmla="*/ 378 w 1314"/>
                <a:gd name="T13" fmla="*/ 0 h 12"/>
                <a:gd name="T14" fmla="*/ 378 w 1314"/>
                <a:gd name="T15" fmla="*/ 12 h 12"/>
                <a:gd name="T16" fmla="*/ 504 w 1314"/>
                <a:gd name="T17" fmla="*/ 12 h 12"/>
                <a:gd name="T18" fmla="*/ 504 w 1314"/>
                <a:gd name="T19" fmla="*/ 0 h 12"/>
                <a:gd name="T20" fmla="*/ 882 w 1314"/>
                <a:gd name="T21" fmla="*/ 0 h 12"/>
                <a:gd name="T22" fmla="*/ 756 w 1314"/>
                <a:gd name="T23" fmla="*/ 0 h 12"/>
                <a:gd name="T24" fmla="*/ 756 w 1314"/>
                <a:gd name="T25" fmla="*/ 12 h 12"/>
                <a:gd name="T26" fmla="*/ 882 w 1314"/>
                <a:gd name="T27" fmla="*/ 12 h 12"/>
                <a:gd name="T28" fmla="*/ 882 w 1314"/>
                <a:gd name="T29" fmla="*/ 0 h 12"/>
                <a:gd name="T30" fmla="*/ 1314 w 1314"/>
                <a:gd name="T31" fmla="*/ 0 h 12"/>
                <a:gd name="T32" fmla="*/ 1134 w 1314"/>
                <a:gd name="T33" fmla="*/ 0 h 12"/>
                <a:gd name="T34" fmla="*/ 1134 w 1314"/>
                <a:gd name="T35" fmla="*/ 12 h 12"/>
                <a:gd name="T36" fmla="*/ 1314 w 1314"/>
                <a:gd name="T37" fmla="*/ 12 h 12"/>
                <a:gd name="T38" fmla="*/ 1314 w 1314"/>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4" h="12">
                  <a:moveTo>
                    <a:pt x="126" y="0"/>
                  </a:moveTo>
                  <a:lnTo>
                    <a:pt x="0" y="0"/>
                  </a:lnTo>
                  <a:lnTo>
                    <a:pt x="0" y="12"/>
                  </a:lnTo>
                  <a:lnTo>
                    <a:pt x="126" y="12"/>
                  </a:lnTo>
                  <a:lnTo>
                    <a:pt x="126" y="0"/>
                  </a:lnTo>
                  <a:close/>
                  <a:moveTo>
                    <a:pt x="504" y="0"/>
                  </a:moveTo>
                  <a:lnTo>
                    <a:pt x="378" y="0"/>
                  </a:lnTo>
                  <a:lnTo>
                    <a:pt x="378" y="12"/>
                  </a:lnTo>
                  <a:lnTo>
                    <a:pt x="504" y="12"/>
                  </a:lnTo>
                  <a:lnTo>
                    <a:pt x="504" y="0"/>
                  </a:lnTo>
                  <a:close/>
                  <a:moveTo>
                    <a:pt x="882" y="0"/>
                  </a:moveTo>
                  <a:lnTo>
                    <a:pt x="756" y="0"/>
                  </a:lnTo>
                  <a:lnTo>
                    <a:pt x="756" y="12"/>
                  </a:lnTo>
                  <a:lnTo>
                    <a:pt x="882" y="12"/>
                  </a:lnTo>
                  <a:lnTo>
                    <a:pt x="882" y="0"/>
                  </a:lnTo>
                  <a:close/>
                  <a:moveTo>
                    <a:pt x="1314" y="0"/>
                  </a:moveTo>
                  <a:lnTo>
                    <a:pt x="1134" y="0"/>
                  </a:lnTo>
                  <a:lnTo>
                    <a:pt x="1134" y="12"/>
                  </a:lnTo>
                  <a:lnTo>
                    <a:pt x="1314" y="12"/>
                  </a:lnTo>
                  <a:lnTo>
                    <a:pt x="1314"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0" name="Freeform 525"/>
            <p:cNvSpPr>
              <a:spLocks noEditPoints="1"/>
            </p:cNvSpPr>
            <p:nvPr/>
          </p:nvSpPr>
          <p:spPr bwMode="auto">
            <a:xfrm>
              <a:off x="2361533" y="8485968"/>
              <a:ext cx="4098941" cy="37433"/>
            </a:xfrm>
            <a:custGeom>
              <a:avLst/>
              <a:gdLst>
                <a:gd name="T0" fmla="*/ 126 w 1314"/>
                <a:gd name="T1" fmla="*/ 0 h 12"/>
                <a:gd name="T2" fmla="*/ 0 w 1314"/>
                <a:gd name="T3" fmla="*/ 0 h 12"/>
                <a:gd name="T4" fmla="*/ 0 w 1314"/>
                <a:gd name="T5" fmla="*/ 12 h 12"/>
                <a:gd name="T6" fmla="*/ 126 w 1314"/>
                <a:gd name="T7" fmla="*/ 12 h 12"/>
                <a:gd name="T8" fmla="*/ 126 w 1314"/>
                <a:gd name="T9" fmla="*/ 0 h 12"/>
                <a:gd name="T10" fmla="*/ 504 w 1314"/>
                <a:gd name="T11" fmla="*/ 0 h 12"/>
                <a:gd name="T12" fmla="*/ 378 w 1314"/>
                <a:gd name="T13" fmla="*/ 0 h 12"/>
                <a:gd name="T14" fmla="*/ 378 w 1314"/>
                <a:gd name="T15" fmla="*/ 12 h 12"/>
                <a:gd name="T16" fmla="*/ 504 w 1314"/>
                <a:gd name="T17" fmla="*/ 12 h 12"/>
                <a:gd name="T18" fmla="*/ 504 w 1314"/>
                <a:gd name="T19" fmla="*/ 0 h 12"/>
                <a:gd name="T20" fmla="*/ 882 w 1314"/>
                <a:gd name="T21" fmla="*/ 0 h 12"/>
                <a:gd name="T22" fmla="*/ 756 w 1314"/>
                <a:gd name="T23" fmla="*/ 0 h 12"/>
                <a:gd name="T24" fmla="*/ 756 w 1314"/>
                <a:gd name="T25" fmla="*/ 12 h 12"/>
                <a:gd name="T26" fmla="*/ 882 w 1314"/>
                <a:gd name="T27" fmla="*/ 12 h 12"/>
                <a:gd name="T28" fmla="*/ 882 w 1314"/>
                <a:gd name="T29" fmla="*/ 0 h 12"/>
                <a:gd name="T30" fmla="*/ 1314 w 1314"/>
                <a:gd name="T31" fmla="*/ 0 h 12"/>
                <a:gd name="T32" fmla="*/ 1134 w 1314"/>
                <a:gd name="T33" fmla="*/ 0 h 12"/>
                <a:gd name="T34" fmla="*/ 1134 w 1314"/>
                <a:gd name="T35" fmla="*/ 12 h 12"/>
                <a:gd name="T36" fmla="*/ 1314 w 1314"/>
                <a:gd name="T37" fmla="*/ 12 h 12"/>
                <a:gd name="T38" fmla="*/ 1314 w 1314"/>
                <a:gd name="T3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4" h="12">
                  <a:moveTo>
                    <a:pt x="126" y="0"/>
                  </a:moveTo>
                  <a:lnTo>
                    <a:pt x="0" y="0"/>
                  </a:lnTo>
                  <a:lnTo>
                    <a:pt x="0" y="12"/>
                  </a:lnTo>
                  <a:lnTo>
                    <a:pt x="126" y="12"/>
                  </a:lnTo>
                  <a:lnTo>
                    <a:pt x="126" y="0"/>
                  </a:lnTo>
                  <a:moveTo>
                    <a:pt x="504" y="0"/>
                  </a:moveTo>
                  <a:lnTo>
                    <a:pt x="378" y="0"/>
                  </a:lnTo>
                  <a:lnTo>
                    <a:pt x="378" y="12"/>
                  </a:lnTo>
                  <a:lnTo>
                    <a:pt x="504" y="12"/>
                  </a:lnTo>
                  <a:lnTo>
                    <a:pt x="504" y="0"/>
                  </a:lnTo>
                  <a:moveTo>
                    <a:pt x="882" y="0"/>
                  </a:moveTo>
                  <a:lnTo>
                    <a:pt x="756" y="0"/>
                  </a:lnTo>
                  <a:lnTo>
                    <a:pt x="756" y="12"/>
                  </a:lnTo>
                  <a:lnTo>
                    <a:pt x="882" y="12"/>
                  </a:lnTo>
                  <a:lnTo>
                    <a:pt x="882" y="0"/>
                  </a:lnTo>
                  <a:moveTo>
                    <a:pt x="1314" y="0"/>
                  </a:moveTo>
                  <a:lnTo>
                    <a:pt x="1134" y="0"/>
                  </a:lnTo>
                  <a:lnTo>
                    <a:pt x="1134" y="12"/>
                  </a:lnTo>
                  <a:lnTo>
                    <a:pt x="1314" y="12"/>
                  </a:lnTo>
                  <a:lnTo>
                    <a:pt x="13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1" name="Rectangle 526"/>
            <p:cNvSpPr>
              <a:spLocks noChangeArrowheads="1"/>
            </p:cNvSpPr>
            <p:nvPr/>
          </p:nvSpPr>
          <p:spPr bwMode="auto">
            <a:xfrm>
              <a:off x="1070086" y="8485968"/>
              <a:ext cx="486632" cy="37433"/>
            </a:xfrm>
            <a:prstGeom prst="rect">
              <a:avLst/>
            </a:prstGeom>
            <a:solidFill>
              <a:srgbClr val="A8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2" name="Rectangle 527"/>
            <p:cNvSpPr>
              <a:spLocks noChangeArrowheads="1"/>
            </p:cNvSpPr>
            <p:nvPr/>
          </p:nvSpPr>
          <p:spPr bwMode="auto">
            <a:xfrm>
              <a:off x="1070086" y="8485968"/>
              <a:ext cx="486632"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3" name="Rectangle 528"/>
            <p:cNvSpPr>
              <a:spLocks noChangeArrowheads="1"/>
            </p:cNvSpPr>
            <p:nvPr/>
          </p:nvSpPr>
          <p:spPr bwMode="auto">
            <a:xfrm>
              <a:off x="1051370" y="8485968"/>
              <a:ext cx="18717" cy="37433"/>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4" name="Rectangle 529"/>
            <p:cNvSpPr>
              <a:spLocks noChangeArrowheads="1"/>
            </p:cNvSpPr>
            <p:nvPr/>
          </p:nvSpPr>
          <p:spPr bwMode="auto">
            <a:xfrm>
              <a:off x="1051370" y="8485968"/>
              <a:ext cx="18717"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5" name="Freeform 530"/>
            <p:cNvSpPr>
              <a:spLocks noEditPoints="1"/>
            </p:cNvSpPr>
            <p:nvPr/>
          </p:nvSpPr>
          <p:spPr bwMode="auto">
            <a:xfrm>
              <a:off x="2342817" y="7999335"/>
              <a:ext cx="4117657" cy="18717"/>
            </a:xfrm>
            <a:custGeom>
              <a:avLst/>
              <a:gdLst>
                <a:gd name="T0" fmla="*/ 132 w 1320"/>
                <a:gd name="T1" fmla="*/ 0 h 6"/>
                <a:gd name="T2" fmla="*/ 0 w 1320"/>
                <a:gd name="T3" fmla="*/ 0 h 6"/>
                <a:gd name="T4" fmla="*/ 0 w 1320"/>
                <a:gd name="T5" fmla="*/ 6 h 6"/>
                <a:gd name="T6" fmla="*/ 132 w 1320"/>
                <a:gd name="T7" fmla="*/ 6 h 6"/>
                <a:gd name="T8" fmla="*/ 132 w 1320"/>
                <a:gd name="T9" fmla="*/ 0 h 6"/>
                <a:gd name="T10" fmla="*/ 510 w 1320"/>
                <a:gd name="T11" fmla="*/ 0 h 6"/>
                <a:gd name="T12" fmla="*/ 384 w 1320"/>
                <a:gd name="T13" fmla="*/ 0 h 6"/>
                <a:gd name="T14" fmla="*/ 384 w 1320"/>
                <a:gd name="T15" fmla="*/ 6 h 6"/>
                <a:gd name="T16" fmla="*/ 510 w 1320"/>
                <a:gd name="T17" fmla="*/ 6 h 6"/>
                <a:gd name="T18" fmla="*/ 510 w 1320"/>
                <a:gd name="T19" fmla="*/ 0 h 6"/>
                <a:gd name="T20" fmla="*/ 888 w 1320"/>
                <a:gd name="T21" fmla="*/ 0 h 6"/>
                <a:gd name="T22" fmla="*/ 762 w 1320"/>
                <a:gd name="T23" fmla="*/ 0 h 6"/>
                <a:gd name="T24" fmla="*/ 762 w 1320"/>
                <a:gd name="T25" fmla="*/ 6 h 6"/>
                <a:gd name="T26" fmla="*/ 888 w 1320"/>
                <a:gd name="T27" fmla="*/ 6 h 6"/>
                <a:gd name="T28" fmla="*/ 888 w 1320"/>
                <a:gd name="T29" fmla="*/ 0 h 6"/>
                <a:gd name="T30" fmla="*/ 1320 w 1320"/>
                <a:gd name="T31" fmla="*/ 0 h 6"/>
                <a:gd name="T32" fmla="*/ 1140 w 1320"/>
                <a:gd name="T33" fmla="*/ 0 h 6"/>
                <a:gd name="T34" fmla="*/ 1140 w 1320"/>
                <a:gd name="T35" fmla="*/ 6 h 6"/>
                <a:gd name="T36" fmla="*/ 1320 w 1320"/>
                <a:gd name="T37" fmla="*/ 6 h 6"/>
                <a:gd name="T38" fmla="*/ 1320 w 1320"/>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0" h="6">
                  <a:moveTo>
                    <a:pt x="132" y="0"/>
                  </a:moveTo>
                  <a:lnTo>
                    <a:pt x="0" y="0"/>
                  </a:lnTo>
                  <a:lnTo>
                    <a:pt x="0" y="6"/>
                  </a:lnTo>
                  <a:lnTo>
                    <a:pt x="132" y="6"/>
                  </a:lnTo>
                  <a:lnTo>
                    <a:pt x="132" y="0"/>
                  </a:lnTo>
                  <a:close/>
                  <a:moveTo>
                    <a:pt x="510" y="0"/>
                  </a:moveTo>
                  <a:lnTo>
                    <a:pt x="384" y="0"/>
                  </a:lnTo>
                  <a:lnTo>
                    <a:pt x="384" y="6"/>
                  </a:lnTo>
                  <a:lnTo>
                    <a:pt x="510" y="6"/>
                  </a:lnTo>
                  <a:lnTo>
                    <a:pt x="510" y="0"/>
                  </a:lnTo>
                  <a:close/>
                  <a:moveTo>
                    <a:pt x="888" y="0"/>
                  </a:moveTo>
                  <a:lnTo>
                    <a:pt x="762" y="0"/>
                  </a:lnTo>
                  <a:lnTo>
                    <a:pt x="762" y="6"/>
                  </a:lnTo>
                  <a:lnTo>
                    <a:pt x="888" y="6"/>
                  </a:lnTo>
                  <a:lnTo>
                    <a:pt x="888" y="0"/>
                  </a:lnTo>
                  <a:close/>
                  <a:moveTo>
                    <a:pt x="1320" y="0"/>
                  </a:moveTo>
                  <a:lnTo>
                    <a:pt x="1140" y="0"/>
                  </a:lnTo>
                  <a:lnTo>
                    <a:pt x="1140" y="6"/>
                  </a:lnTo>
                  <a:lnTo>
                    <a:pt x="1320" y="6"/>
                  </a:lnTo>
                  <a:lnTo>
                    <a:pt x="1320"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6" name="Freeform 531"/>
            <p:cNvSpPr>
              <a:spLocks noEditPoints="1"/>
            </p:cNvSpPr>
            <p:nvPr/>
          </p:nvSpPr>
          <p:spPr bwMode="auto">
            <a:xfrm>
              <a:off x="2342817" y="7999335"/>
              <a:ext cx="4117657" cy="18717"/>
            </a:xfrm>
            <a:custGeom>
              <a:avLst/>
              <a:gdLst>
                <a:gd name="T0" fmla="*/ 132 w 1320"/>
                <a:gd name="T1" fmla="*/ 0 h 6"/>
                <a:gd name="T2" fmla="*/ 0 w 1320"/>
                <a:gd name="T3" fmla="*/ 0 h 6"/>
                <a:gd name="T4" fmla="*/ 0 w 1320"/>
                <a:gd name="T5" fmla="*/ 6 h 6"/>
                <a:gd name="T6" fmla="*/ 132 w 1320"/>
                <a:gd name="T7" fmla="*/ 6 h 6"/>
                <a:gd name="T8" fmla="*/ 132 w 1320"/>
                <a:gd name="T9" fmla="*/ 0 h 6"/>
                <a:gd name="T10" fmla="*/ 510 w 1320"/>
                <a:gd name="T11" fmla="*/ 0 h 6"/>
                <a:gd name="T12" fmla="*/ 384 w 1320"/>
                <a:gd name="T13" fmla="*/ 0 h 6"/>
                <a:gd name="T14" fmla="*/ 384 w 1320"/>
                <a:gd name="T15" fmla="*/ 6 h 6"/>
                <a:gd name="T16" fmla="*/ 510 w 1320"/>
                <a:gd name="T17" fmla="*/ 6 h 6"/>
                <a:gd name="T18" fmla="*/ 510 w 1320"/>
                <a:gd name="T19" fmla="*/ 0 h 6"/>
                <a:gd name="T20" fmla="*/ 888 w 1320"/>
                <a:gd name="T21" fmla="*/ 0 h 6"/>
                <a:gd name="T22" fmla="*/ 762 w 1320"/>
                <a:gd name="T23" fmla="*/ 0 h 6"/>
                <a:gd name="T24" fmla="*/ 762 w 1320"/>
                <a:gd name="T25" fmla="*/ 6 h 6"/>
                <a:gd name="T26" fmla="*/ 888 w 1320"/>
                <a:gd name="T27" fmla="*/ 6 h 6"/>
                <a:gd name="T28" fmla="*/ 888 w 1320"/>
                <a:gd name="T29" fmla="*/ 0 h 6"/>
                <a:gd name="T30" fmla="*/ 1320 w 1320"/>
                <a:gd name="T31" fmla="*/ 0 h 6"/>
                <a:gd name="T32" fmla="*/ 1140 w 1320"/>
                <a:gd name="T33" fmla="*/ 0 h 6"/>
                <a:gd name="T34" fmla="*/ 1140 w 1320"/>
                <a:gd name="T35" fmla="*/ 6 h 6"/>
                <a:gd name="T36" fmla="*/ 1320 w 1320"/>
                <a:gd name="T37" fmla="*/ 6 h 6"/>
                <a:gd name="T38" fmla="*/ 1320 w 1320"/>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20" h="6">
                  <a:moveTo>
                    <a:pt x="132" y="0"/>
                  </a:moveTo>
                  <a:lnTo>
                    <a:pt x="0" y="0"/>
                  </a:lnTo>
                  <a:lnTo>
                    <a:pt x="0" y="6"/>
                  </a:lnTo>
                  <a:lnTo>
                    <a:pt x="132" y="6"/>
                  </a:lnTo>
                  <a:lnTo>
                    <a:pt x="132" y="0"/>
                  </a:lnTo>
                  <a:moveTo>
                    <a:pt x="510" y="0"/>
                  </a:moveTo>
                  <a:lnTo>
                    <a:pt x="384" y="0"/>
                  </a:lnTo>
                  <a:lnTo>
                    <a:pt x="384" y="6"/>
                  </a:lnTo>
                  <a:lnTo>
                    <a:pt x="510" y="6"/>
                  </a:lnTo>
                  <a:lnTo>
                    <a:pt x="510" y="0"/>
                  </a:lnTo>
                  <a:moveTo>
                    <a:pt x="888" y="0"/>
                  </a:moveTo>
                  <a:lnTo>
                    <a:pt x="762" y="0"/>
                  </a:lnTo>
                  <a:lnTo>
                    <a:pt x="762" y="6"/>
                  </a:lnTo>
                  <a:lnTo>
                    <a:pt x="888" y="6"/>
                  </a:lnTo>
                  <a:lnTo>
                    <a:pt x="888" y="0"/>
                  </a:lnTo>
                  <a:moveTo>
                    <a:pt x="1320" y="0"/>
                  </a:moveTo>
                  <a:lnTo>
                    <a:pt x="1140" y="0"/>
                  </a:lnTo>
                  <a:lnTo>
                    <a:pt x="1140" y="6"/>
                  </a:lnTo>
                  <a:lnTo>
                    <a:pt x="1320" y="6"/>
                  </a:lnTo>
                  <a:lnTo>
                    <a:pt x="13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7" name="Rectangle 532"/>
            <p:cNvSpPr>
              <a:spLocks noChangeArrowheads="1"/>
            </p:cNvSpPr>
            <p:nvPr/>
          </p:nvSpPr>
          <p:spPr bwMode="auto">
            <a:xfrm>
              <a:off x="1070086" y="7999335"/>
              <a:ext cx="486632" cy="18717"/>
            </a:xfrm>
            <a:prstGeom prst="rect">
              <a:avLst/>
            </a:prstGeom>
            <a:solidFill>
              <a:srgbClr val="A8A9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8" name="Rectangle 533"/>
            <p:cNvSpPr>
              <a:spLocks noChangeArrowheads="1"/>
            </p:cNvSpPr>
            <p:nvPr/>
          </p:nvSpPr>
          <p:spPr bwMode="auto">
            <a:xfrm>
              <a:off x="1070086" y="7999335"/>
              <a:ext cx="486632"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39" name="Rectangle 534"/>
            <p:cNvSpPr>
              <a:spLocks noChangeArrowheads="1"/>
            </p:cNvSpPr>
            <p:nvPr/>
          </p:nvSpPr>
          <p:spPr bwMode="auto">
            <a:xfrm>
              <a:off x="1051370" y="7999335"/>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0" name="Rectangle 535"/>
            <p:cNvSpPr>
              <a:spLocks noChangeArrowheads="1"/>
            </p:cNvSpPr>
            <p:nvPr/>
          </p:nvSpPr>
          <p:spPr bwMode="auto">
            <a:xfrm>
              <a:off x="1051370" y="7999335"/>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1" name="Freeform 536"/>
            <p:cNvSpPr>
              <a:spLocks noEditPoints="1"/>
            </p:cNvSpPr>
            <p:nvPr/>
          </p:nvSpPr>
          <p:spPr bwMode="auto">
            <a:xfrm>
              <a:off x="1070086" y="7509585"/>
              <a:ext cx="5390388" cy="18717"/>
            </a:xfrm>
            <a:custGeom>
              <a:avLst/>
              <a:gdLst>
                <a:gd name="T0" fmla="*/ 282 w 1728"/>
                <a:gd name="T1" fmla="*/ 0 h 6"/>
                <a:gd name="T2" fmla="*/ 0 w 1728"/>
                <a:gd name="T3" fmla="*/ 0 h 6"/>
                <a:gd name="T4" fmla="*/ 0 w 1728"/>
                <a:gd name="T5" fmla="*/ 6 h 6"/>
                <a:gd name="T6" fmla="*/ 282 w 1728"/>
                <a:gd name="T7" fmla="*/ 6 h 6"/>
                <a:gd name="T8" fmla="*/ 282 w 1728"/>
                <a:gd name="T9" fmla="*/ 0 h 6"/>
                <a:gd name="T10" fmla="*/ 540 w 1728"/>
                <a:gd name="T11" fmla="*/ 0 h 6"/>
                <a:gd name="T12" fmla="*/ 288 w 1728"/>
                <a:gd name="T13" fmla="*/ 0 h 6"/>
                <a:gd name="T14" fmla="*/ 288 w 1728"/>
                <a:gd name="T15" fmla="*/ 6 h 6"/>
                <a:gd name="T16" fmla="*/ 540 w 1728"/>
                <a:gd name="T17" fmla="*/ 6 h 6"/>
                <a:gd name="T18" fmla="*/ 540 w 1728"/>
                <a:gd name="T19" fmla="*/ 0 h 6"/>
                <a:gd name="T20" fmla="*/ 918 w 1728"/>
                <a:gd name="T21" fmla="*/ 0 h 6"/>
                <a:gd name="T22" fmla="*/ 792 w 1728"/>
                <a:gd name="T23" fmla="*/ 0 h 6"/>
                <a:gd name="T24" fmla="*/ 792 w 1728"/>
                <a:gd name="T25" fmla="*/ 6 h 6"/>
                <a:gd name="T26" fmla="*/ 918 w 1728"/>
                <a:gd name="T27" fmla="*/ 6 h 6"/>
                <a:gd name="T28" fmla="*/ 918 w 1728"/>
                <a:gd name="T29" fmla="*/ 0 h 6"/>
                <a:gd name="T30" fmla="*/ 1296 w 1728"/>
                <a:gd name="T31" fmla="*/ 0 h 6"/>
                <a:gd name="T32" fmla="*/ 1170 w 1728"/>
                <a:gd name="T33" fmla="*/ 0 h 6"/>
                <a:gd name="T34" fmla="*/ 1170 w 1728"/>
                <a:gd name="T35" fmla="*/ 6 h 6"/>
                <a:gd name="T36" fmla="*/ 1296 w 1728"/>
                <a:gd name="T37" fmla="*/ 6 h 6"/>
                <a:gd name="T38" fmla="*/ 1296 w 1728"/>
                <a:gd name="T39" fmla="*/ 0 h 6"/>
                <a:gd name="T40" fmla="*/ 1728 w 1728"/>
                <a:gd name="T41" fmla="*/ 0 h 6"/>
                <a:gd name="T42" fmla="*/ 1548 w 1728"/>
                <a:gd name="T43" fmla="*/ 0 h 6"/>
                <a:gd name="T44" fmla="*/ 1548 w 1728"/>
                <a:gd name="T45" fmla="*/ 6 h 6"/>
                <a:gd name="T46" fmla="*/ 1728 w 1728"/>
                <a:gd name="T47" fmla="*/ 6 h 6"/>
                <a:gd name="T48" fmla="*/ 1728 w 1728"/>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8" h="6">
                  <a:moveTo>
                    <a:pt x="282" y="0"/>
                  </a:moveTo>
                  <a:lnTo>
                    <a:pt x="0" y="0"/>
                  </a:lnTo>
                  <a:lnTo>
                    <a:pt x="0" y="6"/>
                  </a:lnTo>
                  <a:lnTo>
                    <a:pt x="282" y="6"/>
                  </a:lnTo>
                  <a:lnTo>
                    <a:pt x="282" y="0"/>
                  </a:lnTo>
                  <a:close/>
                  <a:moveTo>
                    <a:pt x="540" y="0"/>
                  </a:moveTo>
                  <a:lnTo>
                    <a:pt x="288" y="0"/>
                  </a:lnTo>
                  <a:lnTo>
                    <a:pt x="288" y="6"/>
                  </a:lnTo>
                  <a:lnTo>
                    <a:pt x="540" y="6"/>
                  </a:lnTo>
                  <a:lnTo>
                    <a:pt x="540" y="0"/>
                  </a:lnTo>
                  <a:close/>
                  <a:moveTo>
                    <a:pt x="918" y="0"/>
                  </a:moveTo>
                  <a:lnTo>
                    <a:pt x="792" y="0"/>
                  </a:lnTo>
                  <a:lnTo>
                    <a:pt x="792" y="6"/>
                  </a:lnTo>
                  <a:lnTo>
                    <a:pt x="918" y="6"/>
                  </a:lnTo>
                  <a:lnTo>
                    <a:pt x="918" y="0"/>
                  </a:lnTo>
                  <a:close/>
                  <a:moveTo>
                    <a:pt x="1296" y="0"/>
                  </a:moveTo>
                  <a:lnTo>
                    <a:pt x="1170" y="0"/>
                  </a:lnTo>
                  <a:lnTo>
                    <a:pt x="1170" y="6"/>
                  </a:lnTo>
                  <a:lnTo>
                    <a:pt x="1296" y="6"/>
                  </a:lnTo>
                  <a:lnTo>
                    <a:pt x="1296" y="0"/>
                  </a:lnTo>
                  <a:close/>
                  <a:moveTo>
                    <a:pt x="1728" y="0"/>
                  </a:moveTo>
                  <a:lnTo>
                    <a:pt x="1548" y="0"/>
                  </a:lnTo>
                  <a:lnTo>
                    <a:pt x="1548" y="6"/>
                  </a:lnTo>
                  <a:lnTo>
                    <a:pt x="1728" y="6"/>
                  </a:lnTo>
                  <a:lnTo>
                    <a:pt x="1728"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2" name="Freeform 537"/>
            <p:cNvSpPr>
              <a:spLocks noEditPoints="1"/>
            </p:cNvSpPr>
            <p:nvPr/>
          </p:nvSpPr>
          <p:spPr bwMode="auto">
            <a:xfrm>
              <a:off x="1070086" y="7509585"/>
              <a:ext cx="5390388" cy="18717"/>
            </a:xfrm>
            <a:custGeom>
              <a:avLst/>
              <a:gdLst>
                <a:gd name="T0" fmla="*/ 282 w 1728"/>
                <a:gd name="T1" fmla="*/ 0 h 6"/>
                <a:gd name="T2" fmla="*/ 0 w 1728"/>
                <a:gd name="T3" fmla="*/ 0 h 6"/>
                <a:gd name="T4" fmla="*/ 0 w 1728"/>
                <a:gd name="T5" fmla="*/ 6 h 6"/>
                <a:gd name="T6" fmla="*/ 282 w 1728"/>
                <a:gd name="T7" fmla="*/ 6 h 6"/>
                <a:gd name="T8" fmla="*/ 282 w 1728"/>
                <a:gd name="T9" fmla="*/ 0 h 6"/>
                <a:gd name="T10" fmla="*/ 540 w 1728"/>
                <a:gd name="T11" fmla="*/ 0 h 6"/>
                <a:gd name="T12" fmla="*/ 288 w 1728"/>
                <a:gd name="T13" fmla="*/ 0 h 6"/>
                <a:gd name="T14" fmla="*/ 288 w 1728"/>
                <a:gd name="T15" fmla="*/ 6 h 6"/>
                <a:gd name="T16" fmla="*/ 540 w 1728"/>
                <a:gd name="T17" fmla="*/ 6 h 6"/>
                <a:gd name="T18" fmla="*/ 540 w 1728"/>
                <a:gd name="T19" fmla="*/ 0 h 6"/>
                <a:gd name="T20" fmla="*/ 918 w 1728"/>
                <a:gd name="T21" fmla="*/ 0 h 6"/>
                <a:gd name="T22" fmla="*/ 792 w 1728"/>
                <a:gd name="T23" fmla="*/ 0 h 6"/>
                <a:gd name="T24" fmla="*/ 792 w 1728"/>
                <a:gd name="T25" fmla="*/ 6 h 6"/>
                <a:gd name="T26" fmla="*/ 918 w 1728"/>
                <a:gd name="T27" fmla="*/ 6 h 6"/>
                <a:gd name="T28" fmla="*/ 918 w 1728"/>
                <a:gd name="T29" fmla="*/ 0 h 6"/>
                <a:gd name="T30" fmla="*/ 1296 w 1728"/>
                <a:gd name="T31" fmla="*/ 0 h 6"/>
                <a:gd name="T32" fmla="*/ 1170 w 1728"/>
                <a:gd name="T33" fmla="*/ 0 h 6"/>
                <a:gd name="T34" fmla="*/ 1170 w 1728"/>
                <a:gd name="T35" fmla="*/ 6 h 6"/>
                <a:gd name="T36" fmla="*/ 1296 w 1728"/>
                <a:gd name="T37" fmla="*/ 6 h 6"/>
                <a:gd name="T38" fmla="*/ 1296 w 1728"/>
                <a:gd name="T39" fmla="*/ 0 h 6"/>
                <a:gd name="T40" fmla="*/ 1728 w 1728"/>
                <a:gd name="T41" fmla="*/ 0 h 6"/>
                <a:gd name="T42" fmla="*/ 1548 w 1728"/>
                <a:gd name="T43" fmla="*/ 0 h 6"/>
                <a:gd name="T44" fmla="*/ 1548 w 1728"/>
                <a:gd name="T45" fmla="*/ 6 h 6"/>
                <a:gd name="T46" fmla="*/ 1728 w 1728"/>
                <a:gd name="T47" fmla="*/ 6 h 6"/>
                <a:gd name="T48" fmla="*/ 1728 w 1728"/>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8" h="6">
                  <a:moveTo>
                    <a:pt x="282" y="0"/>
                  </a:moveTo>
                  <a:lnTo>
                    <a:pt x="0" y="0"/>
                  </a:lnTo>
                  <a:lnTo>
                    <a:pt x="0" y="6"/>
                  </a:lnTo>
                  <a:lnTo>
                    <a:pt x="282" y="6"/>
                  </a:lnTo>
                  <a:lnTo>
                    <a:pt x="282" y="0"/>
                  </a:lnTo>
                  <a:moveTo>
                    <a:pt x="540" y="0"/>
                  </a:moveTo>
                  <a:lnTo>
                    <a:pt x="288" y="0"/>
                  </a:lnTo>
                  <a:lnTo>
                    <a:pt x="288" y="6"/>
                  </a:lnTo>
                  <a:lnTo>
                    <a:pt x="540" y="6"/>
                  </a:lnTo>
                  <a:lnTo>
                    <a:pt x="540" y="0"/>
                  </a:lnTo>
                  <a:moveTo>
                    <a:pt x="918" y="0"/>
                  </a:moveTo>
                  <a:lnTo>
                    <a:pt x="792" y="0"/>
                  </a:lnTo>
                  <a:lnTo>
                    <a:pt x="792" y="6"/>
                  </a:lnTo>
                  <a:lnTo>
                    <a:pt x="918" y="6"/>
                  </a:lnTo>
                  <a:lnTo>
                    <a:pt x="918" y="0"/>
                  </a:lnTo>
                  <a:moveTo>
                    <a:pt x="1296" y="0"/>
                  </a:moveTo>
                  <a:lnTo>
                    <a:pt x="1170" y="0"/>
                  </a:lnTo>
                  <a:lnTo>
                    <a:pt x="1170" y="6"/>
                  </a:lnTo>
                  <a:lnTo>
                    <a:pt x="1296" y="6"/>
                  </a:lnTo>
                  <a:lnTo>
                    <a:pt x="1296" y="0"/>
                  </a:lnTo>
                  <a:moveTo>
                    <a:pt x="1728" y="0"/>
                  </a:moveTo>
                  <a:lnTo>
                    <a:pt x="1548" y="0"/>
                  </a:lnTo>
                  <a:lnTo>
                    <a:pt x="1548" y="6"/>
                  </a:lnTo>
                  <a:lnTo>
                    <a:pt x="1728" y="6"/>
                  </a:lnTo>
                  <a:lnTo>
                    <a:pt x="17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3" name="Rectangle 538"/>
            <p:cNvSpPr>
              <a:spLocks noChangeArrowheads="1"/>
            </p:cNvSpPr>
            <p:nvPr/>
          </p:nvSpPr>
          <p:spPr bwMode="auto">
            <a:xfrm>
              <a:off x="1051370" y="7509585"/>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4" name="Rectangle 539"/>
            <p:cNvSpPr>
              <a:spLocks noChangeArrowheads="1"/>
            </p:cNvSpPr>
            <p:nvPr/>
          </p:nvSpPr>
          <p:spPr bwMode="auto">
            <a:xfrm>
              <a:off x="1051370" y="7509585"/>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5" name="Rectangle 540"/>
            <p:cNvSpPr>
              <a:spLocks noChangeArrowheads="1"/>
            </p:cNvSpPr>
            <p:nvPr/>
          </p:nvSpPr>
          <p:spPr bwMode="auto">
            <a:xfrm>
              <a:off x="1949768" y="7509585"/>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6" name="Rectangle 541"/>
            <p:cNvSpPr>
              <a:spLocks noChangeArrowheads="1"/>
            </p:cNvSpPr>
            <p:nvPr/>
          </p:nvSpPr>
          <p:spPr bwMode="auto">
            <a:xfrm>
              <a:off x="1949768" y="7509585"/>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7" name="Freeform 542"/>
            <p:cNvSpPr>
              <a:spLocks noEditPoints="1"/>
            </p:cNvSpPr>
            <p:nvPr/>
          </p:nvSpPr>
          <p:spPr bwMode="auto">
            <a:xfrm>
              <a:off x="1070086" y="7022952"/>
              <a:ext cx="5390388" cy="18717"/>
            </a:xfrm>
            <a:custGeom>
              <a:avLst/>
              <a:gdLst>
                <a:gd name="T0" fmla="*/ 282 w 1728"/>
                <a:gd name="T1" fmla="*/ 0 h 6"/>
                <a:gd name="T2" fmla="*/ 0 w 1728"/>
                <a:gd name="T3" fmla="*/ 0 h 6"/>
                <a:gd name="T4" fmla="*/ 0 w 1728"/>
                <a:gd name="T5" fmla="*/ 6 h 6"/>
                <a:gd name="T6" fmla="*/ 282 w 1728"/>
                <a:gd name="T7" fmla="*/ 6 h 6"/>
                <a:gd name="T8" fmla="*/ 282 w 1728"/>
                <a:gd name="T9" fmla="*/ 0 h 6"/>
                <a:gd name="T10" fmla="*/ 540 w 1728"/>
                <a:gd name="T11" fmla="*/ 0 h 6"/>
                <a:gd name="T12" fmla="*/ 288 w 1728"/>
                <a:gd name="T13" fmla="*/ 0 h 6"/>
                <a:gd name="T14" fmla="*/ 288 w 1728"/>
                <a:gd name="T15" fmla="*/ 6 h 6"/>
                <a:gd name="T16" fmla="*/ 540 w 1728"/>
                <a:gd name="T17" fmla="*/ 6 h 6"/>
                <a:gd name="T18" fmla="*/ 540 w 1728"/>
                <a:gd name="T19" fmla="*/ 0 h 6"/>
                <a:gd name="T20" fmla="*/ 1038 w 1728"/>
                <a:gd name="T21" fmla="*/ 0 h 6"/>
                <a:gd name="T22" fmla="*/ 792 w 1728"/>
                <a:gd name="T23" fmla="*/ 0 h 6"/>
                <a:gd name="T24" fmla="*/ 792 w 1728"/>
                <a:gd name="T25" fmla="*/ 6 h 6"/>
                <a:gd name="T26" fmla="*/ 1038 w 1728"/>
                <a:gd name="T27" fmla="*/ 6 h 6"/>
                <a:gd name="T28" fmla="*/ 1038 w 1728"/>
                <a:gd name="T29" fmla="*/ 0 h 6"/>
                <a:gd name="T30" fmla="*/ 1296 w 1728"/>
                <a:gd name="T31" fmla="*/ 0 h 6"/>
                <a:gd name="T32" fmla="*/ 1044 w 1728"/>
                <a:gd name="T33" fmla="*/ 0 h 6"/>
                <a:gd name="T34" fmla="*/ 1044 w 1728"/>
                <a:gd name="T35" fmla="*/ 6 h 6"/>
                <a:gd name="T36" fmla="*/ 1296 w 1728"/>
                <a:gd name="T37" fmla="*/ 6 h 6"/>
                <a:gd name="T38" fmla="*/ 1296 w 1728"/>
                <a:gd name="T39" fmla="*/ 0 h 6"/>
                <a:gd name="T40" fmla="*/ 1728 w 1728"/>
                <a:gd name="T41" fmla="*/ 0 h 6"/>
                <a:gd name="T42" fmla="*/ 1548 w 1728"/>
                <a:gd name="T43" fmla="*/ 0 h 6"/>
                <a:gd name="T44" fmla="*/ 1548 w 1728"/>
                <a:gd name="T45" fmla="*/ 6 h 6"/>
                <a:gd name="T46" fmla="*/ 1728 w 1728"/>
                <a:gd name="T47" fmla="*/ 6 h 6"/>
                <a:gd name="T48" fmla="*/ 1728 w 1728"/>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8" h="6">
                  <a:moveTo>
                    <a:pt x="282" y="0"/>
                  </a:moveTo>
                  <a:lnTo>
                    <a:pt x="0" y="0"/>
                  </a:lnTo>
                  <a:lnTo>
                    <a:pt x="0" y="6"/>
                  </a:lnTo>
                  <a:lnTo>
                    <a:pt x="282" y="6"/>
                  </a:lnTo>
                  <a:lnTo>
                    <a:pt x="282" y="0"/>
                  </a:lnTo>
                  <a:close/>
                  <a:moveTo>
                    <a:pt x="540" y="0"/>
                  </a:moveTo>
                  <a:lnTo>
                    <a:pt x="288" y="0"/>
                  </a:lnTo>
                  <a:lnTo>
                    <a:pt x="288" y="6"/>
                  </a:lnTo>
                  <a:lnTo>
                    <a:pt x="540" y="6"/>
                  </a:lnTo>
                  <a:lnTo>
                    <a:pt x="540" y="0"/>
                  </a:lnTo>
                  <a:close/>
                  <a:moveTo>
                    <a:pt x="1038" y="0"/>
                  </a:moveTo>
                  <a:lnTo>
                    <a:pt x="792" y="0"/>
                  </a:lnTo>
                  <a:lnTo>
                    <a:pt x="792" y="6"/>
                  </a:lnTo>
                  <a:lnTo>
                    <a:pt x="1038" y="6"/>
                  </a:lnTo>
                  <a:lnTo>
                    <a:pt x="1038" y="0"/>
                  </a:lnTo>
                  <a:close/>
                  <a:moveTo>
                    <a:pt x="1296" y="0"/>
                  </a:moveTo>
                  <a:lnTo>
                    <a:pt x="1044" y="0"/>
                  </a:lnTo>
                  <a:lnTo>
                    <a:pt x="1044" y="6"/>
                  </a:lnTo>
                  <a:lnTo>
                    <a:pt x="1296" y="6"/>
                  </a:lnTo>
                  <a:lnTo>
                    <a:pt x="1296" y="0"/>
                  </a:lnTo>
                  <a:close/>
                  <a:moveTo>
                    <a:pt x="1728" y="0"/>
                  </a:moveTo>
                  <a:lnTo>
                    <a:pt x="1548" y="0"/>
                  </a:lnTo>
                  <a:lnTo>
                    <a:pt x="1548" y="6"/>
                  </a:lnTo>
                  <a:lnTo>
                    <a:pt x="1728" y="6"/>
                  </a:lnTo>
                  <a:lnTo>
                    <a:pt x="1728"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8" name="Freeform 543"/>
            <p:cNvSpPr>
              <a:spLocks noEditPoints="1"/>
            </p:cNvSpPr>
            <p:nvPr/>
          </p:nvSpPr>
          <p:spPr bwMode="auto">
            <a:xfrm>
              <a:off x="1070086" y="7022952"/>
              <a:ext cx="5390388" cy="18717"/>
            </a:xfrm>
            <a:custGeom>
              <a:avLst/>
              <a:gdLst>
                <a:gd name="T0" fmla="*/ 282 w 1728"/>
                <a:gd name="T1" fmla="*/ 0 h 6"/>
                <a:gd name="T2" fmla="*/ 0 w 1728"/>
                <a:gd name="T3" fmla="*/ 0 h 6"/>
                <a:gd name="T4" fmla="*/ 0 w 1728"/>
                <a:gd name="T5" fmla="*/ 6 h 6"/>
                <a:gd name="T6" fmla="*/ 282 w 1728"/>
                <a:gd name="T7" fmla="*/ 6 h 6"/>
                <a:gd name="T8" fmla="*/ 282 w 1728"/>
                <a:gd name="T9" fmla="*/ 0 h 6"/>
                <a:gd name="T10" fmla="*/ 540 w 1728"/>
                <a:gd name="T11" fmla="*/ 0 h 6"/>
                <a:gd name="T12" fmla="*/ 288 w 1728"/>
                <a:gd name="T13" fmla="*/ 0 h 6"/>
                <a:gd name="T14" fmla="*/ 288 w 1728"/>
                <a:gd name="T15" fmla="*/ 6 h 6"/>
                <a:gd name="T16" fmla="*/ 540 w 1728"/>
                <a:gd name="T17" fmla="*/ 6 h 6"/>
                <a:gd name="T18" fmla="*/ 540 w 1728"/>
                <a:gd name="T19" fmla="*/ 0 h 6"/>
                <a:gd name="T20" fmla="*/ 1038 w 1728"/>
                <a:gd name="T21" fmla="*/ 0 h 6"/>
                <a:gd name="T22" fmla="*/ 792 w 1728"/>
                <a:gd name="T23" fmla="*/ 0 h 6"/>
                <a:gd name="T24" fmla="*/ 792 w 1728"/>
                <a:gd name="T25" fmla="*/ 6 h 6"/>
                <a:gd name="T26" fmla="*/ 1038 w 1728"/>
                <a:gd name="T27" fmla="*/ 6 h 6"/>
                <a:gd name="T28" fmla="*/ 1038 w 1728"/>
                <a:gd name="T29" fmla="*/ 0 h 6"/>
                <a:gd name="T30" fmla="*/ 1296 w 1728"/>
                <a:gd name="T31" fmla="*/ 0 h 6"/>
                <a:gd name="T32" fmla="*/ 1044 w 1728"/>
                <a:gd name="T33" fmla="*/ 0 h 6"/>
                <a:gd name="T34" fmla="*/ 1044 w 1728"/>
                <a:gd name="T35" fmla="*/ 6 h 6"/>
                <a:gd name="T36" fmla="*/ 1296 w 1728"/>
                <a:gd name="T37" fmla="*/ 6 h 6"/>
                <a:gd name="T38" fmla="*/ 1296 w 1728"/>
                <a:gd name="T39" fmla="*/ 0 h 6"/>
                <a:gd name="T40" fmla="*/ 1728 w 1728"/>
                <a:gd name="T41" fmla="*/ 0 h 6"/>
                <a:gd name="T42" fmla="*/ 1548 w 1728"/>
                <a:gd name="T43" fmla="*/ 0 h 6"/>
                <a:gd name="T44" fmla="*/ 1548 w 1728"/>
                <a:gd name="T45" fmla="*/ 6 h 6"/>
                <a:gd name="T46" fmla="*/ 1728 w 1728"/>
                <a:gd name="T47" fmla="*/ 6 h 6"/>
                <a:gd name="T48" fmla="*/ 1728 w 1728"/>
                <a:gd name="T4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8" h="6">
                  <a:moveTo>
                    <a:pt x="282" y="0"/>
                  </a:moveTo>
                  <a:lnTo>
                    <a:pt x="0" y="0"/>
                  </a:lnTo>
                  <a:lnTo>
                    <a:pt x="0" y="6"/>
                  </a:lnTo>
                  <a:lnTo>
                    <a:pt x="282" y="6"/>
                  </a:lnTo>
                  <a:lnTo>
                    <a:pt x="282" y="0"/>
                  </a:lnTo>
                  <a:moveTo>
                    <a:pt x="540" y="0"/>
                  </a:moveTo>
                  <a:lnTo>
                    <a:pt x="288" y="0"/>
                  </a:lnTo>
                  <a:lnTo>
                    <a:pt x="288" y="6"/>
                  </a:lnTo>
                  <a:lnTo>
                    <a:pt x="540" y="6"/>
                  </a:lnTo>
                  <a:lnTo>
                    <a:pt x="540" y="0"/>
                  </a:lnTo>
                  <a:moveTo>
                    <a:pt x="1038" y="0"/>
                  </a:moveTo>
                  <a:lnTo>
                    <a:pt x="792" y="0"/>
                  </a:lnTo>
                  <a:lnTo>
                    <a:pt x="792" y="6"/>
                  </a:lnTo>
                  <a:lnTo>
                    <a:pt x="1038" y="6"/>
                  </a:lnTo>
                  <a:lnTo>
                    <a:pt x="1038" y="0"/>
                  </a:lnTo>
                  <a:moveTo>
                    <a:pt x="1296" y="0"/>
                  </a:moveTo>
                  <a:lnTo>
                    <a:pt x="1044" y="0"/>
                  </a:lnTo>
                  <a:lnTo>
                    <a:pt x="1044" y="6"/>
                  </a:lnTo>
                  <a:lnTo>
                    <a:pt x="1296" y="6"/>
                  </a:lnTo>
                  <a:lnTo>
                    <a:pt x="1296" y="0"/>
                  </a:lnTo>
                  <a:moveTo>
                    <a:pt x="1728" y="0"/>
                  </a:moveTo>
                  <a:lnTo>
                    <a:pt x="1548" y="0"/>
                  </a:lnTo>
                  <a:lnTo>
                    <a:pt x="1548" y="6"/>
                  </a:lnTo>
                  <a:lnTo>
                    <a:pt x="1728" y="6"/>
                  </a:lnTo>
                  <a:lnTo>
                    <a:pt x="17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49" name="Rectangle 544"/>
            <p:cNvSpPr>
              <a:spLocks noChangeArrowheads="1"/>
            </p:cNvSpPr>
            <p:nvPr/>
          </p:nvSpPr>
          <p:spPr bwMode="auto">
            <a:xfrm>
              <a:off x="1051370" y="7022952"/>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0" name="Rectangle 545"/>
            <p:cNvSpPr>
              <a:spLocks noChangeArrowheads="1"/>
            </p:cNvSpPr>
            <p:nvPr/>
          </p:nvSpPr>
          <p:spPr bwMode="auto">
            <a:xfrm>
              <a:off x="1051370" y="7022952"/>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1" name="Rectangle 546"/>
            <p:cNvSpPr>
              <a:spLocks noChangeArrowheads="1"/>
            </p:cNvSpPr>
            <p:nvPr/>
          </p:nvSpPr>
          <p:spPr bwMode="auto">
            <a:xfrm>
              <a:off x="1949768" y="7022952"/>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2" name="Rectangle 547"/>
            <p:cNvSpPr>
              <a:spLocks noChangeArrowheads="1"/>
            </p:cNvSpPr>
            <p:nvPr/>
          </p:nvSpPr>
          <p:spPr bwMode="auto">
            <a:xfrm>
              <a:off x="1949768" y="7022952"/>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3" name="Rectangle 548"/>
            <p:cNvSpPr>
              <a:spLocks noChangeArrowheads="1"/>
            </p:cNvSpPr>
            <p:nvPr/>
          </p:nvSpPr>
          <p:spPr bwMode="auto">
            <a:xfrm>
              <a:off x="4308062" y="7022952"/>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4" name="Rectangle 549"/>
            <p:cNvSpPr>
              <a:spLocks noChangeArrowheads="1"/>
            </p:cNvSpPr>
            <p:nvPr/>
          </p:nvSpPr>
          <p:spPr bwMode="auto">
            <a:xfrm>
              <a:off x="4308062" y="7022952"/>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5" name="Freeform 550"/>
            <p:cNvSpPr>
              <a:spLocks/>
            </p:cNvSpPr>
            <p:nvPr/>
          </p:nvSpPr>
          <p:spPr bwMode="auto">
            <a:xfrm>
              <a:off x="1051370" y="6514483"/>
              <a:ext cx="5409104" cy="37433"/>
            </a:xfrm>
            <a:custGeom>
              <a:avLst/>
              <a:gdLst>
                <a:gd name="T0" fmla="*/ 1734 w 1734"/>
                <a:gd name="T1" fmla="*/ 0 h 12"/>
                <a:gd name="T2" fmla="*/ 0 w 1734"/>
                <a:gd name="T3" fmla="*/ 0 h 12"/>
                <a:gd name="T4" fmla="*/ 0 w 1734"/>
                <a:gd name="T5" fmla="*/ 6 h 12"/>
                <a:gd name="T6" fmla="*/ 6 w 1734"/>
                <a:gd name="T7" fmla="*/ 6 h 12"/>
                <a:gd name="T8" fmla="*/ 6 w 1734"/>
                <a:gd name="T9" fmla="*/ 12 h 12"/>
                <a:gd name="T10" fmla="*/ 288 w 1734"/>
                <a:gd name="T11" fmla="*/ 12 h 12"/>
                <a:gd name="T12" fmla="*/ 288 w 1734"/>
                <a:gd name="T13" fmla="*/ 6 h 12"/>
                <a:gd name="T14" fmla="*/ 294 w 1734"/>
                <a:gd name="T15" fmla="*/ 6 h 12"/>
                <a:gd name="T16" fmla="*/ 294 w 1734"/>
                <a:gd name="T17" fmla="*/ 12 h 12"/>
                <a:gd name="T18" fmla="*/ 666 w 1734"/>
                <a:gd name="T19" fmla="*/ 12 h 12"/>
                <a:gd name="T20" fmla="*/ 666 w 1734"/>
                <a:gd name="T21" fmla="*/ 6 h 12"/>
                <a:gd name="T22" fmla="*/ 672 w 1734"/>
                <a:gd name="T23" fmla="*/ 6 h 12"/>
                <a:gd name="T24" fmla="*/ 672 w 1734"/>
                <a:gd name="T25" fmla="*/ 12 h 12"/>
                <a:gd name="T26" fmla="*/ 1044 w 1734"/>
                <a:gd name="T27" fmla="*/ 12 h 12"/>
                <a:gd name="T28" fmla="*/ 1044 w 1734"/>
                <a:gd name="T29" fmla="*/ 6 h 12"/>
                <a:gd name="T30" fmla="*/ 1050 w 1734"/>
                <a:gd name="T31" fmla="*/ 6 h 12"/>
                <a:gd name="T32" fmla="*/ 1050 w 1734"/>
                <a:gd name="T33" fmla="*/ 12 h 12"/>
                <a:gd name="T34" fmla="*/ 1422 w 1734"/>
                <a:gd name="T35" fmla="*/ 12 h 12"/>
                <a:gd name="T36" fmla="*/ 1422 w 1734"/>
                <a:gd name="T37" fmla="*/ 6 h 12"/>
                <a:gd name="T38" fmla="*/ 1428 w 1734"/>
                <a:gd name="T39" fmla="*/ 6 h 12"/>
                <a:gd name="T40" fmla="*/ 1428 w 1734"/>
                <a:gd name="T41" fmla="*/ 12 h 12"/>
                <a:gd name="T42" fmla="*/ 1734 w 1734"/>
                <a:gd name="T43" fmla="*/ 12 h 12"/>
                <a:gd name="T44" fmla="*/ 1734 w 1734"/>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
                  <a:moveTo>
                    <a:pt x="1734" y="0"/>
                  </a:moveTo>
                  <a:lnTo>
                    <a:pt x="0" y="0"/>
                  </a:lnTo>
                  <a:lnTo>
                    <a:pt x="0" y="6"/>
                  </a:lnTo>
                  <a:lnTo>
                    <a:pt x="6" y="6"/>
                  </a:lnTo>
                  <a:lnTo>
                    <a:pt x="6" y="12"/>
                  </a:lnTo>
                  <a:lnTo>
                    <a:pt x="288" y="12"/>
                  </a:lnTo>
                  <a:lnTo>
                    <a:pt x="288" y="6"/>
                  </a:lnTo>
                  <a:lnTo>
                    <a:pt x="294" y="6"/>
                  </a:lnTo>
                  <a:lnTo>
                    <a:pt x="294" y="12"/>
                  </a:lnTo>
                  <a:lnTo>
                    <a:pt x="666" y="12"/>
                  </a:lnTo>
                  <a:lnTo>
                    <a:pt x="666" y="6"/>
                  </a:lnTo>
                  <a:lnTo>
                    <a:pt x="672" y="6"/>
                  </a:lnTo>
                  <a:lnTo>
                    <a:pt x="672" y="12"/>
                  </a:lnTo>
                  <a:lnTo>
                    <a:pt x="1044" y="12"/>
                  </a:lnTo>
                  <a:lnTo>
                    <a:pt x="1044" y="6"/>
                  </a:lnTo>
                  <a:lnTo>
                    <a:pt x="1050" y="6"/>
                  </a:lnTo>
                  <a:lnTo>
                    <a:pt x="1050" y="12"/>
                  </a:lnTo>
                  <a:lnTo>
                    <a:pt x="1422" y="12"/>
                  </a:lnTo>
                  <a:lnTo>
                    <a:pt x="1422" y="6"/>
                  </a:lnTo>
                  <a:lnTo>
                    <a:pt x="1428" y="6"/>
                  </a:lnTo>
                  <a:lnTo>
                    <a:pt x="1428" y="12"/>
                  </a:lnTo>
                  <a:lnTo>
                    <a:pt x="1734" y="12"/>
                  </a:lnTo>
                  <a:lnTo>
                    <a:pt x="1734" y="0"/>
                  </a:lnTo>
                  <a:close/>
                </a:path>
              </a:pathLst>
            </a:custGeom>
            <a:solidFill>
              <a:srgbClr val="A8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6" name="Freeform 551"/>
            <p:cNvSpPr>
              <a:spLocks/>
            </p:cNvSpPr>
            <p:nvPr/>
          </p:nvSpPr>
          <p:spPr bwMode="auto">
            <a:xfrm>
              <a:off x="1051370" y="6514483"/>
              <a:ext cx="5409104" cy="37433"/>
            </a:xfrm>
            <a:custGeom>
              <a:avLst/>
              <a:gdLst>
                <a:gd name="T0" fmla="*/ 1734 w 1734"/>
                <a:gd name="T1" fmla="*/ 0 h 12"/>
                <a:gd name="T2" fmla="*/ 0 w 1734"/>
                <a:gd name="T3" fmla="*/ 0 h 12"/>
                <a:gd name="T4" fmla="*/ 0 w 1734"/>
                <a:gd name="T5" fmla="*/ 6 h 12"/>
                <a:gd name="T6" fmla="*/ 6 w 1734"/>
                <a:gd name="T7" fmla="*/ 6 h 12"/>
                <a:gd name="T8" fmla="*/ 6 w 1734"/>
                <a:gd name="T9" fmla="*/ 12 h 12"/>
                <a:gd name="T10" fmla="*/ 288 w 1734"/>
                <a:gd name="T11" fmla="*/ 12 h 12"/>
                <a:gd name="T12" fmla="*/ 288 w 1734"/>
                <a:gd name="T13" fmla="*/ 6 h 12"/>
                <a:gd name="T14" fmla="*/ 294 w 1734"/>
                <a:gd name="T15" fmla="*/ 6 h 12"/>
                <a:gd name="T16" fmla="*/ 294 w 1734"/>
                <a:gd name="T17" fmla="*/ 12 h 12"/>
                <a:gd name="T18" fmla="*/ 666 w 1734"/>
                <a:gd name="T19" fmla="*/ 12 h 12"/>
                <a:gd name="T20" fmla="*/ 666 w 1734"/>
                <a:gd name="T21" fmla="*/ 6 h 12"/>
                <a:gd name="T22" fmla="*/ 672 w 1734"/>
                <a:gd name="T23" fmla="*/ 6 h 12"/>
                <a:gd name="T24" fmla="*/ 672 w 1734"/>
                <a:gd name="T25" fmla="*/ 12 h 12"/>
                <a:gd name="T26" fmla="*/ 1044 w 1734"/>
                <a:gd name="T27" fmla="*/ 12 h 12"/>
                <a:gd name="T28" fmla="*/ 1044 w 1734"/>
                <a:gd name="T29" fmla="*/ 6 h 12"/>
                <a:gd name="T30" fmla="*/ 1050 w 1734"/>
                <a:gd name="T31" fmla="*/ 6 h 12"/>
                <a:gd name="T32" fmla="*/ 1050 w 1734"/>
                <a:gd name="T33" fmla="*/ 12 h 12"/>
                <a:gd name="T34" fmla="*/ 1422 w 1734"/>
                <a:gd name="T35" fmla="*/ 12 h 12"/>
                <a:gd name="T36" fmla="*/ 1422 w 1734"/>
                <a:gd name="T37" fmla="*/ 6 h 12"/>
                <a:gd name="T38" fmla="*/ 1428 w 1734"/>
                <a:gd name="T39" fmla="*/ 6 h 12"/>
                <a:gd name="T40" fmla="*/ 1428 w 1734"/>
                <a:gd name="T41" fmla="*/ 12 h 12"/>
                <a:gd name="T42" fmla="*/ 1734 w 1734"/>
                <a:gd name="T43" fmla="*/ 12 h 12"/>
                <a:gd name="T44" fmla="*/ 1734 w 1734"/>
                <a:gd name="T4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34" h="12">
                  <a:moveTo>
                    <a:pt x="1734" y="0"/>
                  </a:moveTo>
                  <a:lnTo>
                    <a:pt x="0" y="0"/>
                  </a:lnTo>
                  <a:lnTo>
                    <a:pt x="0" y="6"/>
                  </a:lnTo>
                  <a:lnTo>
                    <a:pt x="6" y="6"/>
                  </a:lnTo>
                  <a:lnTo>
                    <a:pt x="6" y="12"/>
                  </a:lnTo>
                  <a:lnTo>
                    <a:pt x="288" y="12"/>
                  </a:lnTo>
                  <a:lnTo>
                    <a:pt x="288" y="6"/>
                  </a:lnTo>
                  <a:lnTo>
                    <a:pt x="294" y="6"/>
                  </a:lnTo>
                  <a:lnTo>
                    <a:pt x="294" y="12"/>
                  </a:lnTo>
                  <a:lnTo>
                    <a:pt x="666" y="12"/>
                  </a:lnTo>
                  <a:lnTo>
                    <a:pt x="666" y="6"/>
                  </a:lnTo>
                  <a:lnTo>
                    <a:pt x="672" y="6"/>
                  </a:lnTo>
                  <a:lnTo>
                    <a:pt x="672" y="12"/>
                  </a:lnTo>
                  <a:lnTo>
                    <a:pt x="1044" y="12"/>
                  </a:lnTo>
                  <a:lnTo>
                    <a:pt x="1044" y="6"/>
                  </a:lnTo>
                  <a:lnTo>
                    <a:pt x="1050" y="6"/>
                  </a:lnTo>
                  <a:lnTo>
                    <a:pt x="1050" y="12"/>
                  </a:lnTo>
                  <a:lnTo>
                    <a:pt x="1422" y="12"/>
                  </a:lnTo>
                  <a:lnTo>
                    <a:pt x="1422" y="6"/>
                  </a:lnTo>
                  <a:lnTo>
                    <a:pt x="1428" y="6"/>
                  </a:lnTo>
                  <a:lnTo>
                    <a:pt x="1428" y="12"/>
                  </a:lnTo>
                  <a:lnTo>
                    <a:pt x="1734" y="12"/>
                  </a:lnTo>
                  <a:lnTo>
                    <a:pt x="17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7" name="Rectangle 552"/>
            <p:cNvSpPr>
              <a:spLocks noChangeArrowheads="1"/>
            </p:cNvSpPr>
            <p:nvPr/>
          </p:nvSpPr>
          <p:spPr bwMode="auto">
            <a:xfrm>
              <a:off x="1051370" y="6533200"/>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8" name="Rectangle 553"/>
            <p:cNvSpPr>
              <a:spLocks noChangeArrowheads="1"/>
            </p:cNvSpPr>
            <p:nvPr/>
          </p:nvSpPr>
          <p:spPr bwMode="auto">
            <a:xfrm>
              <a:off x="1051370" y="6533200"/>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59" name="Rectangle 554"/>
            <p:cNvSpPr>
              <a:spLocks noChangeArrowheads="1"/>
            </p:cNvSpPr>
            <p:nvPr/>
          </p:nvSpPr>
          <p:spPr bwMode="auto">
            <a:xfrm>
              <a:off x="1949768" y="6533200"/>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0" name="Rectangle 555"/>
            <p:cNvSpPr>
              <a:spLocks noChangeArrowheads="1"/>
            </p:cNvSpPr>
            <p:nvPr/>
          </p:nvSpPr>
          <p:spPr bwMode="auto">
            <a:xfrm>
              <a:off x="1949768" y="6533200"/>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1" name="Rectangle 556"/>
            <p:cNvSpPr>
              <a:spLocks noChangeArrowheads="1"/>
            </p:cNvSpPr>
            <p:nvPr/>
          </p:nvSpPr>
          <p:spPr bwMode="auto">
            <a:xfrm>
              <a:off x="3128915" y="6533200"/>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2" name="Rectangle 557"/>
            <p:cNvSpPr>
              <a:spLocks noChangeArrowheads="1"/>
            </p:cNvSpPr>
            <p:nvPr/>
          </p:nvSpPr>
          <p:spPr bwMode="auto">
            <a:xfrm>
              <a:off x="3128915" y="6533200"/>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3" name="Rectangle 558"/>
            <p:cNvSpPr>
              <a:spLocks noChangeArrowheads="1"/>
            </p:cNvSpPr>
            <p:nvPr/>
          </p:nvSpPr>
          <p:spPr bwMode="auto">
            <a:xfrm>
              <a:off x="4308062" y="6533200"/>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4" name="Rectangle 559"/>
            <p:cNvSpPr>
              <a:spLocks noChangeArrowheads="1"/>
            </p:cNvSpPr>
            <p:nvPr/>
          </p:nvSpPr>
          <p:spPr bwMode="auto">
            <a:xfrm>
              <a:off x="4308062" y="6533200"/>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5" name="Rectangle 560"/>
            <p:cNvSpPr>
              <a:spLocks noChangeArrowheads="1"/>
            </p:cNvSpPr>
            <p:nvPr/>
          </p:nvSpPr>
          <p:spPr bwMode="auto">
            <a:xfrm>
              <a:off x="5487210" y="6533200"/>
              <a:ext cx="18717" cy="18717"/>
            </a:xfrm>
            <a:prstGeom prst="rect">
              <a:avLst/>
            </a:prstGeom>
            <a:solidFill>
              <a:srgbClr val="7B7F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6" name="Rectangle 561"/>
            <p:cNvSpPr>
              <a:spLocks noChangeArrowheads="1"/>
            </p:cNvSpPr>
            <p:nvPr/>
          </p:nvSpPr>
          <p:spPr bwMode="auto">
            <a:xfrm>
              <a:off x="5487210" y="6533200"/>
              <a:ext cx="18717"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7" name="Rectangle 562"/>
            <p:cNvSpPr>
              <a:spLocks noChangeArrowheads="1"/>
            </p:cNvSpPr>
            <p:nvPr/>
          </p:nvSpPr>
          <p:spPr bwMode="auto">
            <a:xfrm>
              <a:off x="1556718" y="7603168"/>
              <a:ext cx="786098" cy="1877901"/>
            </a:xfrm>
            <a:prstGeom prst="rect">
              <a:avLst/>
            </a:prstGeom>
            <a:solidFill>
              <a:srgbClr val="17B2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8" name="Rectangle 563"/>
            <p:cNvSpPr>
              <a:spLocks noChangeArrowheads="1"/>
            </p:cNvSpPr>
            <p:nvPr/>
          </p:nvSpPr>
          <p:spPr bwMode="auto">
            <a:xfrm>
              <a:off x="1556718" y="7603168"/>
              <a:ext cx="786098" cy="1877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69" name="Freeform 564"/>
            <p:cNvSpPr>
              <a:spLocks/>
            </p:cNvSpPr>
            <p:nvPr/>
          </p:nvSpPr>
          <p:spPr bwMode="auto">
            <a:xfrm>
              <a:off x="1556718" y="7980619"/>
              <a:ext cx="786098" cy="1500450"/>
            </a:xfrm>
            <a:custGeom>
              <a:avLst/>
              <a:gdLst>
                <a:gd name="T0" fmla="*/ 252 w 252"/>
                <a:gd name="T1" fmla="*/ 0 h 481"/>
                <a:gd name="T2" fmla="*/ 0 w 252"/>
                <a:gd name="T3" fmla="*/ 0 h 481"/>
                <a:gd name="T4" fmla="*/ 0 w 252"/>
                <a:gd name="T5" fmla="*/ 481 h 481"/>
                <a:gd name="T6" fmla="*/ 0 w 252"/>
                <a:gd name="T7" fmla="*/ 324 h 481"/>
                <a:gd name="T8" fmla="*/ 6 w 252"/>
                <a:gd name="T9" fmla="*/ 324 h 481"/>
                <a:gd name="T10" fmla="*/ 6 w 252"/>
                <a:gd name="T11" fmla="*/ 162 h 481"/>
                <a:gd name="T12" fmla="*/ 252 w 252"/>
                <a:gd name="T13" fmla="*/ 162 h 481"/>
                <a:gd name="T14" fmla="*/ 252 w 252"/>
                <a:gd name="T15" fmla="*/ 12 h 481"/>
                <a:gd name="T16" fmla="*/ 252 w 252"/>
                <a:gd name="T17" fmla="*/ 6 h 481"/>
                <a:gd name="T18" fmla="*/ 252 w 2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481">
                  <a:moveTo>
                    <a:pt x="252" y="0"/>
                  </a:moveTo>
                  <a:lnTo>
                    <a:pt x="0" y="0"/>
                  </a:lnTo>
                  <a:lnTo>
                    <a:pt x="0" y="481"/>
                  </a:lnTo>
                  <a:lnTo>
                    <a:pt x="0" y="324"/>
                  </a:lnTo>
                  <a:lnTo>
                    <a:pt x="6" y="324"/>
                  </a:lnTo>
                  <a:lnTo>
                    <a:pt x="6" y="162"/>
                  </a:lnTo>
                  <a:lnTo>
                    <a:pt x="252" y="162"/>
                  </a:lnTo>
                  <a:lnTo>
                    <a:pt x="252" y="12"/>
                  </a:lnTo>
                  <a:lnTo>
                    <a:pt x="252" y="6"/>
                  </a:lnTo>
                  <a:lnTo>
                    <a:pt x="252" y="0"/>
                  </a:lnTo>
                  <a:close/>
                </a:path>
              </a:pathLst>
            </a:custGeom>
            <a:solidFill>
              <a:srgbClr val="62BE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0" name="Freeform 565"/>
            <p:cNvSpPr>
              <a:spLocks/>
            </p:cNvSpPr>
            <p:nvPr/>
          </p:nvSpPr>
          <p:spPr bwMode="auto">
            <a:xfrm>
              <a:off x="1556718" y="7980619"/>
              <a:ext cx="786098" cy="1500450"/>
            </a:xfrm>
            <a:custGeom>
              <a:avLst/>
              <a:gdLst>
                <a:gd name="T0" fmla="*/ 252 w 252"/>
                <a:gd name="T1" fmla="*/ 0 h 481"/>
                <a:gd name="T2" fmla="*/ 0 w 252"/>
                <a:gd name="T3" fmla="*/ 0 h 481"/>
                <a:gd name="T4" fmla="*/ 0 w 252"/>
                <a:gd name="T5" fmla="*/ 481 h 481"/>
                <a:gd name="T6" fmla="*/ 0 w 252"/>
                <a:gd name="T7" fmla="*/ 324 h 481"/>
                <a:gd name="T8" fmla="*/ 6 w 252"/>
                <a:gd name="T9" fmla="*/ 324 h 481"/>
                <a:gd name="T10" fmla="*/ 6 w 252"/>
                <a:gd name="T11" fmla="*/ 162 h 481"/>
                <a:gd name="T12" fmla="*/ 252 w 252"/>
                <a:gd name="T13" fmla="*/ 162 h 481"/>
                <a:gd name="T14" fmla="*/ 252 w 252"/>
                <a:gd name="T15" fmla="*/ 12 h 481"/>
                <a:gd name="T16" fmla="*/ 252 w 252"/>
                <a:gd name="T17" fmla="*/ 6 h 481"/>
                <a:gd name="T18" fmla="*/ 252 w 252"/>
                <a:gd name="T19"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481">
                  <a:moveTo>
                    <a:pt x="252" y="0"/>
                  </a:moveTo>
                  <a:lnTo>
                    <a:pt x="0" y="0"/>
                  </a:lnTo>
                  <a:lnTo>
                    <a:pt x="0" y="481"/>
                  </a:lnTo>
                  <a:lnTo>
                    <a:pt x="0" y="324"/>
                  </a:lnTo>
                  <a:lnTo>
                    <a:pt x="6" y="324"/>
                  </a:lnTo>
                  <a:lnTo>
                    <a:pt x="6" y="162"/>
                  </a:lnTo>
                  <a:lnTo>
                    <a:pt x="252" y="162"/>
                  </a:lnTo>
                  <a:lnTo>
                    <a:pt x="252" y="12"/>
                  </a:lnTo>
                  <a:lnTo>
                    <a:pt x="252" y="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1" name="Freeform 566"/>
            <p:cNvSpPr>
              <a:spLocks noEditPoints="1"/>
            </p:cNvSpPr>
            <p:nvPr/>
          </p:nvSpPr>
          <p:spPr bwMode="auto">
            <a:xfrm>
              <a:off x="2342817" y="8485968"/>
              <a:ext cx="18717" cy="995102"/>
            </a:xfrm>
            <a:custGeom>
              <a:avLst/>
              <a:gdLst>
                <a:gd name="T0" fmla="*/ 6 w 6"/>
                <a:gd name="T1" fmla="*/ 168 h 319"/>
                <a:gd name="T2" fmla="*/ 0 w 6"/>
                <a:gd name="T3" fmla="*/ 168 h 319"/>
                <a:gd name="T4" fmla="*/ 0 w 6"/>
                <a:gd name="T5" fmla="*/ 319 h 319"/>
                <a:gd name="T6" fmla="*/ 6 w 6"/>
                <a:gd name="T7" fmla="*/ 319 h 319"/>
                <a:gd name="T8" fmla="*/ 6 w 6"/>
                <a:gd name="T9" fmla="*/ 168 h 319"/>
                <a:gd name="T10" fmla="*/ 6 w 6"/>
                <a:gd name="T11" fmla="*/ 12 h 319"/>
                <a:gd name="T12" fmla="*/ 0 w 6"/>
                <a:gd name="T13" fmla="*/ 12 h 319"/>
                <a:gd name="T14" fmla="*/ 0 w 6"/>
                <a:gd name="T15" fmla="*/ 162 h 319"/>
                <a:gd name="T16" fmla="*/ 6 w 6"/>
                <a:gd name="T17" fmla="*/ 162 h 319"/>
                <a:gd name="T18" fmla="*/ 6 w 6"/>
                <a:gd name="T19" fmla="*/ 12 h 319"/>
                <a:gd name="T20" fmla="*/ 6 w 6"/>
                <a:gd name="T21" fmla="*/ 0 h 319"/>
                <a:gd name="T22" fmla="*/ 0 w 6"/>
                <a:gd name="T23" fmla="*/ 0 h 319"/>
                <a:gd name="T24" fmla="*/ 0 w 6"/>
                <a:gd name="T25" fmla="*/ 0 h 319"/>
                <a:gd name="T26" fmla="*/ 6 w 6"/>
                <a:gd name="T27" fmla="*/ 0 h 319"/>
                <a:gd name="T28" fmla="*/ 6 w 6"/>
                <a:gd name="T2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19">
                  <a:moveTo>
                    <a:pt x="6" y="168"/>
                  </a:moveTo>
                  <a:lnTo>
                    <a:pt x="0" y="168"/>
                  </a:lnTo>
                  <a:lnTo>
                    <a:pt x="0" y="319"/>
                  </a:lnTo>
                  <a:lnTo>
                    <a:pt x="6" y="319"/>
                  </a:lnTo>
                  <a:lnTo>
                    <a:pt x="6" y="168"/>
                  </a:lnTo>
                  <a:close/>
                  <a:moveTo>
                    <a:pt x="6" y="12"/>
                  </a:moveTo>
                  <a:lnTo>
                    <a:pt x="0" y="12"/>
                  </a:lnTo>
                  <a:lnTo>
                    <a:pt x="0" y="162"/>
                  </a:lnTo>
                  <a:lnTo>
                    <a:pt x="6" y="162"/>
                  </a:lnTo>
                  <a:lnTo>
                    <a:pt x="6" y="12"/>
                  </a:lnTo>
                  <a:close/>
                  <a:moveTo>
                    <a:pt x="6" y="0"/>
                  </a:moveTo>
                  <a:lnTo>
                    <a:pt x="0" y="0"/>
                  </a:lnTo>
                  <a:lnTo>
                    <a:pt x="0" y="0"/>
                  </a:lnTo>
                  <a:lnTo>
                    <a:pt x="6" y="0"/>
                  </a:ln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2" name="Freeform 567"/>
            <p:cNvSpPr>
              <a:spLocks noEditPoints="1"/>
            </p:cNvSpPr>
            <p:nvPr/>
          </p:nvSpPr>
          <p:spPr bwMode="auto">
            <a:xfrm>
              <a:off x="2342817" y="8485968"/>
              <a:ext cx="18717" cy="995102"/>
            </a:xfrm>
            <a:custGeom>
              <a:avLst/>
              <a:gdLst>
                <a:gd name="T0" fmla="*/ 6 w 6"/>
                <a:gd name="T1" fmla="*/ 168 h 319"/>
                <a:gd name="T2" fmla="*/ 0 w 6"/>
                <a:gd name="T3" fmla="*/ 168 h 319"/>
                <a:gd name="T4" fmla="*/ 0 w 6"/>
                <a:gd name="T5" fmla="*/ 319 h 319"/>
                <a:gd name="T6" fmla="*/ 6 w 6"/>
                <a:gd name="T7" fmla="*/ 319 h 319"/>
                <a:gd name="T8" fmla="*/ 6 w 6"/>
                <a:gd name="T9" fmla="*/ 168 h 319"/>
                <a:gd name="T10" fmla="*/ 6 w 6"/>
                <a:gd name="T11" fmla="*/ 12 h 319"/>
                <a:gd name="T12" fmla="*/ 0 w 6"/>
                <a:gd name="T13" fmla="*/ 12 h 319"/>
                <a:gd name="T14" fmla="*/ 0 w 6"/>
                <a:gd name="T15" fmla="*/ 162 h 319"/>
                <a:gd name="T16" fmla="*/ 6 w 6"/>
                <a:gd name="T17" fmla="*/ 162 h 319"/>
                <a:gd name="T18" fmla="*/ 6 w 6"/>
                <a:gd name="T19" fmla="*/ 12 h 319"/>
                <a:gd name="T20" fmla="*/ 6 w 6"/>
                <a:gd name="T21" fmla="*/ 0 h 319"/>
                <a:gd name="T22" fmla="*/ 0 w 6"/>
                <a:gd name="T23" fmla="*/ 0 h 319"/>
                <a:gd name="T24" fmla="*/ 0 w 6"/>
                <a:gd name="T25" fmla="*/ 0 h 319"/>
                <a:gd name="T26" fmla="*/ 6 w 6"/>
                <a:gd name="T27" fmla="*/ 0 h 319"/>
                <a:gd name="T28" fmla="*/ 6 w 6"/>
                <a:gd name="T29"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319">
                  <a:moveTo>
                    <a:pt x="6" y="168"/>
                  </a:moveTo>
                  <a:lnTo>
                    <a:pt x="0" y="168"/>
                  </a:lnTo>
                  <a:lnTo>
                    <a:pt x="0" y="319"/>
                  </a:lnTo>
                  <a:lnTo>
                    <a:pt x="6" y="319"/>
                  </a:lnTo>
                  <a:lnTo>
                    <a:pt x="6" y="168"/>
                  </a:lnTo>
                  <a:moveTo>
                    <a:pt x="6" y="12"/>
                  </a:moveTo>
                  <a:lnTo>
                    <a:pt x="0" y="12"/>
                  </a:lnTo>
                  <a:lnTo>
                    <a:pt x="0" y="162"/>
                  </a:lnTo>
                  <a:lnTo>
                    <a:pt x="6" y="162"/>
                  </a:lnTo>
                  <a:lnTo>
                    <a:pt x="6" y="12"/>
                  </a:lnTo>
                  <a:moveTo>
                    <a:pt x="6" y="0"/>
                  </a:moveTo>
                  <a:lnTo>
                    <a:pt x="0" y="0"/>
                  </a:lnTo>
                  <a:lnTo>
                    <a:pt x="0" y="0"/>
                  </a:lnTo>
                  <a:lnTo>
                    <a:pt x="6" y="0"/>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3" name="Freeform 568"/>
            <p:cNvSpPr>
              <a:spLocks/>
            </p:cNvSpPr>
            <p:nvPr/>
          </p:nvSpPr>
          <p:spPr bwMode="auto">
            <a:xfrm>
              <a:off x="2342817" y="8991316"/>
              <a:ext cx="18717" cy="18717"/>
            </a:xfrm>
            <a:custGeom>
              <a:avLst/>
              <a:gdLst>
                <a:gd name="T0" fmla="*/ 6 w 6"/>
                <a:gd name="T1" fmla="*/ 0 h 6"/>
                <a:gd name="T2" fmla="*/ 0 w 6"/>
                <a:gd name="T3" fmla="*/ 0 h 6"/>
                <a:gd name="T4" fmla="*/ 0 w 6"/>
                <a:gd name="T5" fmla="*/ 0 h 6"/>
                <a:gd name="T6" fmla="*/ 0 w 6"/>
                <a:gd name="T7" fmla="*/ 6 h 6"/>
                <a:gd name="T8" fmla="*/ 6 w 6"/>
                <a:gd name="T9" fmla="*/ 6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0" y="0"/>
                  </a:lnTo>
                  <a:lnTo>
                    <a:pt x="0" y="0"/>
                  </a:lnTo>
                  <a:lnTo>
                    <a:pt x="0" y="6"/>
                  </a:lnTo>
                  <a:lnTo>
                    <a:pt x="6" y="6"/>
                  </a:lnTo>
                  <a:lnTo>
                    <a:pt x="6" y="0"/>
                  </a:lnTo>
                  <a:close/>
                </a:path>
              </a:pathLst>
            </a:custGeom>
            <a:solidFill>
              <a:srgbClr val="B7B7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4" name="Freeform 569"/>
            <p:cNvSpPr>
              <a:spLocks/>
            </p:cNvSpPr>
            <p:nvPr/>
          </p:nvSpPr>
          <p:spPr bwMode="auto">
            <a:xfrm>
              <a:off x="2342817" y="8991316"/>
              <a:ext cx="18717" cy="18717"/>
            </a:xfrm>
            <a:custGeom>
              <a:avLst/>
              <a:gdLst>
                <a:gd name="T0" fmla="*/ 6 w 6"/>
                <a:gd name="T1" fmla="*/ 0 h 6"/>
                <a:gd name="T2" fmla="*/ 0 w 6"/>
                <a:gd name="T3" fmla="*/ 0 h 6"/>
                <a:gd name="T4" fmla="*/ 0 w 6"/>
                <a:gd name="T5" fmla="*/ 0 h 6"/>
                <a:gd name="T6" fmla="*/ 0 w 6"/>
                <a:gd name="T7" fmla="*/ 6 h 6"/>
                <a:gd name="T8" fmla="*/ 6 w 6"/>
                <a:gd name="T9" fmla="*/ 6 h 6"/>
                <a:gd name="T10" fmla="*/ 6 w 6"/>
                <a:gd name="T11" fmla="*/ 0 h 6"/>
              </a:gdLst>
              <a:ahLst/>
              <a:cxnLst>
                <a:cxn ang="0">
                  <a:pos x="T0" y="T1"/>
                </a:cxn>
                <a:cxn ang="0">
                  <a:pos x="T2" y="T3"/>
                </a:cxn>
                <a:cxn ang="0">
                  <a:pos x="T4" y="T5"/>
                </a:cxn>
                <a:cxn ang="0">
                  <a:pos x="T6" y="T7"/>
                </a:cxn>
                <a:cxn ang="0">
                  <a:pos x="T8" y="T9"/>
                </a:cxn>
                <a:cxn ang="0">
                  <a:pos x="T10" y="T11"/>
                </a:cxn>
              </a:cxnLst>
              <a:rect l="0" t="0" r="r" b="b"/>
              <a:pathLst>
                <a:path w="6" h="6">
                  <a:moveTo>
                    <a:pt x="6" y="0"/>
                  </a:moveTo>
                  <a:lnTo>
                    <a:pt x="0" y="0"/>
                  </a:lnTo>
                  <a:lnTo>
                    <a:pt x="0" y="0"/>
                  </a:lnTo>
                  <a:lnTo>
                    <a:pt x="0" y="6"/>
                  </a:lnTo>
                  <a:lnTo>
                    <a:pt x="6" y="6"/>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5" name="Rectangle 570"/>
            <p:cNvSpPr>
              <a:spLocks noChangeArrowheads="1"/>
            </p:cNvSpPr>
            <p:nvPr/>
          </p:nvSpPr>
          <p:spPr bwMode="auto">
            <a:xfrm>
              <a:off x="2342817" y="8485968"/>
              <a:ext cx="18717" cy="37433"/>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6" name="Rectangle 571"/>
            <p:cNvSpPr>
              <a:spLocks noChangeArrowheads="1"/>
            </p:cNvSpPr>
            <p:nvPr/>
          </p:nvSpPr>
          <p:spPr bwMode="auto">
            <a:xfrm>
              <a:off x="2342817" y="8485968"/>
              <a:ext cx="18717"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7" name="Freeform 572"/>
            <p:cNvSpPr>
              <a:spLocks/>
            </p:cNvSpPr>
            <p:nvPr/>
          </p:nvSpPr>
          <p:spPr bwMode="auto">
            <a:xfrm>
              <a:off x="1575435" y="8485968"/>
              <a:ext cx="767382" cy="505349"/>
            </a:xfrm>
            <a:custGeom>
              <a:avLst/>
              <a:gdLst>
                <a:gd name="T0" fmla="*/ 246 w 246"/>
                <a:gd name="T1" fmla="*/ 0 h 162"/>
                <a:gd name="T2" fmla="*/ 0 w 246"/>
                <a:gd name="T3" fmla="*/ 0 h 162"/>
                <a:gd name="T4" fmla="*/ 0 w 246"/>
                <a:gd name="T5" fmla="*/ 162 h 162"/>
                <a:gd name="T6" fmla="*/ 246 w 246"/>
                <a:gd name="T7" fmla="*/ 162 h 162"/>
                <a:gd name="T8" fmla="*/ 246 w 246"/>
                <a:gd name="T9" fmla="*/ 162 h 162"/>
                <a:gd name="T10" fmla="*/ 246 w 246"/>
                <a:gd name="T11" fmla="*/ 12 h 162"/>
                <a:gd name="T12" fmla="*/ 246 w 246"/>
                <a:gd name="T13" fmla="*/ 0 h 162"/>
                <a:gd name="T14" fmla="*/ 246 w 246"/>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62">
                  <a:moveTo>
                    <a:pt x="246" y="0"/>
                  </a:moveTo>
                  <a:lnTo>
                    <a:pt x="0" y="0"/>
                  </a:lnTo>
                  <a:lnTo>
                    <a:pt x="0" y="162"/>
                  </a:lnTo>
                  <a:lnTo>
                    <a:pt x="246" y="162"/>
                  </a:lnTo>
                  <a:lnTo>
                    <a:pt x="246" y="162"/>
                  </a:lnTo>
                  <a:lnTo>
                    <a:pt x="246" y="12"/>
                  </a:lnTo>
                  <a:lnTo>
                    <a:pt x="246" y="0"/>
                  </a:lnTo>
                  <a:lnTo>
                    <a:pt x="246" y="0"/>
                  </a:lnTo>
                  <a:close/>
                </a:path>
              </a:pathLst>
            </a:custGeom>
            <a:solidFill>
              <a:srgbClr val="84C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8" name="Freeform 573"/>
            <p:cNvSpPr>
              <a:spLocks/>
            </p:cNvSpPr>
            <p:nvPr/>
          </p:nvSpPr>
          <p:spPr bwMode="auto">
            <a:xfrm>
              <a:off x="1575435" y="8485968"/>
              <a:ext cx="767382" cy="505349"/>
            </a:xfrm>
            <a:custGeom>
              <a:avLst/>
              <a:gdLst>
                <a:gd name="T0" fmla="*/ 246 w 246"/>
                <a:gd name="T1" fmla="*/ 0 h 162"/>
                <a:gd name="T2" fmla="*/ 0 w 246"/>
                <a:gd name="T3" fmla="*/ 0 h 162"/>
                <a:gd name="T4" fmla="*/ 0 w 246"/>
                <a:gd name="T5" fmla="*/ 162 h 162"/>
                <a:gd name="T6" fmla="*/ 246 w 246"/>
                <a:gd name="T7" fmla="*/ 162 h 162"/>
                <a:gd name="T8" fmla="*/ 246 w 246"/>
                <a:gd name="T9" fmla="*/ 162 h 162"/>
                <a:gd name="T10" fmla="*/ 246 w 246"/>
                <a:gd name="T11" fmla="*/ 12 h 162"/>
                <a:gd name="T12" fmla="*/ 246 w 246"/>
                <a:gd name="T13" fmla="*/ 0 h 162"/>
                <a:gd name="T14" fmla="*/ 246 w 246"/>
                <a:gd name="T15" fmla="*/ 0 h 1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162">
                  <a:moveTo>
                    <a:pt x="246" y="0"/>
                  </a:moveTo>
                  <a:lnTo>
                    <a:pt x="0" y="0"/>
                  </a:lnTo>
                  <a:lnTo>
                    <a:pt x="0" y="162"/>
                  </a:lnTo>
                  <a:lnTo>
                    <a:pt x="246" y="162"/>
                  </a:lnTo>
                  <a:lnTo>
                    <a:pt x="246" y="162"/>
                  </a:lnTo>
                  <a:lnTo>
                    <a:pt x="246" y="12"/>
                  </a:lnTo>
                  <a:lnTo>
                    <a:pt x="246" y="0"/>
                  </a:lnTo>
                  <a:lnTo>
                    <a:pt x="2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79" name="Freeform 574"/>
            <p:cNvSpPr>
              <a:spLocks noEditPoints="1"/>
            </p:cNvSpPr>
            <p:nvPr/>
          </p:nvSpPr>
          <p:spPr bwMode="auto">
            <a:xfrm>
              <a:off x="1556718" y="9481069"/>
              <a:ext cx="786098" cy="0"/>
            </a:xfrm>
            <a:custGeom>
              <a:avLst/>
              <a:gdLst>
                <a:gd name="T0" fmla="*/ 126 w 252"/>
                <a:gd name="T1" fmla="*/ 0 w 252"/>
                <a:gd name="T2" fmla="*/ 0 w 252"/>
                <a:gd name="T3" fmla="*/ 126 w 252"/>
                <a:gd name="T4" fmla="*/ 126 w 252"/>
                <a:gd name="T5" fmla="*/ 252 w 252"/>
                <a:gd name="T6" fmla="*/ 252 w 252"/>
                <a:gd name="T7" fmla="*/ 132 w 252"/>
                <a:gd name="T8" fmla="*/ 132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6" y="0"/>
                  </a:moveTo>
                  <a:lnTo>
                    <a:pt x="0" y="0"/>
                  </a:lnTo>
                  <a:lnTo>
                    <a:pt x="0" y="0"/>
                  </a:lnTo>
                  <a:lnTo>
                    <a:pt x="126" y="0"/>
                  </a:lnTo>
                  <a:lnTo>
                    <a:pt x="126" y="0"/>
                  </a:lnTo>
                  <a:close/>
                  <a:moveTo>
                    <a:pt x="252" y="0"/>
                  </a:moveTo>
                  <a:lnTo>
                    <a:pt x="252" y="0"/>
                  </a:lnTo>
                  <a:lnTo>
                    <a:pt x="132" y="0"/>
                  </a:lnTo>
                  <a:lnTo>
                    <a:pt x="132" y="0"/>
                  </a:lnTo>
                  <a:lnTo>
                    <a:pt x="252" y="0"/>
                  </a:lnTo>
                  <a:lnTo>
                    <a:pt x="2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0" name="Freeform 575"/>
            <p:cNvSpPr>
              <a:spLocks noEditPoints="1"/>
            </p:cNvSpPr>
            <p:nvPr/>
          </p:nvSpPr>
          <p:spPr bwMode="auto">
            <a:xfrm>
              <a:off x="1556718" y="9481069"/>
              <a:ext cx="786098" cy="0"/>
            </a:xfrm>
            <a:custGeom>
              <a:avLst/>
              <a:gdLst>
                <a:gd name="T0" fmla="*/ 126 w 252"/>
                <a:gd name="T1" fmla="*/ 0 w 252"/>
                <a:gd name="T2" fmla="*/ 0 w 252"/>
                <a:gd name="T3" fmla="*/ 126 w 252"/>
                <a:gd name="T4" fmla="*/ 126 w 252"/>
                <a:gd name="T5" fmla="*/ 252 w 252"/>
                <a:gd name="T6" fmla="*/ 252 w 252"/>
                <a:gd name="T7" fmla="*/ 132 w 252"/>
                <a:gd name="T8" fmla="*/ 132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6" y="0"/>
                  </a:moveTo>
                  <a:lnTo>
                    <a:pt x="0" y="0"/>
                  </a:lnTo>
                  <a:lnTo>
                    <a:pt x="0" y="0"/>
                  </a:lnTo>
                  <a:lnTo>
                    <a:pt x="126" y="0"/>
                  </a:lnTo>
                  <a:lnTo>
                    <a:pt x="126" y="0"/>
                  </a:lnTo>
                  <a:moveTo>
                    <a:pt x="252" y="0"/>
                  </a:moveTo>
                  <a:lnTo>
                    <a:pt x="252" y="0"/>
                  </a:lnTo>
                  <a:lnTo>
                    <a:pt x="132" y="0"/>
                  </a:lnTo>
                  <a:lnTo>
                    <a:pt x="132"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1" name="Rectangle 576"/>
            <p:cNvSpPr>
              <a:spLocks noChangeArrowheads="1"/>
            </p:cNvSpPr>
            <p:nvPr/>
          </p:nvSpPr>
          <p:spPr bwMode="auto">
            <a:xfrm>
              <a:off x="1949768" y="9481069"/>
              <a:ext cx="18717" cy="3120"/>
            </a:xfrm>
            <a:prstGeom prst="rect">
              <a:avLst/>
            </a:prstGeom>
            <a:solidFill>
              <a:srgbClr val="C4C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2" name="Rectangle 577"/>
            <p:cNvSpPr>
              <a:spLocks noChangeArrowheads="1"/>
            </p:cNvSpPr>
            <p:nvPr/>
          </p:nvSpPr>
          <p:spPr bwMode="auto">
            <a:xfrm>
              <a:off x="1949768" y="9481069"/>
              <a:ext cx="18717"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3" name="Freeform 578"/>
            <p:cNvSpPr>
              <a:spLocks/>
            </p:cNvSpPr>
            <p:nvPr/>
          </p:nvSpPr>
          <p:spPr bwMode="auto">
            <a:xfrm>
              <a:off x="1556718" y="9481069"/>
              <a:ext cx="786098" cy="0"/>
            </a:xfrm>
            <a:custGeom>
              <a:avLst/>
              <a:gdLst>
                <a:gd name="T0" fmla="*/ 252 w 252"/>
                <a:gd name="T1" fmla="*/ 132 w 252"/>
                <a:gd name="T2" fmla="*/ 126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32" y="0"/>
                  </a:lnTo>
                  <a:lnTo>
                    <a:pt x="126" y="0"/>
                  </a:lnTo>
                  <a:lnTo>
                    <a:pt x="0" y="0"/>
                  </a:lnTo>
                  <a:lnTo>
                    <a:pt x="0" y="0"/>
                  </a:lnTo>
                  <a:lnTo>
                    <a:pt x="252" y="0"/>
                  </a:lnTo>
                  <a:lnTo>
                    <a:pt x="252" y="0"/>
                  </a:lnTo>
                  <a:close/>
                </a:path>
              </a:pathLst>
            </a:custGeom>
            <a:solidFill>
              <a:srgbClr val="C4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4" name="Freeform 579"/>
            <p:cNvSpPr>
              <a:spLocks/>
            </p:cNvSpPr>
            <p:nvPr/>
          </p:nvSpPr>
          <p:spPr bwMode="auto">
            <a:xfrm>
              <a:off x="1556718" y="9481069"/>
              <a:ext cx="786098" cy="0"/>
            </a:xfrm>
            <a:custGeom>
              <a:avLst/>
              <a:gdLst>
                <a:gd name="T0" fmla="*/ 252 w 252"/>
                <a:gd name="T1" fmla="*/ 132 w 252"/>
                <a:gd name="T2" fmla="*/ 126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32" y="0"/>
                  </a:lnTo>
                  <a:lnTo>
                    <a:pt x="126" y="0"/>
                  </a:lnTo>
                  <a:lnTo>
                    <a:pt x="0" y="0"/>
                  </a:lnTo>
                  <a:lnTo>
                    <a:pt x="0"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5" name="Freeform 580"/>
            <p:cNvSpPr>
              <a:spLocks/>
            </p:cNvSpPr>
            <p:nvPr/>
          </p:nvSpPr>
          <p:spPr bwMode="auto">
            <a:xfrm>
              <a:off x="1556718" y="8991316"/>
              <a:ext cx="786098" cy="489753"/>
            </a:xfrm>
            <a:custGeom>
              <a:avLst/>
              <a:gdLst>
                <a:gd name="T0" fmla="*/ 6 w 252"/>
                <a:gd name="T1" fmla="*/ 0 h 157"/>
                <a:gd name="T2" fmla="*/ 0 w 252"/>
                <a:gd name="T3" fmla="*/ 0 h 157"/>
                <a:gd name="T4" fmla="*/ 0 w 252"/>
                <a:gd name="T5" fmla="*/ 157 h 157"/>
                <a:gd name="T6" fmla="*/ 126 w 252"/>
                <a:gd name="T7" fmla="*/ 157 h 157"/>
                <a:gd name="T8" fmla="*/ 132 w 252"/>
                <a:gd name="T9" fmla="*/ 157 h 157"/>
                <a:gd name="T10" fmla="*/ 252 w 252"/>
                <a:gd name="T11" fmla="*/ 157 h 157"/>
                <a:gd name="T12" fmla="*/ 6 w 252"/>
                <a:gd name="T13" fmla="*/ 157 h 157"/>
                <a:gd name="T14" fmla="*/ 6 w 252"/>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
                  <a:moveTo>
                    <a:pt x="6" y="0"/>
                  </a:moveTo>
                  <a:lnTo>
                    <a:pt x="0" y="0"/>
                  </a:lnTo>
                  <a:lnTo>
                    <a:pt x="0" y="157"/>
                  </a:lnTo>
                  <a:lnTo>
                    <a:pt x="126" y="157"/>
                  </a:lnTo>
                  <a:lnTo>
                    <a:pt x="132" y="157"/>
                  </a:lnTo>
                  <a:lnTo>
                    <a:pt x="252" y="157"/>
                  </a:lnTo>
                  <a:lnTo>
                    <a:pt x="6" y="157"/>
                  </a:lnTo>
                  <a:lnTo>
                    <a:pt x="6" y="0"/>
                  </a:lnTo>
                  <a:close/>
                </a:path>
              </a:pathLst>
            </a:custGeom>
            <a:solidFill>
              <a:srgbClr val="84C8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6" name="Freeform 581"/>
            <p:cNvSpPr>
              <a:spLocks/>
            </p:cNvSpPr>
            <p:nvPr/>
          </p:nvSpPr>
          <p:spPr bwMode="auto">
            <a:xfrm>
              <a:off x="1556718" y="8991316"/>
              <a:ext cx="786098" cy="489753"/>
            </a:xfrm>
            <a:custGeom>
              <a:avLst/>
              <a:gdLst>
                <a:gd name="T0" fmla="*/ 6 w 252"/>
                <a:gd name="T1" fmla="*/ 0 h 157"/>
                <a:gd name="T2" fmla="*/ 0 w 252"/>
                <a:gd name="T3" fmla="*/ 0 h 157"/>
                <a:gd name="T4" fmla="*/ 0 w 252"/>
                <a:gd name="T5" fmla="*/ 157 h 157"/>
                <a:gd name="T6" fmla="*/ 126 w 252"/>
                <a:gd name="T7" fmla="*/ 157 h 157"/>
                <a:gd name="T8" fmla="*/ 132 w 252"/>
                <a:gd name="T9" fmla="*/ 157 h 157"/>
                <a:gd name="T10" fmla="*/ 252 w 252"/>
                <a:gd name="T11" fmla="*/ 157 h 157"/>
                <a:gd name="T12" fmla="*/ 6 w 252"/>
                <a:gd name="T13" fmla="*/ 157 h 157"/>
                <a:gd name="T14" fmla="*/ 6 w 252"/>
                <a:gd name="T15" fmla="*/ 0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
                  <a:moveTo>
                    <a:pt x="6" y="0"/>
                  </a:moveTo>
                  <a:lnTo>
                    <a:pt x="0" y="0"/>
                  </a:lnTo>
                  <a:lnTo>
                    <a:pt x="0" y="157"/>
                  </a:lnTo>
                  <a:lnTo>
                    <a:pt x="126" y="157"/>
                  </a:lnTo>
                  <a:lnTo>
                    <a:pt x="132" y="157"/>
                  </a:lnTo>
                  <a:lnTo>
                    <a:pt x="252" y="157"/>
                  </a:lnTo>
                  <a:lnTo>
                    <a:pt x="6" y="157"/>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7" name="Rectangle 582"/>
            <p:cNvSpPr>
              <a:spLocks noChangeArrowheads="1"/>
            </p:cNvSpPr>
            <p:nvPr/>
          </p:nvSpPr>
          <p:spPr bwMode="auto">
            <a:xfrm>
              <a:off x="1575435" y="8991316"/>
              <a:ext cx="767382" cy="489753"/>
            </a:xfrm>
            <a:prstGeom prst="rect">
              <a:avLst/>
            </a:prstGeom>
            <a:solidFill>
              <a:srgbClr val="9CD1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8" name="Rectangle 583"/>
            <p:cNvSpPr>
              <a:spLocks noChangeArrowheads="1"/>
            </p:cNvSpPr>
            <p:nvPr/>
          </p:nvSpPr>
          <p:spPr bwMode="auto">
            <a:xfrm>
              <a:off x="1575435" y="8991316"/>
              <a:ext cx="767382" cy="48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89" name="Rectangle 584"/>
            <p:cNvSpPr>
              <a:spLocks noChangeArrowheads="1"/>
            </p:cNvSpPr>
            <p:nvPr/>
          </p:nvSpPr>
          <p:spPr bwMode="auto">
            <a:xfrm>
              <a:off x="2754582" y="6891936"/>
              <a:ext cx="786098" cy="2589133"/>
            </a:xfrm>
            <a:prstGeom prst="rect">
              <a:avLst/>
            </a:prstGeom>
            <a:solidFill>
              <a:srgbClr val="6BCB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0" name="Rectangle 585"/>
            <p:cNvSpPr>
              <a:spLocks noChangeArrowheads="1"/>
            </p:cNvSpPr>
            <p:nvPr/>
          </p:nvSpPr>
          <p:spPr bwMode="auto">
            <a:xfrm>
              <a:off x="2754582" y="6891936"/>
              <a:ext cx="786098" cy="258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1" name="Freeform 586"/>
            <p:cNvSpPr>
              <a:spLocks/>
            </p:cNvSpPr>
            <p:nvPr/>
          </p:nvSpPr>
          <p:spPr bwMode="auto">
            <a:xfrm>
              <a:off x="2754582" y="7397285"/>
              <a:ext cx="786098" cy="2083784"/>
            </a:xfrm>
            <a:custGeom>
              <a:avLst/>
              <a:gdLst>
                <a:gd name="T0" fmla="*/ 252 w 252"/>
                <a:gd name="T1" fmla="*/ 0 h 668"/>
                <a:gd name="T2" fmla="*/ 0 w 252"/>
                <a:gd name="T3" fmla="*/ 0 h 668"/>
                <a:gd name="T4" fmla="*/ 0 w 252"/>
                <a:gd name="T5" fmla="*/ 668 h 668"/>
                <a:gd name="T6" fmla="*/ 0 w 252"/>
                <a:gd name="T7" fmla="*/ 451 h 668"/>
                <a:gd name="T8" fmla="*/ 0 w 252"/>
                <a:gd name="T9" fmla="*/ 451 h 668"/>
                <a:gd name="T10" fmla="*/ 0 w 252"/>
                <a:gd name="T11" fmla="*/ 223 h 668"/>
                <a:gd name="T12" fmla="*/ 252 w 252"/>
                <a:gd name="T13" fmla="*/ 223 h 668"/>
                <a:gd name="T14" fmla="*/ 252 w 252"/>
                <a:gd name="T15" fmla="*/ 199 h 668"/>
                <a:gd name="T16" fmla="*/ 252 w 252"/>
                <a:gd name="T17" fmla="*/ 193 h 668"/>
                <a:gd name="T18" fmla="*/ 252 w 252"/>
                <a:gd name="T19" fmla="*/ 42 h 668"/>
                <a:gd name="T20" fmla="*/ 252 w 252"/>
                <a:gd name="T21" fmla="*/ 36 h 668"/>
                <a:gd name="T22" fmla="*/ 252 w 252"/>
                <a:gd name="T23"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668">
                  <a:moveTo>
                    <a:pt x="252" y="0"/>
                  </a:moveTo>
                  <a:lnTo>
                    <a:pt x="0" y="0"/>
                  </a:lnTo>
                  <a:lnTo>
                    <a:pt x="0" y="668"/>
                  </a:lnTo>
                  <a:lnTo>
                    <a:pt x="0" y="451"/>
                  </a:lnTo>
                  <a:lnTo>
                    <a:pt x="0" y="451"/>
                  </a:lnTo>
                  <a:lnTo>
                    <a:pt x="0" y="223"/>
                  </a:lnTo>
                  <a:lnTo>
                    <a:pt x="252" y="223"/>
                  </a:lnTo>
                  <a:lnTo>
                    <a:pt x="252" y="199"/>
                  </a:lnTo>
                  <a:lnTo>
                    <a:pt x="252" y="193"/>
                  </a:lnTo>
                  <a:lnTo>
                    <a:pt x="252" y="42"/>
                  </a:lnTo>
                  <a:lnTo>
                    <a:pt x="252" y="36"/>
                  </a:lnTo>
                  <a:lnTo>
                    <a:pt x="252" y="0"/>
                  </a:lnTo>
                  <a:close/>
                </a:path>
              </a:pathLst>
            </a:custGeom>
            <a:solidFill>
              <a:srgbClr val="8CD4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2" name="Freeform 587"/>
            <p:cNvSpPr>
              <a:spLocks/>
            </p:cNvSpPr>
            <p:nvPr/>
          </p:nvSpPr>
          <p:spPr bwMode="auto">
            <a:xfrm>
              <a:off x="2754582" y="7397285"/>
              <a:ext cx="786098" cy="2083784"/>
            </a:xfrm>
            <a:custGeom>
              <a:avLst/>
              <a:gdLst>
                <a:gd name="T0" fmla="*/ 252 w 252"/>
                <a:gd name="T1" fmla="*/ 0 h 668"/>
                <a:gd name="T2" fmla="*/ 0 w 252"/>
                <a:gd name="T3" fmla="*/ 0 h 668"/>
                <a:gd name="T4" fmla="*/ 0 w 252"/>
                <a:gd name="T5" fmla="*/ 668 h 668"/>
                <a:gd name="T6" fmla="*/ 0 w 252"/>
                <a:gd name="T7" fmla="*/ 451 h 668"/>
                <a:gd name="T8" fmla="*/ 0 w 252"/>
                <a:gd name="T9" fmla="*/ 451 h 668"/>
                <a:gd name="T10" fmla="*/ 0 w 252"/>
                <a:gd name="T11" fmla="*/ 223 h 668"/>
                <a:gd name="T12" fmla="*/ 252 w 252"/>
                <a:gd name="T13" fmla="*/ 223 h 668"/>
                <a:gd name="T14" fmla="*/ 252 w 252"/>
                <a:gd name="T15" fmla="*/ 199 h 668"/>
                <a:gd name="T16" fmla="*/ 252 w 252"/>
                <a:gd name="T17" fmla="*/ 193 h 668"/>
                <a:gd name="T18" fmla="*/ 252 w 252"/>
                <a:gd name="T19" fmla="*/ 42 h 668"/>
                <a:gd name="T20" fmla="*/ 252 w 252"/>
                <a:gd name="T21" fmla="*/ 36 h 668"/>
                <a:gd name="T22" fmla="*/ 252 w 252"/>
                <a:gd name="T23" fmla="*/ 0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2" h="668">
                  <a:moveTo>
                    <a:pt x="252" y="0"/>
                  </a:moveTo>
                  <a:lnTo>
                    <a:pt x="0" y="0"/>
                  </a:lnTo>
                  <a:lnTo>
                    <a:pt x="0" y="668"/>
                  </a:lnTo>
                  <a:lnTo>
                    <a:pt x="0" y="451"/>
                  </a:lnTo>
                  <a:lnTo>
                    <a:pt x="0" y="451"/>
                  </a:lnTo>
                  <a:lnTo>
                    <a:pt x="0" y="223"/>
                  </a:lnTo>
                  <a:lnTo>
                    <a:pt x="252" y="223"/>
                  </a:lnTo>
                  <a:lnTo>
                    <a:pt x="252" y="199"/>
                  </a:lnTo>
                  <a:lnTo>
                    <a:pt x="252" y="193"/>
                  </a:lnTo>
                  <a:lnTo>
                    <a:pt x="252" y="42"/>
                  </a:lnTo>
                  <a:lnTo>
                    <a:pt x="252" y="3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3" name="Freeform 588"/>
            <p:cNvSpPr>
              <a:spLocks noEditPoints="1"/>
            </p:cNvSpPr>
            <p:nvPr/>
          </p:nvSpPr>
          <p:spPr bwMode="auto">
            <a:xfrm>
              <a:off x="3540681" y="8092918"/>
              <a:ext cx="0" cy="1388151"/>
            </a:xfrm>
            <a:custGeom>
              <a:avLst/>
              <a:gdLst>
                <a:gd name="T0" fmla="*/ 294 h 445"/>
                <a:gd name="T1" fmla="*/ 294 h 445"/>
                <a:gd name="T2" fmla="*/ 445 h 445"/>
                <a:gd name="T3" fmla="*/ 445 h 445"/>
                <a:gd name="T4" fmla="*/ 294 h 445"/>
                <a:gd name="T5" fmla="*/ 138 h 445"/>
                <a:gd name="T6" fmla="*/ 138 h 445"/>
                <a:gd name="T7" fmla="*/ 228 h 445"/>
                <a:gd name="T8" fmla="*/ 288 h 445"/>
                <a:gd name="T9" fmla="*/ 288 h 445"/>
                <a:gd name="T10" fmla="*/ 138 h 445"/>
                <a:gd name="T11" fmla="*/ 0 h 445"/>
                <a:gd name="T12" fmla="*/ 0 h 445"/>
                <a:gd name="T13" fmla="*/ 126 h 445"/>
                <a:gd name="T14" fmla="*/ 126 h 445"/>
                <a:gd name="T15" fmla="*/ 0 h 44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445">
                  <a:moveTo>
                    <a:pt x="0" y="294"/>
                  </a:moveTo>
                  <a:lnTo>
                    <a:pt x="0" y="294"/>
                  </a:lnTo>
                  <a:lnTo>
                    <a:pt x="0" y="445"/>
                  </a:lnTo>
                  <a:lnTo>
                    <a:pt x="0" y="445"/>
                  </a:lnTo>
                  <a:lnTo>
                    <a:pt x="0" y="294"/>
                  </a:lnTo>
                  <a:close/>
                  <a:moveTo>
                    <a:pt x="0" y="138"/>
                  </a:moveTo>
                  <a:lnTo>
                    <a:pt x="0" y="138"/>
                  </a:lnTo>
                  <a:lnTo>
                    <a:pt x="0" y="228"/>
                  </a:lnTo>
                  <a:lnTo>
                    <a:pt x="0" y="288"/>
                  </a:lnTo>
                  <a:lnTo>
                    <a:pt x="0" y="288"/>
                  </a:lnTo>
                  <a:lnTo>
                    <a:pt x="0" y="138"/>
                  </a:lnTo>
                  <a:close/>
                  <a:moveTo>
                    <a:pt x="0" y="0"/>
                  </a:moveTo>
                  <a:lnTo>
                    <a:pt x="0" y="0"/>
                  </a:lnTo>
                  <a:lnTo>
                    <a:pt x="0" y="126"/>
                  </a:lnTo>
                  <a:lnTo>
                    <a:pt x="0" y="12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4" name="Freeform 589"/>
            <p:cNvSpPr>
              <a:spLocks noEditPoints="1"/>
            </p:cNvSpPr>
            <p:nvPr/>
          </p:nvSpPr>
          <p:spPr bwMode="auto">
            <a:xfrm>
              <a:off x="3540681" y="8092918"/>
              <a:ext cx="0" cy="1388151"/>
            </a:xfrm>
            <a:custGeom>
              <a:avLst/>
              <a:gdLst>
                <a:gd name="T0" fmla="*/ 294 h 445"/>
                <a:gd name="T1" fmla="*/ 294 h 445"/>
                <a:gd name="T2" fmla="*/ 445 h 445"/>
                <a:gd name="T3" fmla="*/ 445 h 445"/>
                <a:gd name="T4" fmla="*/ 294 h 445"/>
                <a:gd name="T5" fmla="*/ 138 h 445"/>
                <a:gd name="T6" fmla="*/ 138 h 445"/>
                <a:gd name="T7" fmla="*/ 228 h 445"/>
                <a:gd name="T8" fmla="*/ 288 h 445"/>
                <a:gd name="T9" fmla="*/ 288 h 445"/>
                <a:gd name="T10" fmla="*/ 138 h 445"/>
                <a:gd name="T11" fmla="*/ 0 h 445"/>
                <a:gd name="T12" fmla="*/ 0 h 445"/>
                <a:gd name="T13" fmla="*/ 126 h 445"/>
                <a:gd name="T14" fmla="*/ 126 h 445"/>
                <a:gd name="T15" fmla="*/ 0 h 44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445">
                  <a:moveTo>
                    <a:pt x="0" y="294"/>
                  </a:moveTo>
                  <a:lnTo>
                    <a:pt x="0" y="294"/>
                  </a:lnTo>
                  <a:lnTo>
                    <a:pt x="0" y="445"/>
                  </a:lnTo>
                  <a:lnTo>
                    <a:pt x="0" y="445"/>
                  </a:lnTo>
                  <a:lnTo>
                    <a:pt x="0" y="294"/>
                  </a:lnTo>
                  <a:moveTo>
                    <a:pt x="0" y="138"/>
                  </a:moveTo>
                  <a:lnTo>
                    <a:pt x="0" y="138"/>
                  </a:lnTo>
                  <a:lnTo>
                    <a:pt x="0" y="228"/>
                  </a:lnTo>
                  <a:lnTo>
                    <a:pt x="0" y="288"/>
                  </a:lnTo>
                  <a:lnTo>
                    <a:pt x="0" y="288"/>
                  </a:lnTo>
                  <a:lnTo>
                    <a:pt x="0" y="138"/>
                  </a:lnTo>
                  <a:moveTo>
                    <a:pt x="0" y="0"/>
                  </a:moveTo>
                  <a:lnTo>
                    <a:pt x="0" y="0"/>
                  </a:lnTo>
                  <a:lnTo>
                    <a:pt x="0" y="126"/>
                  </a:lnTo>
                  <a:lnTo>
                    <a:pt x="0" y="12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5" name="Rectangle 590"/>
            <p:cNvSpPr>
              <a:spLocks noChangeArrowheads="1"/>
            </p:cNvSpPr>
            <p:nvPr/>
          </p:nvSpPr>
          <p:spPr bwMode="auto">
            <a:xfrm>
              <a:off x="3540681" y="8991316"/>
              <a:ext cx="3120" cy="18717"/>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6" name="Rectangle 591"/>
            <p:cNvSpPr>
              <a:spLocks noChangeArrowheads="1"/>
            </p:cNvSpPr>
            <p:nvPr/>
          </p:nvSpPr>
          <p:spPr bwMode="auto">
            <a:xfrm>
              <a:off x="3540681" y="8991316"/>
              <a:ext cx="3120"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7" name="Rectangle 592"/>
            <p:cNvSpPr>
              <a:spLocks noChangeArrowheads="1"/>
            </p:cNvSpPr>
            <p:nvPr/>
          </p:nvSpPr>
          <p:spPr bwMode="auto">
            <a:xfrm>
              <a:off x="3540681" y="8485968"/>
              <a:ext cx="3120" cy="37433"/>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8" name="Rectangle 593"/>
            <p:cNvSpPr>
              <a:spLocks noChangeArrowheads="1"/>
            </p:cNvSpPr>
            <p:nvPr/>
          </p:nvSpPr>
          <p:spPr bwMode="auto">
            <a:xfrm>
              <a:off x="3540681" y="8485968"/>
              <a:ext cx="3120"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9" name="Freeform 594"/>
            <p:cNvSpPr>
              <a:spLocks/>
            </p:cNvSpPr>
            <p:nvPr/>
          </p:nvSpPr>
          <p:spPr bwMode="auto">
            <a:xfrm>
              <a:off x="2754582" y="8092918"/>
              <a:ext cx="786098" cy="711232"/>
            </a:xfrm>
            <a:custGeom>
              <a:avLst/>
              <a:gdLst>
                <a:gd name="T0" fmla="*/ 252 w 252"/>
                <a:gd name="T1" fmla="*/ 0 h 228"/>
                <a:gd name="T2" fmla="*/ 0 w 252"/>
                <a:gd name="T3" fmla="*/ 0 h 228"/>
                <a:gd name="T4" fmla="*/ 0 w 252"/>
                <a:gd name="T5" fmla="*/ 228 h 228"/>
                <a:gd name="T6" fmla="*/ 252 w 252"/>
                <a:gd name="T7" fmla="*/ 228 h 228"/>
                <a:gd name="T8" fmla="*/ 252 w 252"/>
                <a:gd name="T9" fmla="*/ 138 h 228"/>
                <a:gd name="T10" fmla="*/ 252 w 252"/>
                <a:gd name="T11" fmla="*/ 126 h 228"/>
                <a:gd name="T12" fmla="*/ 252 w 252"/>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252" h="228">
                  <a:moveTo>
                    <a:pt x="252" y="0"/>
                  </a:moveTo>
                  <a:lnTo>
                    <a:pt x="0" y="0"/>
                  </a:lnTo>
                  <a:lnTo>
                    <a:pt x="0" y="228"/>
                  </a:lnTo>
                  <a:lnTo>
                    <a:pt x="252" y="228"/>
                  </a:lnTo>
                  <a:lnTo>
                    <a:pt x="252" y="138"/>
                  </a:lnTo>
                  <a:lnTo>
                    <a:pt x="252" y="126"/>
                  </a:lnTo>
                  <a:lnTo>
                    <a:pt x="252" y="0"/>
                  </a:lnTo>
                  <a:close/>
                </a:path>
              </a:pathLst>
            </a:custGeom>
            <a:solidFill>
              <a:srgbClr val="A4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0" name="Freeform 595"/>
            <p:cNvSpPr>
              <a:spLocks/>
            </p:cNvSpPr>
            <p:nvPr/>
          </p:nvSpPr>
          <p:spPr bwMode="auto">
            <a:xfrm>
              <a:off x="2754582" y="8092918"/>
              <a:ext cx="786098" cy="711232"/>
            </a:xfrm>
            <a:custGeom>
              <a:avLst/>
              <a:gdLst>
                <a:gd name="T0" fmla="*/ 252 w 252"/>
                <a:gd name="T1" fmla="*/ 0 h 228"/>
                <a:gd name="T2" fmla="*/ 0 w 252"/>
                <a:gd name="T3" fmla="*/ 0 h 228"/>
                <a:gd name="T4" fmla="*/ 0 w 252"/>
                <a:gd name="T5" fmla="*/ 228 h 228"/>
                <a:gd name="T6" fmla="*/ 252 w 252"/>
                <a:gd name="T7" fmla="*/ 228 h 228"/>
                <a:gd name="T8" fmla="*/ 252 w 252"/>
                <a:gd name="T9" fmla="*/ 138 h 228"/>
                <a:gd name="T10" fmla="*/ 252 w 252"/>
                <a:gd name="T11" fmla="*/ 126 h 228"/>
                <a:gd name="T12" fmla="*/ 252 w 252"/>
                <a:gd name="T13" fmla="*/ 0 h 228"/>
              </a:gdLst>
              <a:ahLst/>
              <a:cxnLst>
                <a:cxn ang="0">
                  <a:pos x="T0" y="T1"/>
                </a:cxn>
                <a:cxn ang="0">
                  <a:pos x="T2" y="T3"/>
                </a:cxn>
                <a:cxn ang="0">
                  <a:pos x="T4" y="T5"/>
                </a:cxn>
                <a:cxn ang="0">
                  <a:pos x="T6" y="T7"/>
                </a:cxn>
                <a:cxn ang="0">
                  <a:pos x="T8" y="T9"/>
                </a:cxn>
                <a:cxn ang="0">
                  <a:pos x="T10" y="T11"/>
                </a:cxn>
                <a:cxn ang="0">
                  <a:pos x="T12" y="T13"/>
                </a:cxn>
              </a:cxnLst>
              <a:rect l="0" t="0" r="r" b="b"/>
              <a:pathLst>
                <a:path w="252" h="228">
                  <a:moveTo>
                    <a:pt x="252" y="0"/>
                  </a:moveTo>
                  <a:lnTo>
                    <a:pt x="0" y="0"/>
                  </a:lnTo>
                  <a:lnTo>
                    <a:pt x="0" y="228"/>
                  </a:lnTo>
                  <a:lnTo>
                    <a:pt x="252" y="228"/>
                  </a:lnTo>
                  <a:lnTo>
                    <a:pt x="252" y="138"/>
                  </a:lnTo>
                  <a:lnTo>
                    <a:pt x="252" y="12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1" name="Freeform 596"/>
            <p:cNvSpPr>
              <a:spLocks noEditPoints="1"/>
            </p:cNvSpPr>
            <p:nvPr/>
          </p:nvSpPr>
          <p:spPr bwMode="auto">
            <a:xfrm>
              <a:off x="2754582" y="9481069"/>
              <a:ext cx="786098" cy="0"/>
            </a:xfrm>
            <a:custGeom>
              <a:avLst/>
              <a:gdLst>
                <a:gd name="T0" fmla="*/ 120 w 252"/>
                <a:gd name="T1" fmla="*/ 0 w 252"/>
                <a:gd name="T2" fmla="*/ 0 w 252"/>
                <a:gd name="T3" fmla="*/ 120 w 252"/>
                <a:gd name="T4" fmla="*/ 120 w 252"/>
                <a:gd name="T5" fmla="*/ 252 w 252"/>
                <a:gd name="T6" fmla="*/ 252 w 252"/>
                <a:gd name="T7" fmla="*/ 126 w 252"/>
                <a:gd name="T8" fmla="*/ 126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0" y="0"/>
                  </a:moveTo>
                  <a:lnTo>
                    <a:pt x="0" y="0"/>
                  </a:lnTo>
                  <a:lnTo>
                    <a:pt x="0" y="0"/>
                  </a:lnTo>
                  <a:lnTo>
                    <a:pt x="120" y="0"/>
                  </a:lnTo>
                  <a:lnTo>
                    <a:pt x="120" y="0"/>
                  </a:lnTo>
                  <a:close/>
                  <a:moveTo>
                    <a:pt x="252" y="0"/>
                  </a:moveTo>
                  <a:lnTo>
                    <a:pt x="252" y="0"/>
                  </a:lnTo>
                  <a:lnTo>
                    <a:pt x="126" y="0"/>
                  </a:lnTo>
                  <a:lnTo>
                    <a:pt x="126" y="0"/>
                  </a:lnTo>
                  <a:lnTo>
                    <a:pt x="252" y="0"/>
                  </a:lnTo>
                  <a:lnTo>
                    <a:pt x="2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2" name="Freeform 597"/>
            <p:cNvSpPr>
              <a:spLocks noEditPoints="1"/>
            </p:cNvSpPr>
            <p:nvPr/>
          </p:nvSpPr>
          <p:spPr bwMode="auto">
            <a:xfrm>
              <a:off x="2754582" y="9481069"/>
              <a:ext cx="786098" cy="0"/>
            </a:xfrm>
            <a:custGeom>
              <a:avLst/>
              <a:gdLst>
                <a:gd name="T0" fmla="*/ 120 w 252"/>
                <a:gd name="T1" fmla="*/ 0 w 252"/>
                <a:gd name="T2" fmla="*/ 0 w 252"/>
                <a:gd name="T3" fmla="*/ 120 w 252"/>
                <a:gd name="T4" fmla="*/ 120 w 252"/>
                <a:gd name="T5" fmla="*/ 252 w 252"/>
                <a:gd name="T6" fmla="*/ 252 w 252"/>
                <a:gd name="T7" fmla="*/ 126 w 252"/>
                <a:gd name="T8" fmla="*/ 126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0" y="0"/>
                  </a:moveTo>
                  <a:lnTo>
                    <a:pt x="0" y="0"/>
                  </a:lnTo>
                  <a:lnTo>
                    <a:pt x="0" y="0"/>
                  </a:lnTo>
                  <a:lnTo>
                    <a:pt x="120" y="0"/>
                  </a:lnTo>
                  <a:lnTo>
                    <a:pt x="120" y="0"/>
                  </a:lnTo>
                  <a:moveTo>
                    <a:pt x="252" y="0"/>
                  </a:moveTo>
                  <a:lnTo>
                    <a:pt x="252" y="0"/>
                  </a:lnTo>
                  <a:lnTo>
                    <a:pt x="126" y="0"/>
                  </a:lnTo>
                  <a:lnTo>
                    <a:pt x="126"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3" name="Rectangle 598"/>
            <p:cNvSpPr>
              <a:spLocks noChangeArrowheads="1"/>
            </p:cNvSpPr>
            <p:nvPr/>
          </p:nvSpPr>
          <p:spPr bwMode="auto">
            <a:xfrm>
              <a:off x="3128915" y="9481069"/>
              <a:ext cx="18717" cy="3120"/>
            </a:xfrm>
            <a:prstGeom prst="rect">
              <a:avLst/>
            </a:prstGeom>
            <a:solidFill>
              <a:srgbClr val="C4C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4" name="Rectangle 599"/>
            <p:cNvSpPr>
              <a:spLocks noChangeArrowheads="1"/>
            </p:cNvSpPr>
            <p:nvPr/>
          </p:nvSpPr>
          <p:spPr bwMode="auto">
            <a:xfrm>
              <a:off x="3128915" y="9481069"/>
              <a:ext cx="18717"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5" name="Freeform 600"/>
            <p:cNvSpPr>
              <a:spLocks/>
            </p:cNvSpPr>
            <p:nvPr/>
          </p:nvSpPr>
          <p:spPr bwMode="auto">
            <a:xfrm>
              <a:off x="2754582" y="9481069"/>
              <a:ext cx="786098" cy="0"/>
            </a:xfrm>
            <a:custGeom>
              <a:avLst/>
              <a:gdLst>
                <a:gd name="T0" fmla="*/ 252 w 252"/>
                <a:gd name="T1" fmla="*/ 126 w 252"/>
                <a:gd name="T2" fmla="*/ 120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26" y="0"/>
                  </a:lnTo>
                  <a:lnTo>
                    <a:pt x="120" y="0"/>
                  </a:lnTo>
                  <a:lnTo>
                    <a:pt x="0" y="0"/>
                  </a:lnTo>
                  <a:lnTo>
                    <a:pt x="0" y="0"/>
                  </a:lnTo>
                  <a:lnTo>
                    <a:pt x="252" y="0"/>
                  </a:lnTo>
                  <a:lnTo>
                    <a:pt x="252" y="0"/>
                  </a:lnTo>
                  <a:close/>
                </a:path>
              </a:pathLst>
            </a:custGeom>
            <a:solidFill>
              <a:srgbClr val="C4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6" name="Freeform 601"/>
            <p:cNvSpPr>
              <a:spLocks/>
            </p:cNvSpPr>
            <p:nvPr/>
          </p:nvSpPr>
          <p:spPr bwMode="auto">
            <a:xfrm>
              <a:off x="2754582" y="9481069"/>
              <a:ext cx="786098" cy="0"/>
            </a:xfrm>
            <a:custGeom>
              <a:avLst/>
              <a:gdLst>
                <a:gd name="T0" fmla="*/ 252 w 252"/>
                <a:gd name="T1" fmla="*/ 126 w 252"/>
                <a:gd name="T2" fmla="*/ 120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26" y="0"/>
                  </a:lnTo>
                  <a:lnTo>
                    <a:pt x="120" y="0"/>
                  </a:lnTo>
                  <a:lnTo>
                    <a:pt x="0" y="0"/>
                  </a:lnTo>
                  <a:lnTo>
                    <a:pt x="0"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7" name="Freeform 602"/>
            <p:cNvSpPr>
              <a:spLocks/>
            </p:cNvSpPr>
            <p:nvPr/>
          </p:nvSpPr>
          <p:spPr bwMode="auto">
            <a:xfrm>
              <a:off x="2754582" y="8804150"/>
              <a:ext cx="786098" cy="676919"/>
            </a:xfrm>
            <a:custGeom>
              <a:avLst/>
              <a:gdLst>
                <a:gd name="T0" fmla="*/ 0 w 252"/>
                <a:gd name="T1" fmla="*/ 0 h 217"/>
                <a:gd name="T2" fmla="*/ 0 w 252"/>
                <a:gd name="T3" fmla="*/ 0 h 217"/>
                <a:gd name="T4" fmla="*/ 0 w 252"/>
                <a:gd name="T5" fmla="*/ 217 h 217"/>
                <a:gd name="T6" fmla="*/ 120 w 252"/>
                <a:gd name="T7" fmla="*/ 217 h 217"/>
                <a:gd name="T8" fmla="*/ 126 w 252"/>
                <a:gd name="T9" fmla="*/ 217 h 217"/>
                <a:gd name="T10" fmla="*/ 252 w 252"/>
                <a:gd name="T11" fmla="*/ 217 h 217"/>
                <a:gd name="T12" fmla="*/ 0 w 252"/>
                <a:gd name="T13" fmla="*/ 217 h 217"/>
                <a:gd name="T14" fmla="*/ 0 w 252"/>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7">
                  <a:moveTo>
                    <a:pt x="0" y="0"/>
                  </a:moveTo>
                  <a:lnTo>
                    <a:pt x="0" y="0"/>
                  </a:lnTo>
                  <a:lnTo>
                    <a:pt x="0" y="217"/>
                  </a:lnTo>
                  <a:lnTo>
                    <a:pt x="120" y="217"/>
                  </a:lnTo>
                  <a:lnTo>
                    <a:pt x="126" y="217"/>
                  </a:lnTo>
                  <a:lnTo>
                    <a:pt x="252" y="217"/>
                  </a:lnTo>
                  <a:lnTo>
                    <a:pt x="0" y="217"/>
                  </a:lnTo>
                  <a:lnTo>
                    <a:pt x="0" y="0"/>
                  </a:lnTo>
                  <a:close/>
                </a:path>
              </a:pathLst>
            </a:custGeom>
            <a:solidFill>
              <a:srgbClr val="A4DC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8" name="Freeform 603"/>
            <p:cNvSpPr>
              <a:spLocks/>
            </p:cNvSpPr>
            <p:nvPr/>
          </p:nvSpPr>
          <p:spPr bwMode="auto">
            <a:xfrm>
              <a:off x="2754582" y="8804150"/>
              <a:ext cx="786098" cy="676919"/>
            </a:xfrm>
            <a:custGeom>
              <a:avLst/>
              <a:gdLst>
                <a:gd name="T0" fmla="*/ 0 w 252"/>
                <a:gd name="T1" fmla="*/ 0 h 217"/>
                <a:gd name="T2" fmla="*/ 0 w 252"/>
                <a:gd name="T3" fmla="*/ 0 h 217"/>
                <a:gd name="T4" fmla="*/ 0 w 252"/>
                <a:gd name="T5" fmla="*/ 217 h 217"/>
                <a:gd name="T6" fmla="*/ 120 w 252"/>
                <a:gd name="T7" fmla="*/ 217 h 217"/>
                <a:gd name="T8" fmla="*/ 126 w 252"/>
                <a:gd name="T9" fmla="*/ 217 h 217"/>
                <a:gd name="T10" fmla="*/ 252 w 252"/>
                <a:gd name="T11" fmla="*/ 217 h 217"/>
                <a:gd name="T12" fmla="*/ 0 w 252"/>
                <a:gd name="T13" fmla="*/ 217 h 217"/>
                <a:gd name="T14" fmla="*/ 0 w 252"/>
                <a:gd name="T15" fmla="*/ 0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17">
                  <a:moveTo>
                    <a:pt x="0" y="0"/>
                  </a:moveTo>
                  <a:lnTo>
                    <a:pt x="0" y="0"/>
                  </a:lnTo>
                  <a:lnTo>
                    <a:pt x="0" y="217"/>
                  </a:lnTo>
                  <a:lnTo>
                    <a:pt x="120" y="217"/>
                  </a:lnTo>
                  <a:lnTo>
                    <a:pt x="126" y="217"/>
                  </a:lnTo>
                  <a:lnTo>
                    <a:pt x="252" y="217"/>
                  </a:lnTo>
                  <a:lnTo>
                    <a:pt x="0" y="21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9" name="Freeform 604"/>
            <p:cNvSpPr>
              <a:spLocks/>
            </p:cNvSpPr>
            <p:nvPr/>
          </p:nvSpPr>
          <p:spPr bwMode="auto">
            <a:xfrm>
              <a:off x="2754582" y="8804150"/>
              <a:ext cx="786098" cy="676919"/>
            </a:xfrm>
            <a:custGeom>
              <a:avLst/>
              <a:gdLst>
                <a:gd name="T0" fmla="*/ 252 w 252"/>
                <a:gd name="T1" fmla="*/ 0 h 217"/>
                <a:gd name="T2" fmla="*/ 0 w 252"/>
                <a:gd name="T3" fmla="*/ 0 h 217"/>
                <a:gd name="T4" fmla="*/ 0 w 252"/>
                <a:gd name="T5" fmla="*/ 217 h 217"/>
                <a:gd name="T6" fmla="*/ 252 w 252"/>
                <a:gd name="T7" fmla="*/ 217 h 217"/>
                <a:gd name="T8" fmla="*/ 252 w 252"/>
                <a:gd name="T9" fmla="*/ 66 h 217"/>
                <a:gd name="T10" fmla="*/ 252 w 252"/>
                <a:gd name="T11" fmla="*/ 60 h 217"/>
                <a:gd name="T12" fmla="*/ 252 w 252"/>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52" h="217">
                  <a:moveTo>
                    <a:pt x="252" y="0"/>
                  </a:moveTo>
                  <a:lnTo>
                    <a:pt x="0" y="0"/>
                  </a:lnTo>
                  <a:lnTo>
                    <a:pt x="0" y="217"/>
                  </a:lnTo>
                  <a:lnTo>
                    <a:pt x="252" y="217"/>
                  </a:lnTo>
                  <a:lnTo>
                    <a:pt x="252" y="66"/>
                  </a:lnTo>
                  <a:lnTo>
                    <a:pt x="252" y="60"/>
                  </a:lnTo>
                  <a:lnTo>
                    <a:pt x="252" y="0"/>
                  </a:lnTo>
                  <a:close/>
                </a:path>
              </a:pathLst>
            </a:custGeom>
            <a:solidFill>
              <a:srgbClr val="B6E2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0" name="Freeform 605"/>
            <p:cNvSpPr>
              <a:spLocks/>
            </p:cNvSpPr>
            <p:nvPr/>
          </p:nvSpPr>
          <p:spPr bwMode="auto">
            <a:xfrm>
              <a:off x="2754582" y="8804150"/>
              <a:ext cx="786098" cy="676919"/>
            </a:xfrm>
            <a:custGeom>
              <a:avLst/>
              <a:gdLst>
                <a:gd name="T0" fmla="*/ 252 w 252"/>
                <a:gd name="T1" fmla="*/ 0 h 217"/>
                <a:gd name="T2" fmla="*/ 0 w 252"/>
                <a:gd name="T3" fmla="*/ 0 h 217"/>
                <a:gd name="T4" fmla="*/ 0 w 252"/>
                <a:gd name="T5" fmla="*/ 217 h 217"/>
                <a:gd name="T6" fmla="*/ 252 w 252"/>
                <a:gd name="T7" fmla="*/ 217 h 217"/>
                <a:gd name="T8" fmla="*/ 252 w 252"/>
                <a:gd name="T9" fmla="*/ 66 h 217"/>
                <a:gd name="T10" fmla="*/ 252 w 252"/>
                <a:gd name="T11" fmla="*/ 60 h 217"/>
                <a:gd name="T12" fmla="*/ 252 w 252"/>
                <a:gd name="T13" fmla="*/ 0 h 217"/>
              </a:gdLst>
              <a:ahLst/>
              <a:cxnLst>
                <a:cxn ang="0">
                  <a:pos x="T0" y="T1"/>
                </a:cxn>
                <a:cxn ang="0">
                  <a:pos x="T2" y="T3"/>
                </a:cxn>
                <a:cxn ang="0">
                  <a:pos x="T4" y="T5"/>
                </a:cxn>
                <a:cxn ang="0">
                  <a:pos x="T6" y="T7"/>
                </a:cxn>
                <a:cxn ang="0">
                  <a:pos x="T8" y="T9"/>
                </a:cxn>
                <a:cxn ang="0">
                  <a:pos x="T10" y="T11"/>
                </a:cxn>
                <a:cxn ang="0">
                  <a:pos x="T12" y="T13"/>
                </a:cxn>
              </a:cxnLst>
              <a:rect l="0" t="0" r="r" b="b"/>
              <a:pathLst>
                <a:path w="252" h="217">
                  <a:moveTo>
                    <a:pt x="252" y="0"/>
                  </a:moveTo>
                  <a:lnTo>
                    <a:pt x="0" y="0"/>
                  </a:lnTo>
                  <a:lnTo>
                    <a:pt x="0" y="217"/>
                  </a:lnTo>
                  <a:lnTo>
                    <a:pt x="252" y="217"/>
                  </a:lnTo>
                  <a:lnTo>
                    <a:pt x="252" y="66"/>
                  </a:lnTo>
                  <a:lnTo>
                    <a:pt x="252" y="6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1" name="Rectangle 606"/>
            <p:cNvSpPr>
              <a:spLocks noChangeArrowheads="1"/>
            </p:cNvSpPr>
            <p:nvPr/>
          </p:nvSpPr>
          <p:spPr bwMode="auto">
            <a:xfrm>
              <a:off x="3933730" y="7210119"/>
              <a:ext cx="786098" cy="2289667"/>
            </a:xfrm>
            <a:prstGeom prst="rect">
              <a:avLst/>
            </a:prstGeom>
            <a:solidFill>
              <a:srgbClr val="FDB71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2" name="Rectangle 607"/>
            <p:cNvSpPr>
              <a:spLocks noChangeArrowheads="1"/>
            </p:cNvSpPr>
            <p:nvPr/>
          </p:nvSpPr>
          <p:spPr bwMode="auto">
            <a:xfrm>
              <a:off x="3933730" y="7210119"/>
              <a:ext cx="786098" cy="228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3" name="Freeform 609"/>
            <p:cNvSpPr>
              <a:spLocks/>
            </p:cNvSpPr>
            <p:nvPr/>
          </p:nvSpPr>
          <p:spPr bwMode="auto">
            <a:xfrm>
              <a:off x="3933730" y="7659318"/>
              <a:ext cx="786098" cy="1840468"/>
            </a:xfrm>
            <a:custGeom>
              <a:avLst/>
              <a:gdLst>
                <a:gd name="T0" fmla="*/ 252 w 252"/>
                <a:gd name="T1" fmla="*/ 0 h 590"/>
                <a:gd name="T2" fmla="*/ 0 w 252"/>
                <a:gd name="T3" fmla="*/ 0 h 590"/>
                <a:gd name="T4" fmla="*/ 0 w 252"/>
                <a:gd name="T5" fmla="*/ 590 h 590"/>
                <a:gd name="T6" fmla="*/ 0 w 252"/>
                <a:gd name="T7" fmla="*/ 397 h 590"/>
                <a:gd name="T8" fmla="*/ 0 w 252"/>
                <a:gd name="T9" fmla="*/ 397 h 590"/>
                <a:gd name="T10" fmla="*/ 0 w 252"/>
                <a:gd name="T11" fmla="*/ 199 h 590"/>
                <a:gd name="T12" fmla="*/ 252 w 252"/>
                <a:gd name="T13" fmla="*/ 199 h 590"/>
                <a:gd name="T14" fmla="*/ 252 w 252"/>
                <a:gd name="T15" fmla="*/ 115 h 590"/>
                <a:gd name="T16" fmla="*/ 252 w 252"/>
                <a:gd name="T17" fmla="*/ 109 h 590"/>
                <a:gd name="T18" fmla="*/ 252 w 252"/>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90">
                  <a:moveTo>
                    <a:pt x="252" y="0"/>
                  </a:moveTo>
                  <a:lnTo>
                    <a:pt x="0" y="0"/>
                  </a:lnTo>
                  <a:lnTo>
                    <a:pt x="0" y="590"/>
                  </a:lnTo>
                  <a:lnTo>
                    <a:pt x="0" y="397"/>
                  </a:lnTo>
                  <a:lnTo>
                    <a:pt x="0" y="397"/>
                  </a:lnTo>
                  <a:lnTo>
                    <a:pt x="0" y="199"/>
                  </a:lnTo>
                  <a:lnTo>
                    <a:pt x="252" y="199"/>
                  </a:lnTo>
                  <a:lnTo>
                    <a:pt x="252" y="115"/>
                  </a:lnTo>
                  <a:lnTo>
                    <a:pt x="252" y="109"/>
                  </a:lnTo>
                  <a:lnTo>
                    <a:pt x="252" y="0"/>
                  </a:lnTo>
                  <a:close/>
                </a:path>
              </a:pathLst>
            </a:custGeom>
            <a:solidFill>
              <a:srgbClr val="FEC4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4" name="Freeform 610"/>
            <p:cNvSpPr>
              <a:spLocks/>
            </p:cNvSpPr>
            <p:nvPr/>
          </p:nvSpPr>
          <p:spPr bwMode="auto">
            <a:xfrm>
              <a:off x="3933730" y="7659318"/>
              <a:ext cx="786098" cy="1840468"/>
            </a:xfrm>
            <a:custGeom>
              <a:avLst/>
              <a:gdLst>
                <a:gd name="T0" fmla="*/ 252 w 252"/>
                <a:gd name="T1" fmla="*/ 0 h 590"/>
                <a:gd name="T2" fmla="*/ 0 w 252"/>
                <a:gd name="T3" fmla="*/ 0 h 590"/>
                <a:gd name="T4" fmla="*/ 0 w 252"/>
                <a:gd name="T5" fmla="*/ 590 h 590"/>
                <a:gd name="T6" fmla="*/ 0 w 252"/>
                <a:gd name="T7" fmla="*/ 397 h 590"/>
                <a:gd name="T8" fmla="*/ 0 w 252"/>
                <a:gd name="T9" fmla="*/ 397 h 590"/>
                <a:gd name="T10" fmla="*/ 0 w 252"/>
                <a:gd name="T11" fmla="*/ 199 h 590"/>
                <a:gd name="T12" fmla="*/ 252 w 252"/>
                <a:gd name="T13" fmla="*/ 199 h 590"/>
                <a:gd name="T14" fmla="*/ 252 w 252"/>
                <a:gd name="T15" fmla="*/ 115 h 590"/>
                <a:gd name="T16" fmla="*/ 252 w 252"/>
                <a:gd name="T17" fmla="*/ 109 h 590"/>
                <a:gd name="T18" fmla="*/ 252 w 252"/>
                <a:gd name="T19" fmla="*/ 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590">
                  <a:moveTo>
                    <a:pt x="252" y="0"/>
                  </a:moveTo>
                  <a:lnTo>
                    <a:pt x="0" y="0"/>
                  </a:lnTo>
                  <a:lnTo>
                    <a:pt x="0" y="590"/>
                  </a:lnTo>
                  <a:lnTo>
                    <a:pt x="0" y="397"/>
                  </a:lnTo>
                  <a:lnTo>
                    <a:pt x="0" y="397"/>
                  </a:lnTo>
                  <a:lnTo>
                    <a:pt x="0" y="199"/>
                  </a:lnTo>
                  <a:lnTo>
                    <a:pt x="252" y="199"/>
                  </a:lnTo>
                  <a:lnTo>
                    <a:pt x="252" y="115"/>
                  </a:lnTo>
                  <a:lnTo>
                    <a:pt x="252" y="109"/>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5" name="Freeform 611"/>
            <p:cNvSpPr>
              <a:spLocks noEditPoints="1"/>
            </p:cNvSpPr>
            <p:nvPr/>
          </p:nvSpPr>
          <p:spPr bwMode="auto">
            <a:xfrm>
              <a:off x="4719828" y="8280085"/>
              <a:ext cx="0" cy="1200984"/>
            </a:xfrm>
            <a:custGeom>
              <a:avLst/>
              <a:gdLst>
                <a:gd name="T0" fmla="*/ 234 h 385"/>
                <a:gd name="T1" fmla="*/ 234 h 385"/>
                <a:gd name="T2" fmla="*/ 385 h 385"/>
                <a:gd name="T3" fmla="*/ 385 h 385"/>
                <a:gd name="T4" fmla="*/ 234 h 385"/>
                <a:gd name="T5" fmla="*/ 78 h 385"/>
                <a:gd name="T6" fmla="*/ 78 h 385"/>
                <a:gd name="T7" fmla="*/ 198 h 385"/>
                <a:gd name="T8" fmla="*/ 228 h 385"/>
                <a:gd name="T9" fmla="*/ 228 h 385"/>
                <a:gd name="T10" fmla="*/ 78 h 385"/>
                <a:gd name="T11" fmla="*/ 0 h 385"/>
                <a:gd name="T12" fmla="*/ 0 h 385"/>
                <a:gd name="T13" fmla="*/ 66 h 385"/>
                <a:gd name="T14" fmla="*/ 66 h 385"/>
                <a:gd name="T15" fmla="*/ 0 h 38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85">
                  <a:moveTo>
                    <a:pt x="0" y="234"/>
                  </a:moveTo>
                  <a:lnTo>
                    <a:pt x="0" y="234"/>
                  </a:lnTo>
                  <a:lnTo>
                    <a:pt x="0" y="385"/>
                  </a:lnTo>
                  <a:lnTo>
                    <a:pt x="0" y="385"/>
                  </a:lnTo>
                  <a:lnTo>
                    <a:pt x="0" y="234"/>
                  </a:lnTo>
                  <a:close/>
                  <a:moveTo>
                    <a:pt x="0" y="78"/>
                  </a:moveTo>
                  <a:lnTo>
                    <a:pt x="0" y="78"/>
                  </a:lnTo>
                  <a:lnTo>
                    <a:pt x="0" y="198"/>
                  </a:lnTo>
                  <a:lnTo>
                    <a:pt x="0" y="228"/>
                  </a:lnTo>
                  <a:lnTo>
                    <a:pt x="0" y="228"/>
                  </a:lnTo>
                  <a:lnTo>
                    <a:pt x="0" y="78"/>
                  </a:lnTo>
                  <a:close/>
                  <a:moveTo>
                    <a:pt x="0" y="0"/>
                  </a:moveTo>
                  <a:lnTo>
                    <a:pt x="0" y="0"/>
                  </a:lnTo>
                  <a:lnTo>
                    <a:pt x="0" y="66"/>
                  </a:lnTo>
                  <a:lnTo>
                    <a:pt x="0" y="6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6" name="Freeform 612"/>
            <p:cNvSpPr>
              <a:spLocks noEditPoints="1"/>
            </p:cNvSpPr>
            <p:nvPr/>
          </p:nvSpPr>
          <p:spPr bwMode="auto">
            <a:xfrm>
              <a:off x="4719828" y="8280085"/>
              <a:ext cx="0" cy="1200984"/>
            </a:xfrm>
            <a:custGeom>
              <a:avLst/>
              <a:gdLst>
                <a:gd name="T0" fmla="*/ 234 h 385"/>
                <a:gd name="T1" fmla="*/ 234 h 385"/>
                <a:gd name="T2" fmla="*/ 385 h 385"/>
                <a:gd name="T3" fmla="*/ 385 h 385"/>
                <a:gd name="T4" fmla="*/ 234 h 385"/>
                <a:gd name="T5" fmla="*/ 78 h 385"/>
                <a:gd name="T6" fmla="*/ 78 h 385"/>
                <a:gd name="T7" fmla="*/ 198 h 385"/>
                <a:gd name="T8" fmla="*/ 228 h 385"/>
                <a:gd name="T9" fmla="*/ 228 h 385"/>
                <a:gd name="T10" fmla="*/ 78 h 385"/>
                <a:gd name="T11" fmla="*/ 0 h 385"/>
                <a:gd name="T12" fmla="*/ 0 h 385"/>
                <a:gd name="T13" fmla="*/ 66 h 385"/>
                <a:gd name="T14" fmla="*/ 66 h 385"/>
                <a:gd name="T15" fmla="*/ 0 h 385"/>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Lst>
              <a:rect l="0" t="0" r="r" b="b"/>
              <a:pathLst>
                <a:path h="385">
                  <a:moveTo>
                    <a:pt x="0" y="234"/>
                  </a:moveTo>
                  <a:lnTo>
                    <a:pt x="0" y="234"/>
                  </a:lnTo>
                  <a:lnTo>
                    <a:pt x="0" y="385"/>
                  </a:lnTo>
                  <a:lnTo>
                    <a:pt x="0" y="385"/>
                  </a:lnTo>
                  <a:lnTo>
                    <a:pt x="0" y="234"/>
                  </a:lnTo>
                  <a:moveTo>
                    <a:pt x="0" y="78"/>
                  </a:moveTo>
                  <a:lnTo>
                    <a:pt x="0" y="78"/>
                  </a:lnTo>
                  <a:lnTo>
                    <a:pt x="0" y="198"/>
                  </a:lnTo>
                  <a:lnTo>
                    <a:pt x="0" y="228"/>
                  </a:lnTo>
                  <a:lnTo>
                    <a:pt x="0" y="228"/>
                  </a:lnTo>
                  <a:lnTo>
                    <a:pt x="0" y="78"/>
                  </a:lnTo>
                  <a:moveTo>
                    <a:pt x="0" y="0"/>
                  </a:moveTo>
                  <a:lnTo>
                    <a:pt x="0" y="0"/>
                  </a:lnTo>
                  <a:lnTo>
                    <a:pt x="0" y="66"/>
                  </a:lnTo>
                  <a:lnTo>
                    <a:pt x="0" y="6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7" name="Rectangle 613"/>
            <p:cNvSpPr>
              <a:spLocks noChangeArrowheads="1"/>
            </p:cNvSpPr>
            <p:nvPr/>
          </p:nvSpPr>
          <p:spPr bwMode="auto">
            <a:xfrm>
              <a:off x="4719828" y="9481069"/>
              <a:ext cx="3120" cy="18717"/>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8" name="Rectangle 614"/>
            <p:cNvSpPr>
              <a:spLocks noChangeArrowheads="1"/>
            </p:cNvSpPr>
            <p:nvPr/>
          </p:nvSpPr>
          <p:spPr bwMode="auto">
            <a:xfrm>
              <a:off x="4719828" y="9481069"/>
              <a:ext cx="3120"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9" name="Rectangle 615"/>
            <p:cNvSpPr>
              <a:spLocks noChangeArrowheads="1"/>
            </p:cNvSpPr>
            <p:nvPr/>
          </p:nvSpPr>
          <p:spPr bwMode="auto">
            <a:xfrm>
              <a:off x="4719828" y="8991316"/>
              <a:ext cx="3120" cy="18717"/>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0" name="Rectangle 616"/>
            <p:cNvSpPr>
              <a:spLocks noChangeArrowheads="1"/>
            </p:cNvSpPr>
            <p:nvPr/>
          </p:nvSpPr>
          <p:spPr bwMode="auto">
            <a:xfrm>
              <a:off x="4719828" y="8991316"/>
              <a:ext cx="3120"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1" name="Rectangle 617"/>
            <p:cNvSpPr>
              <a:spLocks noChangeArrowheads="1"/>
            </p:cNvSpPr>
            <p:nvPr/>
          </p:nvSpPr>
          <p:spPr bwMode="auto">
            <a:xfrm>
              <a:off x="4719828" y="8485968"/>
              <a:ext cx="3120" cy="37433"/>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2" name="Rectangle 618"/>
            <p:cNvSpPr>
              <a:spLocks noChangeArrowheads="1"/>
            </p:cNvSpPr>
            <p:nvPr/>
          </p:nvSpPr>
          <p:spPr bwMode="auto">
            <a:xfrm>
              <a:off x="4719828" y="8485968"/>
              <a:ext cx="3120"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3" name="Freeform 619"/>
            <p:cNvSpPr>
              <a:spLocks/>
            </p:cNvSpPr>
            <p:nvPr/>
          </p:nvSpPr>
          <p:spPr bwMode="auto">
            <a:xfrm>
              <a:off x="3933730" y="8280085"/>
              <a:ext cx="786098" cy="617649"/>
            </a:xfrm>
            <a:custGeom>
              <a:avLst/>
              <a:gdLst>
                <a:gd name="T0" fmla="*/ 252 w 252"/>
                <a:gd name="T1" fmla="*/ 0 h 198"/>
                <a:gd name="T2" fmla="*/ 0 w 252"/>
                <a:gd name="T3" fmla="*/ 0 h 198"/>
                <a:gd name="T4" fmla="*/ 0 w 252"/>
                <a:gd name="T5" fmla="*/ 198 h 198"/>
                <a:gd name="T6" fmla="*/ 252 w 252"/>
                <a:gd name="T7" fmla="*/ 198 h 198"/>
                <a:gd name="T8" fmla="*/ 252 w 252"/>
                <a:gd name="T9" fmla="*/ 78 h 198"/>
                <a:gd name="T10" fmla="*/ 252 w 252"/>
                <a:gd name="T11" fmla="*/ 66 h 198"/>
                <a:gd name="T12" fmla="*/ 252 w 252"/>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252" h="198">
                  <a:moveTo>
                    <a:pt x="252" y="0"/>
                  </a:moveTo>
                  <a:lnTo>
                    <a:pt x="0" y="0"/>
                  </a:lnTo>
                  <a:lnTo>
                    <a:pt x="0" y="198"/>
                  </a:lnTo>
                  <a:lnTo>
                    <a:pt x="252" y="198"/>
                  </a:lnTo>
                  <a:lnTo>
                    <a:pt x="252" y="78"/>
                  </a:lnTo>
                  <a:lnTo>
                    <a:pt x="252" y="66"/>
                  </a:lnTo>
                  <a:lnTo>
                    <a:pt x="252" y="0"/>
                  </a:lnTo>
                  <a:close/>
                </a:path>
              </a:pathLst>
            </a:custGeom>
            <a:solidFill>
              <a:srgbClr val="FFCF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4" name="Freeform 620"/>
            <p:cNvSpPr>
              <a:spLocks/>
            </p:cNvSpPr>
            <p:nvPr/>
          </p:nvSpPr>
          <p:spPr bwMode="auto">
            <a:xfrm>
              <a:off x="3933730" y="8280085"/>
              <a:ext cx="786098" cy="617649"/>
            </a:xfrm>
            <a:custGeom>
              <a:avLst/>
              <a:gdLst>
                <a:gd name="T0" fmla="*/ 252 w 252"/>
                <a:gd name="T1" fmla="*/ 0 h 198"/>
                <a:gd name="T2" fmla="*/ 0 w 252"/>
                <a:gd name="T3" fmla="*/ 0 h 198"/>
                <a:gd name="T4" fmla="*/ 0 w 252"/>
                <a:gd name="T5" fmla="*/ 198 h 198"/>
                <a:gd name="T6" fmla="*/ 252 w 252"/>
                <a:gd name="T7" fmla="*/ 198 h 198"/>
                <a:gd name="T8" fmla="*/ 252 w 252"/>
                <a:gd name="T9" fmla="*/ 78 h 198"/>
                <a:gd name="T10" fmla="*/ 252 w 252"/>
                <a:gd name="T11" fmla="*/ 66 h 198"/>
                <a:gd name="T12" fmla="*/ 252 w 252"/>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252" h="198">
                  <a:moveTo>
                    <a:pt x="252" y="0"/>
                  </a:moveTo>
                  <a:lnTo>
                    <a:pt x="0" y="0"/>
                  </a:lnTo>
                  <a:lnTo>
                    <a:pt x="0" y="198"/>
                  </a:lnTo>
                  <a:lnTo>
                    <a:pt x="252" y="198"/>
                  </a:lnTo>
                  <a:lnTo>
                    <a:pt x="252" y="78"/>
                  </a:lnTo>
                  <a:lnTo>
                    <a:pt x="252" y="6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5" name="Freeform 621"/>
            <p:cNvSpPr>
              <a:spLocks/>
            </p:cNvSpPr>
            <p:nvPr/>
          </p:nvSpPr>
          <p:spPr bwMode="auto">
            <a:xfrm>
              <a:off x="3933730" y="9499786"/>
              <a:ext cx="786098" cy="0"/>
            </a:xfrm>
            <a:custGeom>
              <a:avLst/>
              <a:gdLst>
                <a:gd name="T0" fmla="*/ 252 w 252"/>
                <a:gd name="T1" fmla="*/ 252 w 252"/>
                <a:gd name="T2" fmla="*/ 0 w 252"/>
                <a:gd name="T3" fmla="*/ 0 w 252"/>
                <a:gd name="T4" fmla="*/ 252 w 252"/>
                <a:gd name="T5" fmla="*/ 252 w 252"/>
              </a:gdLst>
              <a:ahLst/>
              <a:cxnLst>
                <a:cxn ang="0">
                  <a:pos x="T0" y="0"/>
                </a:cxn>
                <a:cxn ang="0">
                  <a:pos x="T1" y="0"/>
                </a:cxn>
                <a:cxn ang="0">
                  <a:pos x="T2" y="0"/>
                </a:cxn>
                <a:cxn ang="0">
                  <a:pos x="T3" y="0"/>
                </a:cxn>
                <a:cxn ang="0">
                  <a:pos x="T4" y="0"/>
                </a:cxn>
                <a:cxn ang="0">
                  <a:pos x="T5" y="0"/>
                </a:cxn>
              </a:cxnLst>
              <a:rect l="0" t="0" r="r" b="b"/>
              <a:pathLst>
                <a:path w="252">
                  <a:moveTo>
                    <a:pt x="252" y="0"/>
                  </a:moveTo>
                  <a:lnTo>
                    <a:pt x="252" y="0"/>
                  </a:lnTo>
                  <a:lnTo>
                    <a:pt x="0" y="0"/>
                  </a:lnTo>
                  <a:lnTo>
                    <a:pt x="0" y="0"/>
                  </a:lnTo>
                  <a:lnTo>
                    <a:pt x="252" y="0"/>
                  </a:lnTo>
                  <a:lnTo>
                    <a:pt x="252" y="0"/>
                  </a:lnTo>
                  <a:close/>
                </a:path>
              </a:pathLst>
            </a:custGeom>
            <a:solidFill>
              <a:srgbClr val="C4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6" name="Freeform 622"/>
            <p:cNvSpPr>
              <a:spLocks/>
            </p:cNvSpPr>
            <p:nvPr/>
          </p:nvSpPr>
          <p:spPr bwMode="auto">
            <a:xfrm>
              <a:off x="3933730" y="9499786"/>
              <a:ext cx="786098" cy="0"/>
            </a:xfrm>
            <a:custGeom>
              <a:avLst/>
              <a:gdLst>
                <a:gd name="T0" fmla="*/ 252 w 252"/>
                <a:gd name="T1" fmla="*/ 252 w 252"/>
                <a:gd name="T2" fmla="*/ 0 w 252"/>
                <a:gd name="T3" fmla="*/ 0 w 252"/>
                <a:gd name="T4" fmla="*/ 252 w 252"/>
                <a:gd name="T5" fmla="*/ 252 w 252"/>
              </a:gdLst>
              <a:ahLst/>
              <a:cxnLst>
                <a:cxn ang="0">
                  <a:pos x="T0" y="0"/>
                </a:cxn>
                <a:cxn ang="0">
                  <a:pos x="T1" y="0"/>
                </a:cxn>
                <a:cxn ang="0">
                  <a:pos x="T2" y="0"/>
                </a:cxn>
                <a:cxn ang="0">
                  <a:pos x="T3" y="0"/>
                </a:cxn>
                <a:cxn ang="0">
                  <a:pos x="T4" y="0"/>
                </a:cxn>
                <a:cxn ang="0">
                  <a:pos x="T5" y="0"/>
                </a:cxn>
              </a:cxnLst>
              <a:rect l="0" t="0" r="r" b="b"/>
              <a:pathLst>
                <a:path w="252">
                  <a:moveTo>
                    <a:pt x="252" y="0"/>
                  </a:moveTo>
                  <a:lnTo>
                    <a:pt x="252" y="0"/>
                  </a:lnTo>
                  <a:lnTo>
                    <a:pt x="0" y="0"/>
                  </a:lnTo>
                  <a:lnTo>
                    <a:pt x="0"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7" name="Freeform 623"/>
            <p:cNvSpPr>
              <a:spLocks/>
            </p:cNvSpPr>
            <p:nvPr/>
          </p:nvSpPr>
          <p:spPr bwMode="auto">
            <a:xfrm>
              <a:off x="3933730" y="8897733"/>
              <a:ext cx="786098" cy="602052"/>
            </a:xfrm>
            <a:custGeom>
              <a:avLst/>
              <a:gdLst>
                <a:gd name="T0" fmla="*/ 0 w 252"/>
                <a:gd name="T1" fmla="*/ 0 h 193"/>
                <a:gd name="T2" fmla="*/ 0 w 252"/>
                <a:gd name="T3" fmla="*/ 0 h 193"/>
                <a:gd name="T4" fmla="*/ 0 w 252"/>
                <a:gd name="T5" fmla="*/ 193 h 193"/>
                <a:gd name="T6" fmla="*/ 252 w 252"/>
                <a:gd name="T7" fmla="*/ 193 h 193"/>
                <a:gd name="T8" fmla="*/ 0 w 252"/>
                <a:gd name="T9" fmla="*/ 193 h 193"/>
                <a:gd name="T10" fmla="*/ 0 w 252"/>
                <a:gd name="T11" fmla="*/ 0 h 193"/>
              </a:gdLst>
              <a:ahLst/>
              <a:cxnLst>
                <a:cxn ang="0">
                  <a:pos x="T0" y="T1"/>
                </a:cxn>
                <a:cxn ang="0">
                  <a:pos x="T2" y="T3"/>
                </a:cxn>
                <a:cxn ang="0">
                  <a:pos x="T4" y="T5"/>
                </a:cxn>
                <a:cxn ang="0">
                  <a:pos x="T6" y="T7"/>
                </a:cxn>
                <a:cxn ang="0">
                  <a:pos x="T8" y="T9"/>
                </a:cxn>
                <a:cxn ang="0">
                  <a:pos x="T10" y="T11"/>
                </a:cxn>
              </a:cxnLst>
              <a:rect l="0" t="0" r="r" b="b"/>
              <a:pathLst>
                <a:path w="252" h="193">
                  <a:moveTo>
                    <a:pt x="0" y="0"/>
                  </a:moveTo>
                  <a:lnTo>
                    <a:pt x="0" y="0"/>
                  </a:lnTo>
                  <a:lnTo>
                    <a:pt x="0" y="193"/>
                  </a:lnTo>
                  <a:lnTo>
                    <a:pt x="252" y="193"/>
                  </a:lnTo>
                  <a:lnTo>
                    <a:pt x="0" y="193"/>
                  </a:lnTo>
                  <a:lnTo>
                    <a:pt x="0" y="0"/>
                  </a:lnTo>
                  <a:close/>
                </a:path>
              </a:pathLst>
            </a:custGeom>
            <a:solidFill>
              <a:srgbClr val="FFCF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8" name="Freeform 624"/>
            <p:cNvSpPr>
              <a:spLocks/>
            </p:cNvSpPr>
            <p:nvPr/>
          </p:nvSpPr>
          <p:spPr bwMode="auto">
            <a:xfrm>
              <a:off x="3933730" y="8897733"/>
              <a:ext cx="786098" cy="602052"/>
            </a:xfrm>
            <a:custGeom>
              <a:avLst/>
              <a:gdLst>
                <a:gd name="T0" fmla="*/ 0 w 252"/>
                <a:gd name="T1" fmla="*/ 0 h 193"/>
                <a:gd name="T2" fmla="*/ 0 w 252"/>
                <a:gd name="T3" fmla="*/ 0 h 193"/>
                <a:gd name="T4" fmla="*/ 0 w 252"/>
                <a:gd name="T5" fmla="*/ 193 h 193"/>
                <a:gd name="T6" fmla="*/ 252 w 252"/>
                <a:gd name="T7" fmla="*/ 193 h 193"/>
                <a:gd name="T8" fmla="*/ 0 w 252"/>
                <a:gd name="T9" fmla="*/ 193 h 193"/>
                <a:gd name="T10" fmla="*/ 0 w 252"/>
                <a:gd name="T11" fmla="*/ 0 h 193"/>
              </a:gdLst>
              <a:ahLst/>
              <a:cxnLst>
                <a:cxn ang="0">
                  <a:pos x="T0" y="T1"/>
                </a:cxn>
                <a:cxn ang="0">
                  <a:pos x="T2" y="T3"/>
                </a:cxn>
                <a:cxn ang="0">
                  <a:pos x="T4" y="T5"/>
                </a:cxn>
                <a:cxn ang="0">
                  <a:pos x="T6" y="T7"/>
                </a:cxn>
                <a:cxn ang="0">
                  <a:pos x="T8" y="T9"/>
                </a:cxn>
                <a:cxn ang="0">
                  <a:pos x="T10" y="T11"/>
                </a:cxn>
              </a:cxnLst>
              <a:rect l="0" t="0" r="r" b="b"/>
              <a:pathLst>
                <a:path w="252" h="193">
                  <a:moveTo>
                    <a:pt x="0" y="0"/>
                  </a:moveTo>
                  <a:lnTo>
                    <a:pt x="0" y="0"/>
                  </a:lnTo>
                  <a:lnTo>
                    <a:pt x="0" y="193"/>
                  </a:lnTo>
                  <a:lnTo>
                    <a:pt x="252" y="193"/>
                  </a:lnTo>
                  <a:lnTo>
                    <a:pt x="0" y="19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9" name="Freeform 625"/>
            <p:cNvSpPr>
              <a:spLocks/>
            </p:cNvSpPr>
            <p:nvPr/>
          </p:nvSpPr>
          <p:spPr bwMode="auto">
            <a:xfrm>
              <a:off x="3933730" y="8897733"/>
              <a:ext cx="786098" cy="602052"/>
            </a:xfrm>
            <a:custGeom>
              <a:avLst/>
              <a:gdLst>
                <a:gd name="T0" fmla="*/ 252 w 252"/>
                <a:gd name="T1" fmla="*/ 0 h 193"/>
                <a:gd name="T2" fmla="*/ 0 w 252"/>
                <a:gd name="T3" fmla="*/ 0 h 193"/>
                <a:gd name="T4" fmla="*/ 0 w 252"/>
                <a:gd name="T5" fmla="*/ 193 h 193"/>
                <a:gd name="T6" fmla="*/ 252 w 252"/>
                <a:gd name="T7" fmla="*/ 193 h 193"/>
                <a:gd name="T8" fmla="*/ 252 w 252"/>
                <a:gd name="T9" fmla="*/ 187 h 193"/>
                <a:gd name="T10" fmla="*/ 252 w 252"/>
                <a:gd name="T11" fmla="*/ 36 h 193"/>
                <a:gd name="T12" fmla="*/ 252 w 252"/>
                <a:gd name="T13" fmla="*/ 30 h 193"/>
                <a:gd name="T14" fmla="*/ 252 w 252"/>
                <a:gd name="T15" fmla="*/ 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93">
                  <a:moveTo>
                    <a:pt x="252" y="0"/>
                  </a:moveTo>
                  <a:lnTo>
                    <a:pt x="0" y="0"/>
                  </a:lnTo>
                  <a:lnTo>
                    <a:pt x="0" y="193"/>
                  </a:lnTo>
                  <a:lnTo>
                    <a:pt x="252" y="193"/>
                  </a:lnTo>
                  <a:lnTo>
                    <a:pt x="252" y="187"/>
                  </a:lnTo>
                  <a:lnTo>
                    <a:pt x="252" y="36"/>
                  </a:lnTo>
                  <a:lnTo>
                    <a:pt x="252" y="30"/>
                  </a:lnTo>
                  <a:lnTo>
                    <a:pt x="252" y="0"/>
                  </a:lnTo>
                  <a:close/>
                </a:path>
              </a:pathLst>
            </a:custGeom>
            <a:solidFill>
              <a:srgbClr val="FFD7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0" name="Freeform 626"/>
            <p:cNvSpPr>
              <a:spLocks/>
            </p:cNvSpPr>
            <p:nvPr/>
          </p:nvSpPr>
          <p:spPr bwMode="auto">
            <a:xfrm>
              <a:off x="3933730" y="8897733"/>
              <a:ext cx="786098" cy="602052"/>
            </a:xfrm>
            <a:custGeom>
              <a:avLst/>
              <a:gdLst>
                <a:gd name="T0" fmla="*/ 252 w 252"/>
                <a:gd name="T1" fmla="*/ 0 h 193"/>
                <a:gd name="T2" fmla="*/ 0 w 252"/>
                <a:gd name="T3" fmla="*/ 0 h 193"/>
                <a:gd name="T4" fmla="*/ 0 w 252"/>
                <a:gd name="T5" fmla="*/ 193 h 193"/>
                <a:gd name="T6" fmla="*/ 252 w 252"/>
                <a:gd name="T7" fmla="*/ 193 h 193"/>
                <a:gd name="T8" fmla="*/ 252 w 252"/>
                <a:gd name="T9" fmla="*/ 187 h 193"/>
                <a:gd name="T10" fmla="*/ 252 w 252"/>
                <a:gd name="T11" fmla="*/ 36 h 193"/>
                <a:gd name="T12" fmla="*/ 252 w 252"/>
                <a:gd name="T13" fmla="*/ 30 h 193"/>
                <a:gd name="T14" fmla="*/ 252 w 252"/>
                <a:gd name="T15" fmla="*/ 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93">
                  <a:moveTo>
                    <a:pt x="252" y="0"/>
                  </a:moveTo>
                  <a:lnTo>
                    <a:pt x="0" y="0"/>
                  </a:lnTo>
                  <a:lnTo>
                    <a:pt x="0" y="193"/>
                  </a:lnTo>
                  <a:lnTo>
                    <a:pt x="252" y="193"/>
                  </a:lnTo>
                  <a:lnTo>
                    <a:pt x="252" y="187"/>
                  </a:lnTo>
                  <a:lnTo>
                    <a:pt x="252" y="36"/>
                  </a:lnTo>
                  <a:lnTo>
                    <a:pt x="252" y="3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1" name="Rectangle 627"/>
            <p:cNvSpPr>
              <a:spLocks noChangeArrowheads="1"/>
            </p:cNvSpPr>
            <p:nvPr/>
          </p:nvSpPr>
          <p:spPr bwMode="auto">
            <a:xfrm>
              <a:off x="5112877" y="6667336"/>
              <a:ext cx="786098" cy="2813733"/>
            </a:xfrm>
            <a:prstGeom prst="rect">
              <a:avLst/>
            </a:prstGeom>
            <a:solidFill>
              <a:srgbClr val="F159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2" name="Rectangle 628"/>
            <p:cNvSpPr>
              <a:spLocks noChangeArrowheads="1"/>
            </p:cNvSpPr>
            <p:nvPr/>
          </p:nvSpPr>
          <p:spPr bwMode="auto">
            <a:xfrm>
              <a:off x="5112877" y="6667336"/>
              <a:ext cx="786098" cy="281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3" name="Freeform 629"/>
            <p:cNvSpPr>
              <a:spLocks/>
            </p:cNvSpPr>
            <p:nvPr/>
          </p:nvSpPr>
          <p:spPr bwMode="auto">
            <a:xfrm>
              <a:off x="5112877" y="7228835"/>
              <a:ext cx="786098" cy="2252234"/>
            </a:xfrm>
            <a:custGeom>
              <a:avLst/>
              <a:gdLst>
                <a:gd name="T0" fmla="*/ 252 w 252"/>
                <a:gd name="T1" fmla="*/ 0 h 722"/>
                <a:gd name="T2" fmla="*/ 0 w 252"/>
                <a:gd name="T3" fmla="*/ 0 h 722"/>
                <a:gd name="T4" fmla="*/ 0 w 252"/>
                <a:gd name="T5" fmla="*/ 722 h 722"/>
                <a:gd name="T6" fmla="*/ 0 w 252"/>
                <a:gd name="T7" fmla="*/ 481 h 722"/>
                <a:gd name="T8" fmla="*/ 0 w 252"/>
                <a:gd name="T9" fmla="*/ 481 h 722"/>
                <a:gd name="T10" fmla="*/ 0 w 252"/>
                <a:gd name="T11" fmla="*/ 241 h 722"/>
                <a:gd name="T12" fmla="*/ 252 w 252"/>
                <a:gd name="T13" fmla="*/ 241 h 722"/>
                <a:gd name="T14" fmla="*/ 252 w 252"/>
                <a:gd name="T15" fmla="*/ 96 h 722"/>
                <a:gd name="T16" fmla="*/ 252 w 252"/>
                <a:gd name="T17" fmla="*/ 90 h 722"/>
                <a:gd name="T18" fmla="*/ 252 w 252"/>
                <a:gd name="T19"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722">
                  <a:moveTo>
                    <a:pt x="252" y="0"/>
                  </a:moveTo>
                  <a:lnTo>
                    <a:pt x="0" y="0"/>
                  </a:lnTo>
                  <a:lnTo>
                    <a:pt x="0" y="722"/>
                  </a:lnTo>
                  <a:lnTo>
                    <a:pt x="0" y="481"/>
                  </a:lnTo>
                  <a:lnTo>
                    <a:pt x="0" y="481"/>
                  </a:lnTo>
                  <a:lnTo>
                    <a:pt x="0" y="241"/>
                  </a:lnTo>
                  <a:lnTo>
                    <a:pt x="252" y="241"/>
                  </a:lnTo>
                  <a:lnTo>
                    <a:pt x="252" y="96"/>
                  </a:lnTo>
                  <a:lnTo>
                    <a:pt x="252" y="90"/>
                  </a:lnTo>
                  <a:lnTo>
                    <a:pt x="252" y="0"/>
                  </a:lnTo>
                  <a:close/>
                </a:path>
              </a:pathLst>
            </a:custGeom>
            <a:solidFill>
              <a:srgbClr val="F47B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4" name="Freeform 630"/>
            <p:cNvSpPr>
              <a:spLocks/>
            </p:cNvSpPr>
            <p:nvPr/>
          </p:nvSpPr>
          <p:spPr bwMode="auto">
            <a:xfrm>
              <a:off x="5112877" y="7228835"/>
              <a:ext cx="786098" cy="2252234"/>
            </a:xfrm>
            <a:custGeom>
              <a:avLst/>
              <a:gdLst>
                <a:gd name="T0" fmla="*/ 252 w 252"/>
                <a:gd name="T1" fmla="*/ 0 h 722"/>
                <a:gd name="T2" fmla="*/ 0 w 252"/>
                <a:gd name="T3" fmla="*/ 0 h 722"/>
                <a:gd name="T4" fmla="*/ 0 w 252"/>
                <a:gd name="T5" fmla="*/ 722 h 722"/>
                <a:gd name="T6" fmla="*/ 0 w 252"/>
                <a:gd name="T7" fmla="*/ 481 h 722"/>
                <a:gd name="T8" fmla="*/ 0 w 252"/>
                <a:gd name="T9" fmla="*/ 481 h 722"/>
                <a:gd name="T10" fmla="*/ 0 w 252"/>
                <a:gd name="T11" fmla="*/ 241 h 722"/>
                <a:gd name="T12" fmla="*/ 252 w 252"/>
                <a:gd name="T13" fmla="*/ 241 h 722"/>
                <a:gd name="T14" fmla="*/ 252 w 252"/>
                <a:gd name="T15" fmla="*/ 96 h 722"/>
                <a:gd name="T16" fmla="*/ 252 w 252"/>
                <a:gd name="T17" fmla="*/ 90 h 722"/>
                <a:gd name="T18" fmla="*/ 252 w 252"/>
                <a:gd name="T19"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722">
                  <a:moveTo>
                    <a:pt x="252" y="0"/>
                  </a:moveTo>
                  <a:lnTo>
                    <a:pt x="0" y="0"/>
                  </a:lnTo>
                  <a:lnTo>
                    <a:pt x="0" y="722"/>
                  </a:lnTo>
                  <a:lnTo>
                    <a:pt x="0" y="481"/>
                  </a:lnTo>
                  <a:lnTo>
                    <a:pt x="0" y="481"/>
                  </a:lnTo>
                  <a:lnTo>
                    <a:pt x="0" y="241"/>
                  </a:lnTo>
                  <a:lnTo>
                    <a:pt x="252" y="241"/>
                  </a:lnTo>
                  <a:lnTo>
                    <a:pt x="252" y="96"/>
                  </a:lnTo>
                  <a:lnTo>
                    <a:pt x="252" y="9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5" name="Freeform 631"/>
            <p:cNvSpPr>
              <a:spLocks noEditPoints="1"/>
            </p:cNvSpPr>
            <p:nvPr/>
          </p:nvSpPr>
          <p:spPr bwMode="auto">
            <a:xfrm>
              <a:off x="5898975" y="7980619"/>
              <a:ext cx="0" cy="1500450"/>
            </a:xfrm>
            <a:custGeom>
              <a:avLst/>
              <a:gdLst>
                <a:gd name="T0" fmla="*/ 330 h 481"/>
                <a:gd name="T1" fmla="*/ 330 h 481"/>
                <a:gd name="T2" fmla="*/ 481 h 481"/>
                <a:gd name="T3" fmla="*/ 481 h 481"/>
                <a:gd name="T4" fmla="*/ 330 h 481"/>
                <a:gd name="T5" fmla="*/ 174 h 481"/>
                <a:gd name="T6" fmla="*/ 174 h 481"/>
                <a:gd name="T7" fmla="*/ 240 h 481"/>
                <a:gd name="T8" fmla="*/ 324 h 481"/>
                <a:gd name="T9" fmla="*/ 324 h 481"/>
                <a:gd name="T10" fmla="*/ 174 h 481"/>
                <a:gd name="T11" fmla="*/ 12 h 481"/>
                <a:gd name="T12" fmla="*/ 12 h 481"/>
                <a:gd name="T13" fmla="*/ 162 h 481"/>
                <a:gd name="T14" fmla="*/ 162 h 481"/>
                <a:gd name="T15" fmla="*/ 12 h 481"/>
                <a:gd name="T16" fmla="*/ 0 h 481"/>
                <a:gd name="T17" fmla="*/ 0 h 481"/>
                <a:gd name="T18" fmla="*/ 6 h 481"/>
                <a:gd name="T19" fmla="*/ 6 h 481"/>
                <a:gd name="T20" fmla="*/ 0 h 48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481">
                  <a:moveTo>
                    <a:pt x="0" y="330"/>
                  </a:moveTo>
                  <a:lnTo>
                    <a:pt x="0" y="330"/>
                  </a:lnTo>
                  <a:lnTo>
                    <a:pt x="0" y="481"/>
                  </a:lnTo>
                  <a:lnTo>
                    <a:pt x="0" y="481"/>
                  </a:lnTo>
                  <a:lnTo>
                    <a:pt x="0" y="330"/>
                  </a:lnTo>
                  <a:close/>
                  <a:moveTo>
                    <a:pt x="0" y="174"/>
                  </a:moveTo>
                  <a:lnTo>
                    <a:pt x="0" y="174"/>
                  </a:lnTo>
                  <a:lnTo>
                    <a:pt x="0" y="240"/>
                  </a:lnTo>
                  <a:lnTo>
                    <a:pt x="0" y="324"/>
                  </a:lnTo>
                  <a:lnTo>
                    <a:pt x="0" y="324"/>
                  </a:lnTo>
                  <a:lnTo>
                    <a:pt x="0" y="174"/>
                  </a:lnTo>
                  <a:close/>
                  <a:moveTo>
                    <a:pt x="0" y="12"/>
                  </a:moveTo>
                  <a:lnTo>
                    <a:pt x="0" y="12"/>
                  </a:lnTo>
                  <a:lnTo>
                    <a:pt x="0" y="162"/>
                  </a:lnTo>
                  <a:lnTo>
                    <a:pt x="0" y="162"/>
                  </a:lnTo>
                  <a:lnTo>
                    <a:pt x="0" y="12"/>
                  </a:lnTo>
                  <a:close/>
                  <a:moveTo>
                    <a:pt x="0" y="0"/>
                  </a:moveTo>
                  <a:lnTo>
                    <a:pt x="0" y="0"/>
                  </a:lnTo>
                  <a:lnTo>
                    <a:pt x="0" y="6"/>
                  </a:lnTo>
                  <a:lnTo>
                    <a:pt x="0" y="6"/>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6" name="Freeform 632"/>
            <p:cNvSpPr>
              <a:spLocks noEditPoints="1"/>
            </p:cNvSpPr>
            <p:nvPr/>
          </p:nvSpPr>
          <p:spPr bwMode="auto">
            <a:xfrm>
              <a:off x="5898975" y="7980619"/>
              <a:ext cx="0" cy="1500450"/>
            </a:xfrm>
            <a:custGeom>
              <a:avLst/>
              <a:gdLst>
                <a:gd name="T0" fmla="*/ 330 h 481"/>
                <a:gd name="T1" fmla="*/ 330 h 481"/>
                <a:gd name="T2" fmla="*/ 481 h 481"/>
                <a:gd name="T3" fmla="*/ 481 h 481"/>
                <a:gd name="T4" fmla="*/ 330 h 481"/>
                <a:gd name="T5" fmla="*/ 174 h 481"/>
                <a:gd name="T6" fmla="*/ 174 h 481"/>
                <a:gd name="T7" fmla="*/ 240 h 481"/>
                <a:gd name="T8" fmla="*/ 324 h 481"/>
                <a:gd name="T9" fmla="*/ 324 h 481"/>
                <a:gd name="T10" fmla="*/ 174 h 481"/>
                <a:gd name="T11" fmla="*/ 12 h 481"/>
                <a:gd name="T12" fmla="*/ 12 h 481"/>
                <a:gd name="T13" fmla="*/ 162 h 481"/>
                <a:gd name="T14" fmla="*/ 162 h 481"/>
                <a:gd name="T15" fmla="*/ 12 h 481"/>
                <a:gd name="T16" fmla="*/ 0 h 481"/>
                <a:gd name="T17" fmla="*/ 0 h 481"/>
                <a:gd name="T18" fmla="*/ 6 h 481"/>
                <a:gd name="T19" fmla="*/ 6 h 481"/>
                <a:gd name="T20" fmla="*/ 0 h 48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 ang="0">
                  <a:pos x="0" y="T10"/>
                </a:cxn>
                <a:cxn ang="0">
                  <a:pos x="0" y="T11"/>
                </a:cxn>
                <a:cxn ang="0">
                  <a:pos x="0" y="T12"/>
                </a:cxn>
                <a:cxn ang="0">
                  <a:pos x="0" y="T13"/>
                </a:cxn>
                <a:cxn ang="0">
                  <a:pos x="0" y="T14"/>
                </a:cxn>
                <a:cxn ang="0">
                  <a:pos x="0" y="T15"/>
                </a:cxn>
                <a:cxn ang="0">
                  <a:pos x="0" y="T16"/>
                </a:cxn>
                <a:cxn ang="0">
                  <a:pos x="0" y="T17"/>
                </a:cxn>
                <a:cxn ang="0">
                  <a:pos x="0" y="T18"/>
                </a:cxn>
                <a:cxn ang="0">
                  <a:pos x="0" y="T19"/>
                </a:cxn>
                <a:cxn ang="0">
                  <a:pos x="0" y="T20"/>
                </a:cxn>
              </a:cxnLst>
              <a:rect l="0" t="0" r="r" b="b"/>
              <a:pathLst>
                <a:path h="481">
                  <a:moveTo>
                    <a:pt x="0" y="330"/>
                  </a:moveTo>
                  <a:lnTo>
                    <a:pt x="0" y="330"/>
                  </a:lnTo>
                  <a:lnTo>
                    <a:pt x="0" y="481"/>
                  </a:lnTo>
                  <a:lnTo>
                    <a:pt x="0" y="481"/>
                  </a:lnTo>
                  <a:lnTo>
                    <a:pt x="0" y="330"/>
                  </a:lnTo>
                  <a:moveTo>
                    <a:pt x="0" y="174"/>
                  </a:moveTo>
                  <a:lnTo>
                    <a:pt x="0" y="174"/>
                  </a:lnTo>
                  <a:lnTo>
                    <a:pt x="0" y="240"/>
                  </a:lnTo>
                  <a:lnTo>
                    <a:pt x="0" y="324"/>
                  </a:lnTo>
                  <a:lnTo>
                    <a:pt x="0" y="324"/>
                  </a:lnTo>
                  <a:lnTo>
                    <a:pt x="0" y="174"/>
                  </a:lnTo>
                  <a:moveTo>
                    <a:pt x="0" y="12"/>
                  </a:moveTo>
                  <a:lnTo>
                    <a:pt x="0" y="12"/>
                  </a:lnTo>
                  <a:lnTo>
                    <a:pt x="0" y="162"/>
                  </a:lnTo>
                  <a:lnTo>
                    <a:pt x="0" y="162"/>
                  </a:lnTo>
                  <a:lnTo>
                    <a:pt x="0" y="12"/>
                  </a:lnTo>
                  <a:moveTo>
                    <a:pt x="0" y="0"/>
                  </a:moveTo>
                  <a:lnTo>
                    <a:pt x="0" y="0"/>
                  </a:lnTo>
                  <a:lnTo>
                    <a:pt x="0" y="6"/>
                  </a:lnTo>
                  <a:lnTo>
                    <a:pt x="0" y="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7" name="Rectangle 633"/>
            <p:cNvSpPr>
              <a:spLocks noChangeArrowheads="1"/>
            </p:cNvSpPr>
            <p:nvPr/>
          </p:nvSpPr>
          <p:spPr bwMode="auto">
            <a:xfrm>
              <a:off x="5898975" y="8991316"/>
              <a:ext cx="3120" cy="18717"/>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8" name="Rectangle 634"/>
            <p:cNvSpPr>
              <a:spLocks noChangeArrowheads="1"/>
            </p:cNvSpPr>
            <p:nvPr/>
          </p:nvSpPr>
          <p:spPr bwMode="auto">
            <a:xfrm>
              <a:off x="5898975" y="8991316"/>
              <a:ext cx="3120"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9" name="Rectangle 635"/>
            <p:cNvSpPr>
              <a:spLocks noChangeArrowheads="1"/>
            </p:cNvSpPr>
            <p:nvPr/>
          </p:nvSpPr>
          <p:spPr bwMode="auto">
            <a:xfrm>
              <a:off x="5898975" y="8485968"/>
              <a:ext cx="3120" cy="37433"/>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0" name="Rectangle 636"/>
            <p:cNvSpPr>
              <a:spLocks noChangeArrowheads="1"/>
            </p:cNvSpPr>
            <p:nvPr/>
          </p:nvSpPr>
          <p:spPr bwMode="auto">
            <a:xfrm>
              <a:off x="5898975" y="8485968"/>
              <a:ext cx="3120" cy="3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1" name="Rectangle 637"/>
            <p:cNvSpPr>
              <a:spLocks noChangeArrowheads="1"/>
            </p:cNvSpPr>
            <p:nvPr/>
          </p:nvSpPr>
          <p:spPr bwMode="auto">
            <a:xfrm>
              <a:off x="5898975" y="7999335"/>
              <a:ext cx="3120" cy="18717"/>
            </a:xfrm>
            <a:prstGeom prst="rect">
              <a:avLst/>
            </a:prstGeom>
            <a:solidFill>
              <a:srgbClr val="B7B7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2" name="Rectangle 638"/>
            <p:cNvSpPr>
              <a:spLocks noChangeArrowheads="1"/>
            </p:cNvSpPr>
            <p:nvPr/>
          </p:nvSpPr>
          <p:spPr bwMode="auto">
            <a:xfrm>
              <a:off x="5898975" y="7999335"/>
              <a:ext cx="3120" cy="18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3" name="Freeform 639"/>
            <p:cNvSpPr>
              <a:spLocks/>
            </p:cNvSpPr>
            <p:nvPr/>
          </p:nvSpPr>
          <p:spPr bwMode="auto">
            <a:xfrm>
              <a:off x="5112877" y="7980619"/>
              <a:ext cx="786098" cy="748665"/>
            </a:xfrm>
            <a:custGeom>
              <a:avLst/>
              <a:gdLst>
                <a:gd name="T0" fmla="*/ 252 w 252"/>
                <a:gd name="T1" fmla="*/ 0 h 240"/>
                <a:gd name="T2" fmla="*/ 0 w 252"/>
                <a:gd name="T3" fmla="*/ 0 h 240"/>
                <a:gd name="T4" fmla="*/ 0 w 252"/>
                <a:gd name="T5" fmla="*/ 240 h 240"/>
                <a:gd name="T6" fmla="*/ 252 w 252"/>
                <a:gd name="T7" fmla="*/ 240 h 240"/>
                <a:gd name="T8" fmla="*/ 252 w 252"/>
                <a:gd name="T9" fmla="*/ 174 h 240"/>
                <a:gd name="T10" fmla="*/ 252 w 252"/>
                <a:gd name="T11" fmla="*/ 162 h 240"/>
                <a:gd name="T12" fmla="*/ 252 w 252"/>
                <a:gd name="T13" fmla="*/ 12 h 240"/>
                <a:gd name="T14" fmla="*/ 252 w 252"/>
                <a:gd name="T15" fmla="*/ 6 h 240"/>
                <a:gd name="T16" fmla="*/ 252 w 252"/>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0">
                  <a:moveTo>
                    <a:pt x="252" y="0"/>
                  </a:moveTo>
                  <a:lnTo>
                    <a:pt x="0" y="0"/>
                  </a:lnTo>
                  <a:lnTo>
                    <a:pt x="0" y="240"/>
                  </a:lnTo>
                  <a:lnTo>
                    <a:pt x="252" y="240"/>
                  </a:lnTo>
                  <a:lnTo>
                    <a:pt x="252" y="174"/>
                  </a:lnTo>
                  <a:lnTo>
                    <a:pt x="252" y="162"/>
                  </a:lnTo>
                  <a:lnTo>
                    <a:pt x="252" y="12"/>
                  </a:lnTo>
                  <a:lnTo>
                    <a:pt x="252" y="6"/>
                  </a:lnTo>
                  <a:lnTo>
                    <a:pt x="252" y="0"/>
                  </a:lnTo>
                  <a:close/>
                </a:path>
              </a:pathLst>
            </a:custGeom>
            <a:solidFill>
              <a:srgbClr val="F6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4" name="Freeform 640"/>
            <p:cNvSpPr>
              <a:spLocks/>
            </p:cNvSpPr>
            <p:nvPr/>
          </p:nvSpPr>
          <p:spPr bwMode="auto">
            <a:xfrm>
              <a:off x="5112877" y="7980619"/>
              <a:ext cx="786098" cy="748665"/>
            </a:xfrm>
            <a:custGeom>
              <a:avLst/>
              <a:gdLst>
                <a:gd name="T0" fmla="*/ 252 w 252"/>
                <a:gd name="T1" fmla="*/ 0 h 240"/>
                <a:gd name="T2" fmla="*/ 0 w 252"/>
                <a:gd name="T3" fmla="*/ 0 h 240"/>
                <a:gd name="T4" fmla="*/ 0 w 252"/>
                <a:gd name="T5" fmla="*/ 240 h 240"/>
                <a:gd name="T6" fmla="*/ 252 w 252"/>
                <a:gd name="T7" fmla="*/ 240 h 240"/>
                <a:gd name="T8" fmla="*/ 252 w 252"/>
                <a:gd name="T9" fmla="*/ 174 h 240"/>
                <a:gd name="T10" fmla="*/ 252 w 252"/>
                <a:gd name="T11" fmla="*/ 162 h 240"/>
                <a:gd name="T12" fmla="*/ 252 w 252"/>
                <a:gd name="T13" fmla="*/ 12 h 240"/>
                <a:gd name="T14" fmla="*/ 252 w 252"/>
                <a:gd name="T15" fmla="*/ 6 h 240"/>
                <a:gd name="T16" fmla="*/ 252 w 252"/>
                <a:gd name="T17"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240">
                  <a:moveTo>
                    <a:pt x="252" y="0"/>
                  </a:moveTo>
                  <a:lnTo>
                    <a:pt x="0" y="0"/>
                  </a:lnTo>
                  <a:lnTo>
                    <a:pt x="0" y="240"/>
                  </a:lnTo>
                  <a:lnTo>
                    <a:pt x="252" y="240"/>
                  </a:lnTo>
                  <a:lnTo>
                    <a:pt x="252" y="174"/>
                  </a:lnTo>
                  <a:lnTo>
                    <a:pt x="252" y="162"/>
                  </a:lnTo>
                  <a:lnTo>
                    <a:pt x="252" y="12"/>
                  </a:lnTo>
                  <a:lnTo>
                    <a:pt x="252" y="6"/>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5" name="Freeform 641"/>
            <p:cNvSpPr>
              <a:spLocks noEditPoints="1"/>
            </p:cNvSpPr>
            <p:nvPr/>
          </p:nvSpPr>
          <p:spPr bwMode="auto">
            <a:xfrm>
              <a:off x="5112877" y="9481069"/>
              <a:ext cx="786098" cy="0"/>
            </a:xfrm>
            <a:custGeom>
              <a:avLst/>
              <a:gdLst>
                <a:gd name="T0" fmla="*/ 120 w 252"/>
                <a:gd name="T1" fmla="*/ 0 w 252"/>
                <a:gd name="T2" fmla="*/ 0 w 252"/>
                <a:gd name="T3" fmla="*/ 120 w 252"/>
                <a:gd name="T4" fmla="*/ 120 w 252"/>
                <a:gd name="T5" fmla="*/ 252 w 252"/>
                <a:gd name="T6" fmla="*/ 252 w 252"/>
                <a:gd name="T7" fmla="*/ 126 w 252"/>
                <a:gd name="T8" fmla="*/ 126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0" y="0"/>
                  </a:moveTo>
                  <a:lnTo>
                    <a:pt x="0" y="0"/>
                  </a:lnTo>
                  <a:lnTo>
                    <a:pt x="0" y="0"/>
                  </a:lnTo>
                  <a:lnTo>
                    <a:pt x="120" y="0"/>
                  </a:lnTo>
                  <a:lnTo>
                    <a:pt x="120" y="0"/>
                  </a:lnTo>
                  <a:close/>
                  <a:moveTo>
                    <a:pt x="252" y="0"/>
                  </a:moveTo>
                  <a:lnTo>
                    <a:pt x="252" y="0"/>
                  </a:lnTo>
                  <a:lnTo>
                    <a:pt x="126" y="0"/>
                  </a:lnTo>
                  <a:lnTo>
                    <a:pt x="126" y="0"/>
                  </a:lnTo>
                  <a:lnTo>
                    <a:pt x="252" y="0"/>
                  </a:lnTo>
                  <a:lnTo>
                    <a:pt x="2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6" name="Freeform 642"/>
            <p:cNvSpPr>
              <a:spLocks noEditPoints="1"/>
            </p:cNvSpPr>
            <p:nvPr/>
          </p:nvSpPr>
          <p:spPr bwMode="auto">
            <a:xfrm>
              <a:off x="5112877" y="9481069"/>
              <a:ext cx="786098" cy="0"/>
            </a:xfrm>
            <a:custGeom>
              <a:avLst/>
              <a:gdLst>
                <a:gd name="T0" fmla="*/ 120 w 252"/>
                <a:gd name="T1" fmla="*/ 0 w 252"/>
                <a:gd name="T2" fmla="*/ 0 w 252"/>
                <a:gd name="T3" fmla="*/ 120 w 252"/>
                <a:gd name="T4" fmla="*/ 120 w 252"/>
                <a:gd name="T5" fmla="*/ 252 w 252"/>
                <a:gd name="T6" fmla="*/ 252 w 252"/>
                <a:gd name="T7" fmla="*/ 126 w 252"/>
                <a:gd name="T8" fmla="*/ 126 w 252"/>
                <a:gd name="T9" fmla="*/ 252 w 252"/>
                <a:gd name="T10" fmla="*/ 252 w 252"/>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252">
                  <a:moveTo>
                    <a:pt x="120" y="0"/>
                  </a:moveTo>
                  <a:lnTo>
                    <a:pt x="0" y="0"/>
                  </a:lnTo>
                  <a:lnTo>
                    <a:pt x="0" y="0"/>
                  </a:lnTo>
                  <a:lnTo>
                    <a:pt x="120" y="0"/>
                  </a:lnTo>
                  <a:lnTo>
                    <a:pt x="120" y="0"/>
                  </a:lnTo>
                  <a:moveTo>
                    <a:pt x="252" y="0"/>
                  </a:moveTo>
                  <a:lnTo>
                    <a:pt x="252" y="0"/>
                  </a:lnTo>
                  <a:lnTo>
                    <a:pt x="126" y="0"/>
                  </a:lnTo>
                  <a:lnTo>
                    <a:pt x="126"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7" name="Rectangle 643"/>
            <p:cNvSpPr>
              <a:spLocks noChangeArrowheads="1"/>
            </p:cNvSpPr>
            <p:nvPr/>
          </p:nvSpPr>
          <p:spPr bwMode="auto">
            <a:xfrm>
              <a:off x="5487210" y="9481069"/>
              <a:ext cx="18717" cy="3120"/>
            </a:xfrm>
            <a:prstGeom prst="rect">
              <a:avLst/>
            </a:prstGeom>
            <a:solidFill>
              <a:srgbClr val="C4C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8" name="Rectangle 644"/>
            <p:cNvSpPr>
              <a:spLocks noChangeArrowheads="1"/>
            </p:cNvSpPr>
            <p:nvPr/>
          </p:nvSpPr>
          <p:spPr bwMode="auto">
            <a:xfrm>
              <a:off x="5487210" y="9481069"/>
              <a:ext cx="18717"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9" name="Freeform 645"/>
            <p:cNvSpPr>
              <a:spLocks/>
            </p:cNvSpPr>
            <p:nvPr/>
          </p:nvSpPr>
          <p:spPr bwMode="auto">
            <a:xfrm>
              <a:off x="5112877" y="9481069"/>
              <a:ext cx="786098" cy="0"/>
            </a:xfrm>
            <a:custGeom>
              <a:avLst/>
              <a:gdLst>
                <a:gd name="T0" fmla="*/ 252 w 252"/>
                <a:gd name="T1" fmla="*/ 126 w 252"/>
                <a:gd name="T2" fmla="*/ 120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26" y="0"/>
                  </a:lnTo>
                  <a:lnTo>
                    <a:pt x="120" y="0"/>
                  </a:lnTo>
                  <a:lnTo>
                    <a:pt x="0" y="0"/>
                  </a:lnTo>
                  <a:lnTo>
                    <a:pt x="0" y="0"/>
                  </a:lnTo>
                  <a:lnTo>
                    <a:pt x="252" y="0"/>
                  </a:lnTo>
                  <a:lnTo>
                    <a:pt x="252" y="0"/>
                  </a:lnTo>
                  <a:close/>
                </a:path>
              </a:pathLst>
            </a:custGeom>
            <a:solidFill>
              <a:srgbClr val="C4C4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0" name="Freeform 646"/>
            <p:cNvSpPr>
              <a:spLocks/>
            </p:cNvSpPr>
            <p:nvPr/>
          </p:nvSpPr>
          <p:spPr bwMode="auto">
            <a:xfrm>
              <a:off x="5112877" y="9481069"/>
              <a:ext cx="786098" cy="0"/>
            </a:xfrm>
            <a:custGeom>
              <a:avLst/>
              <a:gdLst>
                <a:gd name="T0" fmla="*/ 252 w 252"/>
                <a:gd name="T1" fmla="*/ 126 w 252"/>
                <a:gd name="T2" fmla="*/ 120 w 252"/>
                <a:gd name="T3" fmla="*/ 0 w 252"/>
                <a:gd name="T4" fmla="*/ 0 w 252"/>
                <a:gd name="T5" fmla="*/ 252 w 252"/>
                <a:gd name="T6" fmla="*/ 252 w 252"/>
              </a:gdLst>
              <a:ahLst/>
              <a:cxnLst>
                <a:cxn ang="0">
                  <a:pos x="T0" y="0"/>
                </a:cxn>
                <a:cxn ang="0">
                  <a:pos x="T1" y="0"/>
                </a:cxn>
                <a:cxn ang="0">
                  <a:pos x="T2" y="0"/>
                </a:cxn>
                <a:cxn ang="0">
                  <a:pos x="T3" y="0"/>
                </a:cxn>
                <a:cxn ang="0">
                  <a:pos x="T4" y="0"/>
                </a:cxn>
                <a:cxn ang="0">
                  <a:pos x="T5" y="0"/>
                </a:cxn>
                <a:cxn ang="0">
                  <a:pos x="T6" y="0"/>
                </a:cxn>
              </a:cxnLst>
              <a:rect l="0" t="0" r="r" b="b"/>
              <a:pathLst>
                <a:path w="252">
                  <a:moveTo>
                    <a:pt x="252" y="0"/>
                  </a:moveTo>
                  <a:lnTo>
                    <a:pt x="126" y="0"/>
                  </a:lnTo>
                  <a:lnTo>
                    <a:pt x="120" y="0"/>
                  </a:lnTo>
                  <a:lnTo>
                    <a:pt x="0" y="0"/>
                  </a:lnTo>
                  <a:lnTo>
                    <a:pt x="0" y="0"/>
                  </a:lnTo>
                  <a:lnTo>
                    <a:pt x="252" y="0"/>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1" name="Freeform 647"/>
            <p:cNvSpPr>
              <a:spLocks/>
            </p:cNvSpPr>
            <p:nvPr/>
          </p:nvSpPr>
          <p:spPr bwMode="auto">
            <a:xfrm>
              <a:off x="5112877" y="8729284"/>
              <a:ext cx="786098" cy="751785"/>
            </a:xfrm>
            <a:custGeom>
              <a:avLst/>
              <a:gdLst>
                <a:gd name="T0" fmla="*/ 0 w 252"/>
                <a:gd name="T1" fmla="*/ 0 h 241"/>
                <a:gd name="T2" fmla="*/ 0 w 252"/>
                <a:gd name="T3" fmla="*/ 0 h 241"/>
                <a:gd name="T4" fmla="*/ 0 w 252"/>
                <a:gd name="T5" fmla="*/ 241 h 241"/>
                <a:gd name="T6" fmla="*/ 120 w 252"/>
                <a:gd name="T7" fmla="*/ 241 h 241"/>
                <a:gd name="T8" fmla="*/ 126 w 252"/>
                <a:gd name="T9" fmla="*/ 241 h 241"/>
                <a:gd name="T10" fmla="*/ 252 w 252"/>
                <a:gd name="T11" fmla="*/ 241 h 241"/>
                <a:gd name="T12" fmla="*/ 0 w 252"/>
                <a:gd name="T13" fmla="*/ 241 h 241"/>
                <a:gd name="T14" fmla="*/ 0 w 252"/>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41">
                  <a:moveTo>
                    <a:pt x="0" y="0"/>
                  </a:moveTo>
                  <a:lnTo>
                    <a:pt x="0" y="0"/>
                  </a:lnTo>
                  <a:lnTo>
                    <a:pt x="0" y="241"/>
                  </a:lnTo>
                  <a:lnTo>
                    <a:pt x="120" y="241"/>
                  </a:lnTo>
                  <a:lnTo>
                    <a:pt x="126" y="241"/>
                  </a:lnTo>
                  <a:lnTo>
                    <a:pt x="252" y="241"/>
                  </a:lnTo>
                  <a:lnTo>
                    <a:pt x="0" y="241"/>
                  </a:lnTo>
                  <a:lnTo>
                    <a:pt x="0" y="0"/>
                  </a:lnTo>
                  <a:close/>
                </a:path>
              </a:pathLst>
            </a:custGeom>
            <a:solidFill>
              <a:srgbClr val="F69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2" name="Freeform 648"/>
            <p:cNvSpPr>
              <a:spLocks/>
            </p:cNvSpPr>
            <p:nvPr/>
          </p:nvSpPr>
          <p:spPr bwMode="auto">
            <a:xfrm>
              <a:off x="5112877" y="8729284"/>
              <a:ext cx="786098" cy="751785"/>
            </a:xfrm>
            <a:custGeom>
              <a:avLst/>
              <a:gdLst>
                <a:gd name="T0" fmla="*/ 0 w 252"/>
                <a:gd name="T1" fmla="*/ 0 h 241"/>
                <a:gd name="T2" fmla="*/ 0 w 252"/>
                <a:gd name="T3" fmla="*/ 0 h 241"/>
                <a:gd name="T4" fmla="*/ 0 w 252"/>
                <a:gd name="T5" fmla="*/ 241 h 241"/>
                <a:gd name="T6" fmla="*/ 120 w 252"/>
                <a:gd name="T7" fmla="*/ 241 h 241"/>
                <a:gd name="T8" fmla="*/ 126 w 252"/>
                <a:gd name="T9" fmla="*/ 241 h 241"/>
                <a:gd name="T10" fmla="*/ 252 w 252"/>
                <a:gd name="T11" fmla="*/ 241 h 241"/>
                <a:gd name="T12" fmla="*/ 0 w 252"/>
                <a:gd name="T13" fmla="*/ 241 h 241"/>
                <a:gd name="T14" fmla="*/ 0 w 252"/>
                <a:gd name="T15" fmla="*/ 0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241">
                  <a:moveTo>
                    <a:pt x="0" y="0"/>
                  </a:moveTo>
                  <a:lnTo>
                    <a:pt x="0" y="0"/>
                  </a:lnTo>
                  <a:lnTo>
                    <a:pt x="0" y="241"/>
                  </a:lnTo>
                  <a:lnTo>
                    <a:pt x="120" y="241"/>
                  </a:lnTo>
                  <a:lnTo>
                    <a:pt x="126" y="241"/>
                  </a:lnTo>
                  <a:lnTo>
                    <a:pt x="252" y="241"/>
                  </a:lnTo>
                  <a:lnTo>
                    <a:pt x="0" y="24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3" name="Freeform 649"/>
            <p:cNvSpPr>
              <a:spLocks/>
            </p:cNvSpPr>
            <p:nvPr/>
          </p:nvSpPr>
          <p:spPr bwMode="auto">
            <a:xfrm>
              <a:off x="5112877" y="8729284"/>
              <a:ext cx="786098" cy="751785"/>
            </a:xfrm>
            <a:custGeom>
              <a:avLst/>
              <a:gdLst>
                <a:gd name="T0" fmla="*/ 252 w 252"/>
                <a:gd name="T1" fmla="*/ 0 h 241"/>
                <a:gd name="T2" fmla="*/ 0 w 252"/>
                <a:gd name="T3" fmla="*/ 0 h 241"/>
                <a:gd name="T4" fmla="*/ 0 w 252"/>
                <a:gd name="T5" fmla="*/ 241 h 241"/>
                <a:gd name="T6" fmla="*/ 252 w 252"/>
                <a:gd name="T7" fmla="*/ 241 h 241"/>
                <a:gd name="T8" fmla="*/ 252 w 252"/>
                <a:gd name="T9" fmla="*/ 90 h 241"/>
                <a:gd name="T10" fmla="*/ 252 w 252"/>
                <a:gd name="T11" fmla="*/ 84 h 241"/>
                <a:gd name="T12" fmla="*/ 252 w 252"/>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2" h="241">
                  <a:moveTo>
                    <a:pt x="252" y="0"/>
                  </a:moveTo>
                  <a:lnTo>
                    <a:pt x="0" y="0"/>
                  </a:lnTo>
                  <a:lnTo>
                    <a:pt x="0" y="241"/>
                  </a:lnTo>
                  <a:lnTo>
                    <a:pt x="252" y="241"/>
                  </a:lnTo>
                  <a:lnTo>
                    <a:pt x="252" y="90"/>
                  </a:lnTo>
                  <a:lnTo>
                    <a:pt x="252" y="84"/>
                  </a:lnTo>
                  <a:lnTo>
                    <a:pt x="252" y="0"/>
                  </a:lnTo>
                  <a:close/>
                </a:path>
              </a:pathLst>
            </a:custGeom>
            <a:solidFill>
              <a:srgbClr val="F8A7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4" name="Freeform 650"/>
            <p:cNvSpPr>
              <a:spLocks/>
            </p:cNvSpPr>
            <p:nvPr/>
          </p:nvSpPr>
          <p:spPr bwMode="auto">
            <a:xfrm>
              <a:off x="5112877" y="8729284"/>
              <a:ext cx="786098" cy="751785"/>
            </a:xfrm>
            <a:custGeom>
              <a:avLst/>
              <a:gdLst>
                <a:gd name="T0" fmla="*/ 252 w 252"/>
                <a:gd name="T1" fmla="*/ 0 h 241"/>
                <a:gd name="T2" fmla="*/ 0 w 252"/>
                <a:gd name="T3" fmla="*/ 0 h 241"/>
                <a:gd name="T4" fmla="*/ 0 w 252"/>
                <a:gd name="T5" fmla="*/ 241 h 241"/>
                <a:gd name="T6" fmla="*/ 252 w 252"/>
                <a:gd name="T7" fmla="*/ 241 h 241"/>
                <a:gd name="T8" fmla="*/ 252 w 252"/>
                <a:gd name="T9" fmla="*/ 90 h 241"/>
                <a:gd name="T10" fmla="*/ 252 w 252"/>
                <a:gd name="T11" fmla="*/ 84 h 241"/>
                <a:gd name="T12" fmla="*/ 252 w 252"/>
                <a:gd name="T13" fmla="*/ 0 h 241"/>
              </a:gdLst>
              <a:ahLst/>
              <a:cxnLst>
                <a:cxn ang="0">
                  <a:pos x="T0" y="T1"/>
                </a:cxn>
                <a:cxn ang="0">
                  <a:pos x="T2" y="T3"/>
                </a:cxn>
                <a:cxn ang="0">
                  <a:pos x="T4" y="T5"/>
                </a:cxn>
                <a:cxn ang="0">
                  <a:pos x="T6" y="T7"/>
                </a:cxn>
                <a:cxn ang="0">
                  <a:pos x="T8" y="T9"/>
                </a:cxn>
                <a:cxn ang="0">
                  <a:pos x="T10" y="T11"/>
                </a:cxn>
                <a:cxn ang="0">
                  <a:pos x="T12" y="T13"/>
                </a:cxn>
              </a:cxnLst>
              <a:rect l="0" t="0" r="r" b="b"/>
              <a:pathLst>
                <a:path w="252" h="241">
                  <a:moveTo>
                    <a:pt x="252" y="0"/>
                  </a:moveTo>
                  <a:lnTo>
                    <a:pt x="0" y="0"/>
                  </a:lnTo>
                  <a:lnTo>
                    <a:pt x="0" y="241"/>
                  </a:lnTo>
                  <a:lnTo>
                    <a:pt x="252" y="241"/>
                  </a:lnTo>
                  <a:lnTo>
                    <a:pt x="252" y="90"/>
                  </a:lnTo>
                  <a:lnTo>
                    <a:pt x="252" y="84"/>
                  </a:lnTo>
                  <a:lnTo>
                    <a:pt x="2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grpSp>
        <p:nvGrpSpPr>
          <p:cNvPr id="155" name="กลุ่ม 379"/>
          <p:cNvGrpSpPr/>
          <p:nvPr/>
        </p:nvGrpSpPr>
        <p:grpSpPr>
          <a:xfrm>
            <a:off x="6888191" y="1349161"/>
            <a:ext cx="1785838" cy="1743874"/>
            <a:chOff x="4595912" y="4642139"/>
            <a:chExt cx="5652278" cy="5519460"/>
          </a:xfrm>
          <a:effectLst>
            <a:outerShdw dist="50800" dir="4140000" algn="tl" rotWithShape="0">
              <a:schemeClr val="tx1">
                <a:alpha val="19000"/>
              </a:schemeClr>
            </a:outerShdw>
          </a:effectLst>
        </p:grpSpPr>
        <p:sp>
          <p:nvSpPr>
            <p:cNvPr id="156" name="Oval 278"/>
            <p:cNvSpPr>
              <a:spLocks noChangeArrowheads="1"/>
            </p:cNvSpPr>
            <p:nvPr/>
          </p:nvSpPr>
          <p:spPr bwMode="auto">
            <a:xfrm>
              <a:off x="5463193" y="5723014"/>
              <a:ext cx="3947623" cy="3942639"/>
            </a:xfrm>
            <a:prstGeom prst="ellipse">
              <a:avLst/>
            </a:pr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7" name="Oval 279"/>
            <p:cNvSpPr>
              <a:spLocks noChangeArrowheads="1"/>
            </p:cNvSpPr>
            <p:nvPr/>
          </p:nvSpPr>
          <p:spPr bwMode="auto">
            <a:xfrm>
              <a:off x="5866927" y="6114287"/>
              <a:ext cx="3140155" cy="3162585"/>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8" name="Oval 280"/>
            <p:cNvSpPr>
              <a:spLocks noChangeArrowheads="1"/>
            </p:cNvSpPr>
            <p:nvPr/>
          </p:nvSpPr>
          <p:spPr bwMode="auto">
            <a:xfrm>
              <a:off x="6255708" y="6503068"/>
              <a:ext cx="2362593" cy="2367577"/>
            </a:xfrm>
            <a:prstGeom prst="ellipse">
              <a:avLst/>
            </a:pr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9" name="Oval 281"/>
            <p:cNvSpPr>
              <a:spLocks noChangeArrowheads="1"/>
            </p:cNvSpPr>
            <p:nvPr/>
          </p:nvSpPr>
          <p:spPr bwMode="auto">
            <a:xfrm>
              <a:off x="6644489" y="6906802"/>
              <a:ext cx="1585031" cy="1575062"/>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0" name="Oval 282"/>
            <p:cNvSpPr>
              <a:spLocks noChangeArrowheads="1"/>
            </p:cNvSpPr>
            <p:nvPr/>
          </p:nvSpPr>
          <p:spPr bwMode="auto">
            <a:xfrm>
              <a:off x="7048223" y="7298076"/>
              <a:ext cx="777562" cy="795008"/>
            </a:xfrm>
            <a:prstGeom prst="ellipse">
              <a:avLst/>
            </a:prstGeom>
            <a:solidFill>
              <a:srgbClr val="F16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1" name="Freeform 283"/>
            <p:cNvSpPr>
              <a:spLocks/>
            </p:cNvSpPr>
            <p:nvPr/>
          </p:nvSpPr>
          <p:spPr bwMode="auto">
            <a:xfrm>
              <a:off x="9186519" y="5558530"/>
              <a:ext cx="1061671" cy="555758"/>
            </a:xfrm>
            <a:custGeom>
              <a:avLst/>
              <a:gdLst>
                <a:gd name="T0" fmla="*/ 0 w 426"/>
                <a:gd name="T1" fmla="*/ 181 h 223"/>
                <a:gd name="T2" fmla="*/ 216 w 426"/>
                <a:gd name="T3" fmla="*/ 223 h 223"/>
                <a:gd name="T4" fmla="*/ 426 w 426"/>
                <a:gd name="T5" fmla="*/ 24 h 223"/>
                <a:gd name="T6" fmla="*/ 198 w 426"/>
                <a:gd name="T7" fmla="*/ 0 h 223"/>
                <a:gd name="T8" fmla="*/ 0 w 426"/>
                <a:gd name="T9" fmla="*/ 181 h 223"/>
              </a:gdLst>
              <a:ahLst/>
              <a:cxnLst>
                <a:cxn ang="0">
                  <a:pos x="T0" y="T1"/>
                </a:cxn>
                <a:cxn ang="0">
                  <a:pos x="T2" y="T3"/>
                </a:cxn>
                <a:cxn ang="0">
                  <a:pos x="T4" y="T5"/>
                </a:cxn>
                <a:cxn ang="0">
                  <a:pos x="T6" y="T7"/>
                </a:cxn>
                <a:cxn ang="0">
                  <a:pos x="T8" y="T9"/>
                </a:cxn>
              </a:cxnLst>
              <a:rect l="0" t="0" r="r" b="b"/>
              <a:pathLst>
                <a:path w="426" h="223">
                  <a:moveTo>
                    <a:pt x="0" y="181"/>
                  </a:moveTo>
                  <a:lnTo>
                    <a:pt x="216" y="223"/>
                  </a:lnTo>
                  <a:lnTo>
                    <a:pt x="426" y="24"/>
                  </a:lnTo>
                  <a:lnTo>
                    <a:pt x="198" y="0"/>
                  </a:lnTo>
                  <a:lnTo>
                    <a:pt x="0" y="181"/>
                  </a:lnTo>
                  <a:close/>
                </a:path>
              </a:pathLst>
            </a:custGeom>
            <a:solidFill>
              <a:srgbClr val="1E9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2" name="Freeform 284"/>
            <p:cNvSpPr>
              <a:spLocks/>
            </p:cNvSpPr>
            <p:nvPr/>
          </p:nvSpPr>
          <p:spPr bwMode="auto">
            <a:xfrm>
              <a:off x="9022035" y="4898100"/>
              <a:ext cx="553265" cy="1049211"/>
            </a:xfrm>
            <a:custGeom>
              <a:avLst/>
              <a:gdLst>
                <a:gd name="T0" fmla="*/ 36 w 222"/>
                <a:gd name="T1" fmla="*/ 421 h 421"/>
                <a:gd name="T2" fmla="*/ 0 w 222"/>
                <a:gd name="T3" fmla="*/ 205 h 421"/>
                <a:gd name="T4" fmla="*/ 198 w 222"/>
                <a:gd name="T5" fmla="*/ 0 h 421"/>
                <a:gd name="T6" fmla="*/ 222 w 222"/>
                <a:gd name="T7" fmla="*/ 223 h 421"/>
                <a:gd name="T8" fmla="*/ 36 w 222"/>
                <a:gd name="T9" fmla="*/ 421 h 421"/>
              </a:gdLst>
              <a:ahLst/>
              <a:cxnLst>
                <a:cxn ang="0">
                  <a:pos x="T0" y="T1"/>
                </a:cxn>
                <a:cxn ang="0">
                  <a:pos x="T2" y="T3"/>
                </a:cxn>
                <a:cxn ang="0">
                  <a:pos x="T4" y="T5"/>
                </a:cxn>
                <a:cxn ang="0">
                  <a:pos x="T6" y="T7"/>
                </a:cxn>
                <a:cxn ang="0">
                  <a:pos x="T8" y="T9"/>
                </a:cxn>
              </a:cxnLst>
              <a:rect l="0" t="0" r="r" b="b"/>
              <a:pathLst>
                <a:path w="222" h="421">
                  <a:moveTo>
                    <a:pt x="36" y="421"/>
                  </a:moveTo>
                  <a:lnTo>
                    <a:pt x="0" y="205"/>
                  </a:lnTo>
                  <a:lnTo>
                    <a:pt x="198" y="0"/>
                  </a:lnTo>
                  <a:lnTo>
                    <a:pt x="222" y="223"/>
                  </a:lnTo>
                  <a:lnTo>
                    <a:pt x="36" y="421"/>
                  </a:lnTo>
                  <a:close/>
                </a:path>
              </a:pathLst>
            </a:custGeom>
            <a:solidFill>
              <a:srgbClr val="1E9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3" name="Freeform 285"/>
            <p:cNvSpPr>
              <a:spLocks/>
            </p:cNvSpPr>
            <p:nvPr/>
          </p:nvSpPr>
          <p:spPr bwMode="auto">
            <a:xfrm>
              <a:off x="7347286" y="5438905"/>
              <a:ext cx="2332687" cy="2337671"/>
            </a:xfrm>
            <a:custGeom>
              <a:avLst/>
              <a:gdLst>
                <a:gd name="T0" fmla="*/ 10 w 156"/>
                <a:gd name="T1" fmla="*/ 154 h 156"/>
                <a:gd name="T2" fmla="*/ 6 w 156"/>
                <a:gd name="T3" fmla="*/ 156 h 156"/>
                <a:gd name="T4" fmla="*/ 0 w 156"/>
                <a:gd name="T5" fmla="*/ 150 h 156"/>
                <a:gd name="T6" fmla="*/ 2 w 156"/>
                <a:gd name="T7" fmla="*/ 146 h 156"/>
                <a:gd name="T8" fmla="*/ 2 w 156"/>
                <a:gd name="T9" fmla="*/ 146 h 156"/>
                <a:gd name="T10" fmla="*/ 149 w 156"/>
                <a:gd name="T11" fmla="*/ 0 h 156"/>
                <a:gd name="T12" fmla="*/ 156 w 156"/>
                <a:gd name="T13" fmla="*/ 7 h 156"/>
                <a:gd name="T14" fmla="*/ 10 w 156"/>
                <a:gd name="T15" fmla="*/ 154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56">
                  <a:moveTo>
                    <a:pt x="10" y="154"/>
                  </a:moveTo>
                  <a:cubicBezTo>
                    <a:pt x="9" y="155"/>
                    <a:pt x="7" y="156"/>
                    <a:pt x="6" y="156"/>
                  </a:cubicBezTo>
                  <a:cubicBezTo>
                    <a:pt x="3" y="156"/>
                    <a:pt x="0" y="153"/>
                    <a:pt x="0" y="150"/>
                  </a:cubicBezTo>
                  <a:cubicBezTo>
                    <a:pt x="0" y="149"/>
                    <a:pt x="1" y="147"/>
                    <a:pt x="2" y="146"/>
                  </a:cubicBezTo>
                  <a:cubicBezTo>
                    <a:pt x="2" y="146"/>
                    <a:pt x="2" y="146"/>
                    <a:pt x="2" y="146"/>
                  </a:cubicBezTo>
                  <a:cubicBezTo>
                    <a:pt x="149" y="0"/>
                    <a:pt x="149" y="0"/>
                    <a:pt x="149" y="0"/>
                  </a:cubicBezTo>
                  <a:cubicBezTo>
                    <a:pt x="156" y="7"/>
                    <a:pt x="156" y="7"/>
                    <a:pt x="156" y="7"/>
                  </a:cubicBezTo>
                  <a:cubicBezTo>
                    <a:pt x="10" y="154"/>
                    <a:pt x="10" y="154"/>
                    <a:pt x="10" y="154"/>
                  </a:cubicBezTo>
                </a:path>
              </a:pathLst>
            </a:custGeom>
            <a:solidFill>
              <a:srgbClr val="1B3B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4" name="Freeform 286"/>
            <p:cNvSpPr>
              <a:spLocks/>
            </p:cNvSpPr>
            <p:nvPr/>
          </p:nvSpPr>
          <p:spPr bwMode="auto">
            <a:xfrm>
              <a:off x="6001505" y="6233912"/>
              <a:ext cx="388781" cy="403734"/>
            </a:xfrm>
            <a:custGeom>
              <a:avLst/>
              <a:gdLst>
                <a:gd name="T0" fmla="*/ 8 w 26"/>
                <a:gd name="T1" fmla="*/ 0 h 27"/>
                <a:gd name="T2" fmla="*/ 0 w 26"/>
                <a:gd name="T3" fmla="*/ 8 h 27"/>
                <a:gd name="T4" fmla="*/ 18 w 26"/>
                <a:gd name="T5" fmla="*/ 27 h 27"/>
                <a:gd name="T6" fmla="*/ 26 w 26"/>
                <a:gd name="T7" fmla="*/ 18 h 27"/>
                <a:gd name="T8" fmla="*/ 8 w 26"/>
                <a:gd name="T9" fmla="*/ 0 h 27"/>
              </a:gdLst>
              <a:ahLst/>
              <a:cxnLst>
                <a:cxn ang="0">
                  <a:pos x="T0" y="T1"/>
                </a:cxn>
                <a:cxn ang="0">
                  <a:pos x="T2" y="T3"/>
                </a:cxn>
                <a:cxn ang="0">
                  <a:pos x="T4" y="T5"/>
                </a:cxn>
                <a:cxn ang="0">
                  <a:pos x="T6" y="T7"/>
                </a:cxn>
                <a:cxn ang="0">
                  <a:pos x="T8" y="T9"/>
                </a:cxn>
              </a:cxnLst>
              <a:rect l="0" t="0" r="r" b="b"/>
              <a:pathLst>
                <a:path w="26" h="27">
                  <a:moveTo>
                    <a:pt x="8" y="0"/>
                  </a:moveTo>
                  <a:cubicBezTo>
                    <a:pt x="5" y="3"/>
                    <a:pt x="4" y="4"/>
                    <a:pt x="0" y="8"/>
                  </a:cubicBezTo>
                  <a:cubicBezTo>
                    <a:pt x="18" y="27"/>
                    <a:pt x="18" y="27"/>
                    <a:pt x="18" y="27"/>
                  </a:cubicBezTo>
                  <a:cubicBezTo>
                    <a:pt x="21" y="24"/>
                    <a:pt x="24" y="21"/>
                    <a:pt x="26" y="18"/>
                  </a:cubicBezTo>
                  <a:cubicBezTo>
                    <a:pt x="8" y="0"/>
                    <a:pt x="8" y="0"/>
                    <a:pt x="8" y="0"/>
                  </a:cubicBezTo>
                </a:path>
              </a:pathLst>
            </a:custGeom>
            <a:solidFill>
              <a:srgbClr val="CB6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5" name="Freeform 287"/>
            <p:cNvSpPr>
              <a:spLocks/>
            </p:cNvSpPr>
            <p:nvPr/>
          </p:nvSpPr>
          <p:spPr bwMode="auto">
            <a:xfrm>
              <a:off x="6270661" y="6503068"/>
              <a:ext cx="403734" cy="403734"/>
            </a:xfrm>
            <a:custGeom>
              <a:avLst/>
              <a:gdLst>
                <a:gd name="T0" fmla="*/ 8 w 27"/>
                <a:gd name="T1" fmla="*/ 0 h 27"/>
                <a:gd name="T2" fmla="*/ 0 w 27"/>
                <a:gd name="T3" fmla="*/ 9 h 27"/>
                <a:gd name="T4" fmla="*/ 19 w 27"/>
                <a:gd name="T5" fmla="*/ 27 h 27"/>
                <a:gd name="T6" fmla="*/ 27 w 27"/>
                <a:gd name="T7" fmla="*/ 19 h 27"/>
                <a:gd name="T8" fmla="*/ 8 w 27"/>
                <a:gd name="T9" fmla="*/ 0 h 27"/>
              </a:gdLst>
              <a:ahLst/>
              <a:cxnLst>
                <a:cxn ang="0">
                  <a:pos x="T0" y="T1"/>
                </a:cxn>
                <a:cxn ang="0">
                  <a:pos x="T2" y="T3"/>
                </a:cxn>
                <a:cxn ang="0">
                  <a:pos x="T4" y="T5"/>
                </a:cxn>
                <a:cxn ang="0">
                  <a:pos x="T6" y="T7"/>
                </a:cxn>
                <a:cxn ang="0">
                  <a:pos x="T8" y="T9"/>
                </a:cxn>
              </a:cxnLst>
              <a:rect l="0" t="0" r="r" b="b"/>
              <a:pathLst>
                <a:path w="27" h="27">
                  <a:moveTo>
                    <a:pt x="8" y="0"/>
                  </a:moveTo>
                  <a:cubicBezTo>
                    <a:pt x="6" y="3"/>
                    <a:pt x="3" y="6"/>
                    <a:pt x="0" y="9"/>
                  </a:cubicBezTo>
                  <a:cubicBezTo>
                    <a:pt x="19" y="27"/>
                    <a:pt x="19" y="27"/>
                    <a:pt x="19" y="27"/>
                  </a:cubicBezTo>
                  <a:cubicBezTo>
                    <a:pt x="21" y="24"/>
                    <a:pt x="24" y="22"/>
                    <a:pt x="27" y="19"/>
                  </a:cubicBezTo>
                  <a:cubicBezTo>
                    <a:pt x="8" y="0"/>
                    <a:pt x="8" y="0"/>
                    <a:pt x="8" y="0"/>
                  </a:cubicBezTo>
                </a:path>
              </a:pathLst>
            </a:custGeom>
            <a:solidFill>
              <a:srgbClr val="CA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6" name="Freeform 288"/>
            <p:cNvSpPr>
              <a:spLocks/>
            </p:cNvSpPr>
            <p:nvPr/>
          </p:nvSpPr>
          <p:spPr bwMode="auto">
            <a:xfrm>
              <a:off x="6554770" y="6787177"/>
              <a:ext cx="403734" cy="406227"/>
            </a:xfrm>
            <a:custGeom>
              <a:avLst/>
              <a:gdLst>
                <a:gd name="T0" fmla="*/ 8 w 27"/>
                <a:gd name="T1" fmla="*/ 0 h 27"/>
                <a:gd name="T2" fmla="*/ 0 w 27"/>
                <a:gd name="T3" fmla="*/ 8 h 27"/>
                <a:gd name="T4" fmla="*/ 18 w 27"/>
                <a:gd name="T5" fmla="*/ 27 h 27"/>
                <a:gd name="T6" fmla="*/ 27 w 27"/>
                <a:gd name="T7" fmla="*/ 19 h 27"/>
                <a:gd name="T8" fmla="*/ 8 w 27"/>
                <a:gd name="T9" fmla="*/ 0 h 27"/>
              </a:gdLst>
              <a:ahLst/>
              <a:cxnLst>
                <a:cxn ang="0">
                  <a:pos x="T0" y="T1"/>
                </a:cxn>
                <a:cxn ang="0">
                  <a:pos x="T2" y="T3"/>
                </a:cxn>
                <a:cxn ang="0">
                  <a:pos x="T4" y="T5"/>
                </a:cxn>
                <a:cxn ang="0">
                  <a:pos x="T6" y="T7"/>
                </a:cxn>
                <a:cxn ang="0">
                  <a:pos x="T8" y="T9"/>
                </a:cxn>
              </a:cxnLst>
              <a:rect l="0" t="0" r="r" b="b"/>
              <a:pathLst>
                <a:path w="27" h="27">
                  <a:moveTo>
                    <a:pt x="8" y="0"/>
                  </a:moveTo>
                  <a:cubicBezTo>
                    <a:pt x="5" y="3"/>
                    <a:pt x="2" y="5"/>
                    <a:pt x="0" y="8"/>
                  </a:cubicBezTo>
                  <a:cubicBezTo>
                    <a:pt x="18" y="27"/>
                    <a:pt x="18" y="27"/>
                    <a:pt x="18" y="27"/>
                  </a:cubicBezTo>
                  <a:cubicBezTo>
                    <a:pt x="21" y="24"/>
                    <a:pt x="24" y="21"/>
                    <a:pt x="27" y="19"/>
                  </a:cubicBezTo>
                  <a:cubicBezTo>
                    <a:pt x="8" y="0"/>
                    <a:pt x="8" y="0"/>
                    <a:pt x="8" y="0"/>
                  </a:cubicBezTo>
                </a:path>
              </a:pathLst>
            </a:custGeom>
            <a:solidFill>
              <a:srgbClr val="CB6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7" name="Freeform 289"/>
            <p:cNvSpPr>
              <a:spLocks/>
            </p:cNvSpPr>
            <p:nvPr/>
          </p:nvSpPr>
          <p:spPr bwMode="auto">
            <a:xfrm>
              <a:off x="6823927" y="7073779"/>
              <a:ext cx="418687" cy="403734"/>
            </a:xfrm>
            <a:custGeom>
              <a:avLst/>
              <a:gdLst>
                <a:gd name="T0" fmla="*/ 9 w 28"/>
                <a:gd name="T1" fmla="*/ 0 h 27"/>
                <a:gd name="T2" fmla="*/ 0 w 28"/>
                <a:gd name="T3" fmla="*/ 8 h 27"/>
                <a:gd name="T4" fmla="*/ 19 w 28"/>
                <a:gd name="T5" fmla="*/ 27 h 27"/>
                <a:gd name="T6" fmla="*/ 28 w 28"/>
                <a:gd name="T7" fmla="*/ 19 h 27"/>
                <a:gd name="T8" fmla="*/ 9 w 28"/>
                <a:gd name="T9" fmla="*/ 0 h 27"/>
              </a:gdLst>
              <a:ahLst/>
              <a:cxnLst>
                <a:cxn ang="0">
                  <a:pos x="T0" y="T1"/>
                </a:cxn>
                <a:cxn ang="0">
                  <a:pos x="T2" y="T3"/>
                </a:cxn>
                <a:cxn ang="0">
                  <a:pos x="T4" y="T5"/>
                </a:cxn>
                <a:cxn ang="0">
                  <a:pos x="T6" y="T7"/>
                </a:cxn>
                <a:cxn ang="0">
                  <a:pos x="T8" y="T9"/>
                </a:cxn>
              </a:cxnLst>
              <a:rect l="0" t="0" r="r" b="b"/>
              <a:pathLst>
                <a:path w="28" h="27">
                  <a:moveTo>
                    <a:pt x="9" y="0"/>
                  </a:moveTo>
                  <a:cubicBezTo>
                    <a:pt x="6" y="2"/>
                    <a:pt x="3" y="5"/>
                    <a:pt x="0" y="8"/>
                  </a:cubicBezTo>
                  <a:cubicBezTo>
                    <a:pt x="19" y="27"/>
                    <a:pt x="19" y="27"/>
                    <a:pt x="19" y="27"/>
                  </a:cubicBezTo>
                  <a:cubicBezTo>
                    <a:pt x="21" y="24"/>
                    <a:pt x="24" y="21"/>
                    <a:pt x="28" y="19"/>
                  </a:cubicBezTo>
                  <a:cubicBezTo>
                    <a:pt x="9" y="0"/>
                    <a:pt x="9" y="0"/>
                    <a:pt x="9" y="0"/>
                  </a:cubicBezTo>
                </a:path>
              </a:pathLst>
            </a:custGeom>
            <a:solidFill>
              <a:srgbClr val="CAC8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8" name="Freeform 290"/>
            <p:cNvSpPr>
              <a:spLocks/>
            </p:cNvSpPr>
            <p:nvPr/>
          </p:nvSpPr>
          <p:spPr bwMode="auto">
            <a:xfrm>
              <a:off x="7108036" y="7357889"/>
              <a:ext cx="328969" cy="358875"/>
            </a:xfrm>
            <a:custGeom>
              <a:avLst/>
              <a:gdLst>
                <a:gd name="T0" fmla="*/ 9 w 22"/>
                <a:gd name="T1" fmla="*/ 0 h 24"/>
                <a:gd name="T2" fmla="*/ 0 w 22"/>
                <a:gd name="T3" fmla="*/ 8 h 24"/>
                <a:gd name="T4" fmla="*/ 17 w 22"/>
                <a:gd name="T5" fmla="*/ 24 h 24"/>
                <a:gd name="T6" fmla="*/ 16 w 22"/>
                <a:gd name="T7" fmla="*/ 22 h 24"/>
                <a:gd name="T8" fmla="*/ 18 w 22"/>
                <a:gd name="T9" fmla="*/ 18 h 24"/>
                <a:gd name="T10" fmla="*/ 18 w 22"/>
                <a:gd name="T11" fmla="*/ 18 h 24"/>
                <a:gd name="T12" fmla="*/ 22 w 22"/>
                <a:gd name="T13" fmla="*/ 14 h 24"/>
                <a:gd name="T14" fmla="*/ 9 w 22"/>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4">
                  <a:moveTo>
                    <a:pt x="9" y="0"/>
                  </a:moveTo>
                  <a:cubicBezTo>
                    <a:pt x="5" y="2"/>
                    <a:pt x="2" y="5"/>
                    <a:pt x="0" y="8"/>
                  </a:cubicBezTo>
                  <a:cubicBezTo>
                    <a:pt x="17" y="24"/>
                    <a:pt x="17" y="24"/>
                    <a:pt x="17" y="24"/>
                  </a:cubicBezTo>
                  <a:cubicBezTo>
                    <a:pt x="16" y="24"/>
                    <a:pt x="16" y="23"/>
                    <a:pt x="16" y="22"/>
                  </a:cubicBezTo>
                  <a:cubicBezTo>
                    <a:pt x="16" y="21"/>
                    <a:pt x="17" y="19"/>
                    <a:pt x="18" y="18"/>
                  </a:cubicBezTo>
                  <a:cubicBezTo>
                    <a:pt x="18" y="18"/>
                    <a:pt x="18" y="18"/>
                    <a:pt x="18" y="18"/>
                  </a:cubicBezTo>
                  <a:cubicBezTo>
                    <a:pt x="22" y="14"/>
                    <a:pt x="22" y="14"/>
                    <a:pt x="22" y="14"/>
                  </a:cubicBezTo>
                  <a:cubicBezTo>
                    <a:pt x="9" y="0"/>
                    <a:pt x="9" y="0"/>
                    <a:pt x="9" y="0"/>
                  </a:cubicBezTo>
                </a:path>
              </a:pathLst>
            </a:custGeom>
            <a:solidFill>
              <a:srgbClr val="CB64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9" name="Freeform 291"/>
            <p:cNvSpPr>
              <a:spLocks/>
            </p:cNvSpPr>
            <p:nvPr/>
          </p:nvSpPr>
          <p:spPr bwMode="auto">
            <a:xfrm>
              <a:off x="7347286" y="7567232"/>
              <a:ext cx="134578" cy="164484"/>
            </a:xfrm>
            <a:custGeom>
              <a:avLst/>
              <a:gdLst>
                <a:gd name="T0" fmla="*/ 6 w 9"/>
                <a:gd name="T1" fmla="*/ 0 h 11"/>
                <a:gd name="T2" fmla="*/ 2 w 9"/>
                <a:gd name="T3" fmla="*/ 4 h 11"/>
                <a:gd name="T4" fmla="*/ 2 w 9"/>
                <a:gd name="T5" fmla="*/ 4 h 11"/>
                <a:gd name="T6" fmla="*/ 0 w 9"/>
                <a:gd name="T7" fmla="*/ 8 h 11"/>
                <a:gd name="T8" fmla="*/ 1 w 9"/>
                <a:gd name="T9" fmla="*/ 10 h 11"/>
                <a:gd name="T10" fmla="*/ 1 w 9"/>
                <a:gd name="T11" fmla="*/ 11 h 11"/>
                <a:gd name="T12" fmla="*/ 5 w 9"/>
                <a:gd name="T13" fmla="*/ 6 h 11"/>
                <a:gd name="T14" fmla="*/ 9 w 9"/>
                <a:gd name="T15" fmla="*/ 3 h 11"/>
                <a:gd name="T16" fmla="*/ 6 w 9"/>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6" y="0"/>
                  </a:moveTo>
                  <a:cubicBezTo>
                    <a:pt x="2" y="4"/>
                    <a:pt x="2" y="4"/>
                    <a:pt x="2" y="4"/>
                  </a:cubicBezTo>
                  <a:cubicBezTo>
                    <a:pt x="2" y="4"/>
                    <a:pt x="2" y="4"/>
                    <a:pt x="2" y="4"/>
                  </a:cubicBezTo>
                  <a:cubicBezTo>
                    <a:pt x="1" y="5"/>
                    <a:pt x="0" y="7"/>
                    <a:pt x="0" y="8"/>
                  </a:cubicBezTo>
                  <a:cubicBezTo>
                    <a:pt x="0" y="9"/>
                    <a:pt x="0" y="10"/>
                    <a:pt x="1" y="10"/>
                  </a:cubicBezTo>
                  <a:cubicBezTo>
                    <a:pt x="1" y="11"/>
                    <a:pt x="1" y="11"/>
                    <a:pt x="1" y="11"/>
                  </a:cubicBezTo>
                  <a:cubicBezTo>
                    <a:pt x="5" y="6"/>
                    <a:pt x="5" y="6"/>
                    <a:pt x="5" y="6"/>
                  </a:cubicBezTo>
                  <a:cubicBezTo>
                    <a:pt x="9" y="3"/>
                    <a:pt x="9" y="3"/>
                    <a:pt x="9" y="3"/>
                  </a:cubicBezTo>
                  <a:cubicBezTo>
                    <a:pt x="6" y="0"/>
                    <a:pt x="6" y="0"/>
                    <a:pt x="6" y="0"/>
                  </a:cubicBezTo>
                </a:path>
              </a:pathLst>
            </a:custGeom>
            <a:solidFill>
              <a:srgbClr val="1A3A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0" name="Rectangle 292"/>
            <p:cNvSpPr>
              <a:spLocks noChangeArrowheads="1"/>
            </p:cNvSpPr>
            <p:nvPr/>
          </p:nvSpPr>
          <p:spPr bwMode="auto">
            <a:xfrm>
              <a:off x="5837021" y="10086832"/>
              <a:ext cx="2990624" cy="74766"/>
            </a:xfrm>
            <a:prstGeom prst="rect">
              <a:avLst/>
            </a:prstGeom>
            <a:solidFill>
              <a:srgbClr val="CE3F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1" name="Rectangle 293"/>
            <p:cNvSpPr>
              <a:spLocks noChangeArrowheads="1"/>
            </p:cNvSpPr>
            <p:nvPr/>
          </p:nvSpPr>
          <p:spPr bwMode="auto">
            <a:xfrm>
              <a:off x="5837021" y="9994622"/>
              <a:ext cx="2990624" cy="92212"/>
            </a:xfrm>
            <a:prstGeom prst="rect">
              <a:avLst/>
            </a:prstGeom>
            <a:solidFill>
              <a:srgbClr val="E04B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2" name="Rectangle 294"/>
            <p:cNvSpPr>
              <a:spLocks noChangeArrowheads="1"/>
            </p:cNvSpPr>
            <p:nvPr/>
          </p:nvSpPr>
          <p:spPr bwMode="auto">
            <a:xfrm>
              <a:off x="5837021" y="9919856"/>
              <a:ext cx="2990624" cy="74766"/>
            </a:xfrm>
            <a:prstGeom prst="rect">
              <a:avLst/>
            </a:prstGeom>
            <a:solidFill>
              <a:srgbClr val="F15D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3" name="Freeform 295"/>
            <p:cNvSpPr>
              <a:spLocks/>
            </p:cNvSpPr>
            <p:nvPr/>
          </p:nvSpPr>
          <p:spPr bwMode="auto">
            <a:xfrm>
              <a:off x="5283755" y="9994622"/>
              <a:ext cx="224297" cy="92212"/>
            </a:xfrm>
            <a:custGeom>
              <a:avLst/>
              <a:gdLst>
                <a:gd name="T0" fmla="*/ 14 w 15"/>
                <a:gd name="T1" fmla="*/ 0 h 6"/>
                <a:gd name="T2" fmla="*/ 0 w 15"/>
                <a:gd name="T3" fmla="*/ 3 h 6"/>
                <a:gd name="T4" fmla="*/ 14 w 15"/>
                <a:gd name="T5" fmla="*/ 6 h 6"/>
                <a:gd name="T6" fmla="*/ 14 w 15"/>
                <a:gd name="T7" fmla="*/ 0 h 6"/>
              </a:gdLst>
              <a:ahLst/>
              <a:cxnLst>
                <a:cxn ang="0">
                  <a:pos x="T0" y="T1"/>
                </a:cxn>
                <a:cxn ang="0">
                  <a:pos x="T2" y="T3"/>
                </a:cxn>
                <a:cxn ang="0">
                  <a:pos x="T4" y="T5"/>
                </a:cxn>
                <a:cxn ang="0">
                  <a:pos x="T6" y="T7"/>
                </a:cxn>
              </a:cxnLst>
              <a:rect l="0" t="0" r="r" b="b"/>
              <a:pathLst>
                <a:path w="15" h="6">
                  <a:moveTo>
                    <a:pt x="14" y="0"/>
                  </a:moveTo>
                  <a:cubicBezTo>
                    <a:pt x="0" y="3"/>
                    <a:pt x="0" y="3"/>
                    <a:pt x="0" y="3"/>
                  </a:cubicBezTo>
                  <a:cubicBezTo>
                    <a:pt x="14" y="6"/>
                    <a:pt x="14" y="6"/>
                    <a:pt x="14" y="6"/>
                  </a:cubicBezTo>
                  <a:cubicBezTo>
                    <a:pt x="15" y="4"/>
                    <a:pt x="15" y="2"/>
                    <a:pt x="14" y="0"/>
                  </a:cubicBezTo>
                  <a:close/>
                </a:path>
              </a:pathLst>
            </a:custGeom>
            <a:solidFill>
              <a:srgbClr val="2E32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4" name="Freeform 296"/>
            <p:cNvSpPr>
              <a:spLocks/>
            </p:cNvSpPr>
            <p:nvPr/>
          </p:nvSpPr>
          <p:spPr bwMode="auto">
            <a:xfrm>
              <a:off x="5493099" y="9919856"/>
              <a:ext cx="343922" cy="241743"/>
            </a:xfrm>
            <a:custGeom>
              <a:avLst/>
              <a:gdLst>
                <a:gd name="T0" fmla="*/ 0 w 23"/>
                <a:gd name="T1" fmla="*/ 11 h 16"/>
                <a:gd name="T2" fmla="*/ 23 w 23"/>
                <a:gd name="T3" fmla="*/ 16 h 16"/>
                <a:gd name="T4" fmla="*/ 23 w 23"/>
                <a:gd name="T5" fmla="*/ 0 h 16"/>
                <a:gd name="T6" fmla="*/ 0 w 23"/>
                <a:gd name="T7" fmla="*/ 5 h 16"/>
                <a:gd name="T8" fmla="*/ 0 w 23"/>
                <a:gd name="T9" fmla="*/ 11 h 16"/>
              </a:gdLst>
              <a:ahLst/>
              <a:cxnLst>
                <a:cxn ang="0">
                  <a:pos x="T0" y="T1"/>
                </a:cxn>
                <a:cxn ang="0">
                  <a:pos x="T2" y="T3"/>
                </a:cxn>
                <a:cxn ang="0">
                  <a:pos x="T4" y="T5"/>
                </a:cxn>
                <a:cxn ang="0">
                  <a:pos x="T6" y="T7"/>
                </a:cxn>
                <a:cxn ang="0">
                  <a:pos x="T8" y="T9"/>
                </a:cxn>
              </a:cxnLst>
              <a:rect l="0" t="0" r="r" b="b"/>
              <a:pathLst>
                <a:path w="23" h="16">
                  <a:moveTo>
                    <a:pt x="0" y="11"/>
                  </a:moveTo>
                  <a:cubicBezTo>
                    <a:pt x="23" y="16"/>
                    <a:pt x="23" y="16"/>
                    <a:pt x="23" y="16"/>
                  </a:cubicBezTo>
                  <a:cubicBezTo>
                    <a:pt x="23" y="0"/>
                    <a:pt x="23" y="0"/>
                    <a:pt x="23" y="0"/>
                  </a:cubicBezTo>
                  <a:cubicBezTo>
                    <a:pt x="0" y="5"/>
                    <a:pt x="0" y="5"/>
                    <a:pt x="0" y="5"/>
                  </a:cubicBezTo>
                  <a:cubicBezTo>
                    <a:pt x="1" y="7"/>
                    <a:pt x="1" y="9"/>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5" name="Rectangle 297"/>
            <p:cNvSpPr>
              <a:spLocks noChangeArrowheads="1"/>
            </p:cNvSpPr>
            <p:nvPr/>
          </p:nvSpPr>
          <p:spPr bwMode="auto">
            <a:xfrm>
              <a:off x="8827644" y="9919856"/>
              <a:ext cx="74766" cy="24174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6" name="Rectangle 298"/>
            <p:cNvSpPr>
              <a:spLocks noChangeArrowheads="1"/>
            </p:cNvSpPr>
            <p:nvPr/>
          </p:nvSpPr>
          <p:spPr bwMode="auto">
            <a:xfrm>
              <a:off x="8902410" y="9919856"/>
              <a:ext cx="299062" cy="241743"/>
            </a:xfrm>
            <a:prstGeom prst="rect">
              <a:avLst/>
            </a:prstGeom>
            <a:solidFill>
              <a:srgbClr val="3F44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7" name="Rectangle 299"/>
            <p:cNvSpPr>
              <a:spLocks noChangeArrowheads="1"/>
            </p:cNvSpPr>
            <p:nvPr/>
          </p:nvSpPr>
          <p:spPr bwMode="auto">
            <a:xfrm>
              <a:off x="8902410" y="10086832"/>
              <a:ext cx="299062" cy="74766"/>
            </a:xfrm>
            <a:prstGeom prst="rect">
              <a:avLst/>
            </a:prstGeom>
            <a:solidFill>
              <a:srgbClr val="3A3F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8" name="Rectangle 300"/>
            <p:cNvSpPr>
              <a:spLocks noChangeArrowheads="1"/>
            </p:cNvSpPr>
            <p:nvPr/>
          </p:nvSpPr>
          <p:spPr bwMode="auto">
            <a:xfrm>
              <a:off x="8827644" y="10086832"/>
              <a:ext cx="74766" cy="74766"/>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79" name="Freeform 301"/>
            <p:cNvSpPr>
              <a:spLocks/>
            </p:cNvSpPr>
            <p:nvPr/>
          </p:nvSpPr>
          <p:spPr bwMode="auto">
            <a:xfrm>
              <a:off x="9470629" y="9082482"/>
              <a:ext cx="687843" cy="299062"/>
            </a:xfrm>
            <a:custGeom>
              <a:avLst/>
              <a:gdLst>
                <a:gd name="T0" fmla="*/ 46 w 46"/>
                <a:gd name="T1" fmla="*/ 11 h 20"/>
                <a:gd name="T2" fmla="*/ 37 w 46"/>
                <a:gd name="T3" fmla="*/ 0 h 20"/>
                <a:gd name="T4" fmla="*/ 9 w 46"/>
                <a:gd name="T5" fmla="*/ 0 h 20"/>
                <a:gd name="T6" fmla="*/ 0 w 46"/>
                <a:gd name="T7" fmla="*/ 11 h 20"/>
                <a:gd name="T8" fmla="*/ 0 w 46"/>
                <a:gd name="T9" fmla="*/ 20 h 20"/>
                <a:gd name="T10" fmla="*/ 46 w 46"/>
                <a:gd name="T11" fmla="*/ 20 h 20"/>
                <a:gd name="T12" fmla="*/ 46 w 46"/>
                <a:gd name="T13" fmla="*/ 11 h 20"/>
              </a:gdLst>
              <a:ahLst/>
              <a:cxnLst>
                <a:cxn ang="0">
                  <a:pos x="T0" y="T1"/>
                </a:cxn>
                <a:cxn ang="0">
                  <a:pos x="T2" y="T3"/>
                </a:cxn>
                <a:cxn ang="0">
                  <a:pos x="T4" y="T5"/>
                </a:cxn>
                <a:cxn ang="0">
                  <a:pos x="T6" y="T7"/>
                </a:cxn>
                <a:cxn ang="0">
                  <a:pos x="T8" y="T9"/>
                </a:cxn>
                <a:cxn ang="0">
                  <a:pos x="T10" y="T11"/>
                </a:cxn>
                <a:cxn ang="0">
                  <a:pos x="T12" y="T13"/>
                </a:cxn>
              </a:cxnLst>
              <a:rect l="0" t="0" r="r" b="b"/>
              <a:pathLst>
                <a:path w="46" h="20">
                  <a:moveTo>
                    <a:pt x="46" y="11"/>
                  </a:moveTo>
                  <a:cubicBezTo>
                    <a:pt x="46" y="5"/>
                    <a:pt x="42" y="0"/>
                    <a:pt x="37" y="0"/>
                  </a:cubicBezTo>
                  <a:cubicBezTo>
                    <a:pt x="9" y="0"/>
                    <a:pt x="9" y="0"/>
                    <a:pt x="9" y="0"/>
                  </a:cubicBezTo>
                  <a:cubicBezTo>
                    <a:pt x="4" y="0"/>
                    <a:pt x="0" y="5"/>
                    <a:pt x="0" y="11"/>
                  </a:cubicBezTo>
                  <a:cubicBezTo>
                    <a:pt x="0" y="20"/>
                    <a:pt x="0" y="20"/>
                    <a:pt x="0" y="20"/>
                  </a:cubicBezTo>
                  <a:cubicBezTo>
                    <a:pt x="46" y="20"/>
                    <a:pt x="46" y="20"/>
                    <a:pt x="46" y="20"/>
                  </a:cubicBez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0" name="Freeform 302"/>
            <p:cNvSpPr>
              <a:spLocks/>
            </p:cNvSpPr>
            <p:nvPr/>
          </p:nvSpPr>
          <p:spPr bwMode="auto">
            <a:xfrm>
              <a:off x="9470629" y="9381544"/>
              <a:ext cx="687843" cy="765102"/>
            </a:xfrm>
            <a:custGeom>
              <a:avLst/>
              <a:gdLst>
                <a:gd name="T0" fmla="*/ 276 w 276"/>
                <a:gd name="T1" fmla="*/ 307 h 307"/>
                <a:gd name="T2" fmla="*/ 276 w 276"/>
                <a:gd name="T3" fmla="*/ 0 h 307"/>
                <a:gd name="T4" fmla="*/ 0 w 276"/>
                <a:gd name="T5" fmla="*/ 0 h 307"/>
                <a:gd name="T6" fmla="*/ 0 w 276"/>
                <a:gd name="T7" fmla="*/ 307 h 307"/>
                <a:gd name="T8" fmla="*/ 0 w 276"/>
                <a:gd name="T9" fmla="*/ 307 h 307"/>
                <a:gd name="T10" fmla="*/ 276 w 276"/>
                <a:gd name="T11" fmla="*/ 307 h 307"/>
                <a:gd name="T12" fmla="*/ 276 w 276"/>
                <a:gd name="T13" fmla="*/ 307 h 307"/>
              </a:gdLst>
              <a:ahLst/>
              <a:cxnLst>
                <a:cxn ang="0">
                  <a:pos x="T0" y="T1"/>
                </a:cxn>
                <a:cxn ang="0">
                  <a:pos x="T2" y="T3"/>
                </a:cxn>
                <a:cxn ang="0">
                  <a:pos x="T4" y="T5"/>
                </a:cxn>
                <a:cxn ang="0">
                  <a:pos x="T6" y="T7"/>
                </a:cxn>
                <a:cxn ang="0">
                  <a:pos x="T8" y="T9"/>
                </a:cxn>
                <a:cxn ang="0">
                  <a:pos x="T10" y="T11"/>
                </a:cxn>
                <a:cxn ang="0">
                  <a:pos x="T12" y="T13"/>
                </a:cxn>
              </a:cxnLst>
              <a:rect l="0" t="0" r="r" b="b"/>
              <a:pathLst>
                <a:path w="276" h="307">
                  <a:moveTo>
                    <a:pt x="276" y="307"/>
                  </a:moveTo>
                  <a:lnTo>
                    <a:pt x="276" y="0"/>
                  </a:lnTo>
                  <a:lnTo>
                    <a:pt x="0" y="0"/>
                  </a:lnTo>
                  <a:lnTo>
                    <a:pt x="0" y="307"/>
                  </a:lnTo>
                  <a:lnTo>
                    <a:pt x="0" y="307"/>
                  </a:lnTo>
                  <a:lnTo>
                    <a:pt x="276" y="307"/>
                  </a:lnTo>
                  <a:lnTo>
                    <a:pt x="276" y="307"/>
                  </a:lnTo>
                  <a:close/>
                </a:path>
              </a:pathLst>
            </a:custGeom>
            <a:solidFill>
              <a:srgbClr val="4850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1" name="Rectangle 303"/>
            <p:cNvSpPr>
              <a:spLocks noChangeArrowheads="1"/>
            </p:cNvSpPr>
            <p:nvPr/>
          </p:nvSpPr>
          <p:spPr bwMode="auto">
            <a:xfrm>
              <a:off x="9470629" y="9381544"/>
              <a:ext cx="687843" cy="119625"/>
            </a:xfrm>
            <a:prstGeom prst="rect">
              <a:avLst/>
            </a:prstGeom>
            <a:solidFill>
              <a:srgbClr val="5B636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2" name="Rectangle 304"/>
            <p:cNvSpPr>
              <a:spLocks noChangeArrowheads="1"/>
            </p:cNvSpPr>
            <p:nvPr/>
          </p:nvSpPr>
          <p:spPr bwMode="auto">
            <a:xfrm>
              <a:off x="4595912" y="6233912"/>
              <a:ext cx="568219" cy="391273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3" name="Rectangle 305"/>
            <p:cNvSpPr>
              <a:spLocks noChangeArrowheads="1"/>
            </p:cNvSpPr>
            <p:nvPr/>
          </p:nvSpPr>
          <p:spPr bwMode="auto">
            <a:xfrm>
              <a:off x="4595912" y="9949763"/>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4" name="Rectangle 306"/>
            <p:cNvSpPr>
              <a:spLocks noChangeArrowheads="1"/>
            </p:cNvSpPr>
            <p:nvPr/>
          </p:nvSpPr>
          <p:spPr bwMode="auto">
            <a:xfrm>
              <a:off x="4595912" y="9261919"/>
              <a:ext cx="284109" cy="44859"/>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5" name="Rectangle 307"/>
            <p:cNvSpPr>
              <a:spLocks noChangeArrowheads="1"/>
            </p:cNvSpPr>
            <p:nvPr/>
          </p:nvSpPr>
          <p:spPr bwMode="auto">
            <a:xfrm>
              <a:off x="4595912" y="8900551"/>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6" name="Rectangle 308"/>
            <p:cNvSpPr>
              <a:spLocks noChangeArrowheads="1"/>
            </p:cNvSpPr>
            <p:nvPr/>
          </p:nvSpPr>
          <p:spPr bwMode="auto">
            <a:xfrm>
              <a:off x="4595912" y="8541677"/>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7" name="Rectangle 309"/>
            <p:cNvSpPr>
              <a:spLocks noChangeArrowheads="1"/>
            </p:cNvSpPr>
            <p:nvPr/>
          </p:nvSpPr>
          <p:spPr bwMode="auto">
            <a:xfrm>
              <a:off x="4595912" y="8197755"/>
              <a:ext cx="314015" cy="44859"/>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8" name="Rectangle 310"/>
            <p:cNvSpPr>
              <a:spLocks noChangeArrowheads="1"/>
            </p:cNvSpPr>
            <p:nvPr/>
          </p:nvSpPr>
          <p:spPr bwMode="auto">
            <a:xfrm>
              <a:off x="4595912" y="7866295"/>
              <a:ext cx="314015" cy="44859"/>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89" name="Rectangle 311"/>
            <p:cNvSpPr>
              <a:spLocks noChangeArrowheads="1"/>
            </p:cNvSpPr>
            <p:nvPr/>
          </p:nvSpPr>
          <p:spPr bwMode="auto">
            <a:xfrm>
              <a:off x="4595912" y="7492467"/>
              <a:ext cx="314015"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0" name="Rectangle 312"/>
            <p:cNvSpPr>
              <a:spLocks noChangeArrowheads="1"/>
            </p:cNvSpPr>
            <p:nvPr/>
          </p:nvSpPr>
          <p:spPr bwMode="auto">
            <a:xfrm>
              <a:off x="4595912" y="9605841"/>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1" name="Rectangle 313"/>
            <p:cNvSpPr>
              <a:spLocks noChangeArrowheads="1"/>
            </p:cNvSpPr>
            <p:nvPr/>
          </p:nvSpPr>
          <p:spPr bwMode="auto">
            <a:xfrm>
              <a:off x="4595912" y="9770325"/>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2" name="Rectangle 314"/>
            <p:cNvSpPr>
              <a:spLocks noChangeArrowheads="1"/>
            </p:cNvSpPr>
            <p:nvPr/>
          </p:nvSpPr>
          <p:spPr bwMode="auto">
            <a:xfrm>
              <a:off x="4595912" y="9426403"/>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3" name="Rectangle 315"/>
            <p:cNvSpPr>
              <a:spLocks noChangeArrowheads="1"/>
            </p:cNvSpPr>
            <p:nvPr/>
          </p:nvSpPr>
          <p:spPr bwMode="auto">
            <a:xfrm>
              <a:off x="4595912" y="9082482"/>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4" name="Rectangle 316"/>
            <p:cNvSpPr>
              <a:spLocks noChangeArrowheads="1"/>
            </p:cNvSpPr>
            <p:nvPr/>
          </p:nvSpPr>
          <p:spPr bwMode="auto">
            <a:xfrm>
              <a:off x="4595912" y="8721114"/>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5" name="Rectangle 317"/>
            <p:cNvSpPr>
              <a:spLocks noChangeArrowheads="1"/>
            </p:cNvSpPr>
            <p:nvPr/>
          </p:nvSpPr>
          <p:spPr bwMode="auto">
            <a:xfrm>
              <a:off x="4595912" y="8377192"/>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6" name="Rectangle 318"/>
            <p:cNvSpPr>
              <a:spLocks noChangeArrowheads="1"/>
            </p:cNvSpPr>
            <p:nvPr/>
          </p:nvSpPr>
          <p:spPr bwMode="auto">
            <a:xfrm>
              <a:off x="4595912" y="8033270"/>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7" name="Rectangle 319"/>
            <p:cNvSpPr>
              <a:spLocks noChangeArrowheads="1"/>
            </p:cNvSpPr>
            <p:nvPr/>
          </p:nvSpPr>
          <p:spPr bwMode="auto">
            <a:xfrm>
              <a:off x="4595912" y="7671904"/>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8" name="Rectangle 320"/>
            <p:cNvSpPr>
              <a:spLocks noChangeArrowheads="1"/>
            </p:cNvSpPr>
            <p:nvPr/>
          </p:nvSpPr>
          <p:spPr bwMode="auto">
            <a:xfrm>
              <a:off x="4595912" y="7238264"/>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99" name="Rectangle 321"/>
            <p:cNvSpPr>
              <a:spLocks noChangeArrowheads="1"/>
            </p:cNvSpPr>
            <p:nvPr/>
          </p:nvSpPr>
          <p:spPr bwMode="auto">
            <a:xfrm>
              <a:off x="4595912" y="6547927"/>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0" name="Rectangle 322"/>
            <p:cNvSpPr>
              <a:spLocks noChangeArrowheads="1"/>
            </p:cNvSpPr>
            <p:nvPr/>
          </p:nvSpPr>
          <p:spPr bwMode="auto">
            <a:xfrm>
              <a:off x="4595912" y="6891849"/>
              <a:ext cx="284109"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1" name="Rectangle 323"/>
            <p:cNvSpPr>
              <a:spLocks noChangeArrowheads="1"/>
            </p:cNvSpPr>
            <p:nvPr/>
          </p:nvSpPr>
          <p:spPr bwMode="auto">
            <a:xfrm>
              <a:off x="4595912" y="7073779"/>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2" name="Rectangle 324"/>
            <p:cNvSpPr>
              <a:spLocks noChangeArrowheads="1"/>
            </p:cNvSpPr>
            <p:nvPr/>
          </p:nvSpPr>
          <p:spPr bwMode="auto">
            <a:xfrm>
              <a:off x="4595912" y="6727365"/>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3" name="Rectangle 325"/>
            <p:cNvSpPr>
              <a:spLocks noChangeArrowheads="1"/>
            </p:cNvSpPr>
            <p:nvPr/>
          </p:nvSpPr>
          <p:spPr bwMode="auto">
            <a:xfrm>
              <a:off x="4595912" y="6383443"/>
              <a:ext cx="149531" cy="59812"/>
            </a:xfrm>
            <a:prstGeom prst="rect">
              <a:avLst/>
            </a:prstGeom>
            <a:solidFill>
              <a:srgbClr val="D4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4" name="Rectangle 326"/>
            <p:cNvSpPr>
              <a:spLocks noChangeArrowheads="1"/>
            </p:cNvSpPr>
            <p:nvPr/>
          </p:nvSpPr>
          <p:spPr bwMode="auto">
            <a:xfrm>
              <a:off x="5104318" y="6233912"/>
              <a:ext cx="59812" cy="3912733"/>
            </a:xfrm>
            <a:prstGeom prst="rect">
              <a:avLst/>
            </a:prstGeom>
            <a:solidFill>
              <a:srgbClr val="D2D3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5" name="Freeform 327"/>
            <p:cNvSpPr>
              <a:spLocks/>
            </p:cNvSpPr>
            <p:nvPr/>
          </p:nvSpPr>
          <p:spPr bwMode="auto">
            <a:xfrm>
              <a:off x="4670677" y="5812733"/>
              <a:ext cx="89719" cy="119625"/>
            </a:xfrm>
            <a:custGeom>
              <a:avLst/>
              <a:gdLst>
                <a:gd name="T0" fmla="*/ 6 w 6"/>
                <a:gd name="T1" fmla="*/ 8 h 8"/>
                <a:gd name="T2" fmla="*/ 5 w 6"/>
                <a:gd name="T3" fmla="*/ 8 h 8"/>
                <a:gd name="T4" fmla="*/ 0 w 6"/>
                <a:gd name="T5" fmla="*/ 8 h 8"/>
                <a:gd name="T6" fmla="*/ 0 w 6"/>
                <a:gd name="T7" fmla="*/ 8 h 8"/>
                <a:gd name="T8" fmla="*/ 0 w 6"/>
                <a:gd name="T9" fmla="*/ 0 h 8"/>
                <a:gd name="T10" fmla="*/ 0 w 6"/>
                <a:gd name="T11" fmla="*/ 0 h 8"/>
                <a:gd name="T12" fmla="*/ 5 w 6"/>
                <a:gd name="T13" fmla="*/ 0 h 8"/>
                <a:gd name="T14" fmla="*/ 6 w 6"/>
                <a:gd name="T15" fmla="*/ 0 h 8"/>
                <a:gd name="T16" fmla="*/ 6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8"/>
                  </a:moveTo>
                  <a:cubicBezTo>
                    <a:pt x="6" y="8"/>
                    <a:pt x="5" y="8"/>
                    <a:pt x="5" y="8"/>
                  </a:cubicBezTo>
                  <a:cubicBezTo>
                    <a:pt x="0" y="8"/>
                    <a:pt x="0" y="8"/>
                    <a:pt x="0" y="8"/>
                  </a:cubicBezTo>
                  <a:cubicBezTo>
                    <a:pt x="0" y="8"/>
                    <a:pt x="0" y="8"/>
                    <a:pt x="0" y="8"/>
                  </a:cubicBezTo>
                  <a:cubicBezTo>
                    <a:pt x="0" y="0"/>
                    <a:pt x="0" y="0"/>
                    <a:pt x="0" y="0"/>
                  </a:cubicBezTo>
                  <a:cubicBezTo>
                    <a:pt x="0" y="0"/>
                    <a:pt x="0" y="0"/>
                    <a:pt x="0" y="0"/>
                  </a:cubicBezTo>
                  <a:cubicBezTo>
                    <a:pt x="5" y="0"/>
                    <a:pt x="5" y="0"/>
                    <a:pt x="5" y="0"/>
                  </a:cubicBezTo>
                  <a:cubicBezTo>
                    <a:pt x="5" y="0"/>
                    <a:pt x="6" y="0"/>
                    <a:pt x="6" y="0"/>
                  </a:cubicBezTo>
                  <a:lnTo>
                    <a:pt x="6" y="8"/>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6" name="Freeform 328"/>
            <p:cNvSpPr>
              <a:spLocks/>
            </p:cNvSpPr>
            <p:nvPr/>
          </p:nvSpPr>
          <p:spPr bwMode="auto">
            <a:xfrm>
              <a:off x="4715537" y="5812733"/>
              <a:ext cx="29906" cy="119625"/>
            </a:xfrm>
            <a:custGeom>
              <a:avLst/>
              <a:gdLst>
                <a:gd name="T0" fmla="*/ 2 w 2"/>
                <a:gd name="T1" fmla="*/ 0 h 8"/>
                <a:gd name="T2" fmla="*/ 0 w 2"/>
                <a:gd name="T3" fmla="*/ 0 h 8"/>
                <a:gd name="T4" fmla="*/ 0 w 2"/>
                <a:gd name="T5" fmla="*/ 8 h 8"/>
                <a:gd name="T6" fmla="*/ 2 w 2"/>
                <a:gd name="T7" fmla="*/ 8 h 8"/>
                <a:gd name="T8" fmla="*/ 2 w 2"/>
                <a:gd name="T9" fmla="*/ 8 h 8"/>
                <a:gd name="T10" fmla="*/ 2 w 2"/>
                <a:gd name="T11" fmla="*/ 0 h 8"/>
                <a:gd name="T12" fmla="*/ 2 w 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 h="8">
                  <a:moveTo>
                    <a:pt x="2" y="0"/>
                  </a:moveTo>
                  <a:cubicBezTo>
                    <a:pt x="0" y="0"/>
                    <a:pt x="0" y="0"/>
                    <a:pt x="0" y="0"/>
                  </a:cubicBezTo>
                  <a:cubicBezTo>
                    <a:pt x="0" y="8"/>
                    <a:pt x="0" y="8"/>
                    <a:pt x="0" y="8"/>
                  </a:cubicBezTo>
                  <a:cubicBezTo>
                    <a:pt x="2" y="8"/>
                    <a:pt x="2" y="8"/>
                    <a:pt x="2" y="8"/>
                  </a:cubicBezTo>
                  <a:cubicBezTo>
                    <a:pt x="2" y="8"/>
                    <a:pt x="2" y="8"/>
                    <a:pt x="2" y="8"/>
                  </a:cubicBezTo>
                  <a:cubicBezTo>
                    <a:pt x="2" y="0"/>
                    <a:pt x="2" y="0"/>
                    <a:pt x="2" y="0"/>
                  </a:cubicBezTo>
                  <a:cubicBezTo>
                    <a:pt x="2" y="0"/>
                    <a:pt x="2" y="0"/>
                    <a:pt x="2" y="0"/>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7" name="Freeform 329"/>
            <p:cNvSpPr>
              <a:spLocks/>
            </p:cNvSpPr>
            <p:nvPr/>
          </p:nvSpPr>
          <p:spPr bwMode="auto">
            <a:xfrm>
              <a:off x="4745443" y="5812733"/>
              <a:ext cx="1465406" cy="119625"/>
            </a:xfrm>
            <a:custGeom>
              <a:avLst/>
              <a:gdLst>
                <a:gd name="T0" fmla="*/ 480 w 588"/>
                <a:gd name="T1" fmla="*/ 0 h 48"/>
                <a:gd name="T2" fmla="*/ 456 w 588"/>
                <a:gd name="T3" fmla="*/ 0 h 48"/>
                <a:gd name="T4" fmla="*/ 138 w 588"/>
                <a:gd name="T5" fmla="*/ 0 h 48"/>
                <a:gd name="T6" fmla="*/ 84 w 588"/>
                <a:gd name="T7" fmla="*/ 0 h 48"/>
                <a:gd name="T8" fmla="*/ 0 w 588"/>
                <a:gd name="T9" fmla="*/ 0 h 48"/>
                <a:gd name="T10" fmla="*/ 0 w 588"/>
                <a:gd name="T11" fmla="*/ 48 h 48"/>
                <a:gd name="T12" fmla="*/ 84 w 588"/>
                <a:gd name="T13" fmla="*/ 48 h 48"/>
                <a:gd name="T14" fmla="*/ 138 w 588"/>
                <a:gd name="T15" fmla="*/ 48 h 48"/>
                <a:gd name="T16" fmla="*/ 456 w 588"/>
                <a:gd name="T17" fmla="*/ 48 h 48"/>
                <a:gd name="T18" fmla="*/ 480 w 588"/>
                <a:gd name="T19" fmla="*/ 48 h 48"/>
                <a:gd name="T20" fmla="*/ 588 w 588"/>
                <a:gd name="T21" fmla="*/ 48 h 48"/>
                <a:gd name="T22" fmla="*/ 588 w 588"/>
                <a:gd name="T23" fmla="*/ 0 h 48"/>
                <a:gd name="T24" fmla="*/ 480 w 58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48">
                  <a:moveTo>
                    <a:pt x="480" y="0"/>
                  </a:moveTo>
                  <a:lnTo>
                    <a:pt x="456" y="0"/>
                  </a:lnTo>
                  <a:lnTo>
                    <a:pt x="138" y="0"/>
                  </a:lnTo>
                  <a:lnTo>
                    <a:pt x="84" y="0"/>
                  </a:lnTo>
                  <a:lnTo>
                    <a:pt x="0" y="0"/>
                  </a:lnTo>
                  <a:lnTo>
                    <a:pt x="0" y="48"/>
                  </a:lnTo>
                  <a:lnTo>
                    <a:pt x="84" y="48"/>
                  </a:lnTo>
                  <a:lnTo>
                    <a:pt x="138" y="48"/>
                  </a:lnTo>
                  <a:lnTo>
                    <a:pt x="456" y="48"/>
                  </a:lnTo>
                  <a:lnTo>
                    <a:pt x="480" y="48"/>
                  </a:lnTo>
                  <a:lnTo>
                    <a:pt x="588" y="48"/>
                  </a:lnTo>
                  <a:lnTo>
                    <a:pt x="588" y="0"/>
                  </a:lnTo>
                  <a:lnTo>
                    <a:pt x="480"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8" name="Freeform 330"/>
            <p:cNvSpPr>
              <a:spLocks/>
            </p:cNvSpPr>
            <p:nvPr/>
          </p:nvSpPr>
          <p:spPr bwMode="auto">
            <a:xfrm>
              <a:off x="4745443" y="5857592"/>
              <a:ext cx="1465406" cy="29906"/>
            </a:xfrm>
            <a:custGeom>
              <a:avLst/>
              <a:gdLst>
                <a:gd name="T0" fmla="*/ 480 w 588"/>
                <a:gd name="T1" fmla="*/ 0 h 12"/>
                <a:gd name="T2" fmla="*/ 456 w 588"/>
                <a:gd name="T3" fmla="*/ 0 h 12"/>
                <a:gd name="T4" fmla="*/ 138 w 588"/>
                <a:gd name="T5" fmla="*/ 0 h 12"/>
                <a:gd name="T6" fmla="*/ 84 w 588"/>
                <a:gd name="T7" fmla="*/ 0 h 12"/>
                <a:gd name="T8" fmla="*/ 0 w 588"/>
                <a:gd name="T9" fmla="*/ 0 h 12"/>
                <a:gd name="T10" fmla="*/ 0 w 588"/>
                <a:gd name="T11" fmla="*/ 12 h 12"/>
                <a:gd name="T12" fmla="*/ 84 w 588"/>
                <a:gd name="T13" fmla="*/ 12 h 12"/>
                <a:gd name="T14" fmla="*/ 138 w 588"/>
                <a:gd name="T15" fmla="*/ 12 h 12"/>
                <a:gd name="T16" fmla="*/ 456 w 588"/>
                <a:gd name="T17" fmla="*/ 12 h 12"/>
                <a:gd name="T18" fmla="*/ 480 w 588"/>
                <a:gd name="T19" fmla="*/ 12 h 12"/>
                <a:gd name="T20" fmla="*/ 588 w 588"/>
                <a:gd name="T21" fmla="*/ 12 h 12"/>
                <a:gd name="T22" fmla="*/ 588 w 588"/>
                <a:gd name="T23" fmla="*/ 0 h 12"/>
                <a:gd name="T24" fmla="*/ 480 w 588"/>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8" h="12">
                  <a:moveTo>
                    <a:pt x="480" y="0"/>
                  </a:moveTo>
                  <a:lnTo>
                    <a:pt x="456" y="0"/>
                  </a:lnTo>
                  <a:lnTo>
                    <a:pt x="138" y="0"/>
                  </a:lnTo>
                  <a:lnTo>
                    <a:pt x="84" y="0"/>
                  </a:lnTo>
                  <a:lnTo>
                    <a:pt x="0" y="0"/>
                  </a:lnTo>
                  <a:lnTo>
                    <a:pt x="0" y="12"/>
                  </a:lnTo>
                  <a:lnTo>
                    <a:pt x="84" y="12"/>
                  </a:lnTo>
                  <a:lnTo>
                    <a:pt x="138" y="12"/>
                  </a:lnTo>
                  <a:lnTo>
                    <a:pt x="456" y="12"/>
                  </a:lnTo>
                  <a:lnTo>
                    <a:pt x="480" y="12"/>
                  </a:lnTo>
                  <a:lnTo>
                    <a:pt x="588" y="12"/>
                  </a:lnTo>
                  <a:lnTo>
                    <a:pt x="588" y="0"/>
                  </a:lnTo>
                  <a:lnTo>
                    <a:pt x="480"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09" name="Freeform 331"/>
            <p:cNvSpPr>
              <a:spLocks/>
            </p:cNvSpPr>
            <p:nvPr/>
          </p:nvSpPr>
          <p:spPr bwMode="auto">
            <a:xfrm>
              <a:off x="6165989" y="5812733"/>
              <a:ext cx="224297" cy="119625"/>
            </a:xfrm>
            <a:custGeom>
              <a:avLst/>
              <a:gdLst>
                <a:gd name="T0" fmla="*/ 18 w 90"/>
                <a:gd name="T1" fmla="*/ 48 h 48"/>
                <a:gd name="T2" fmla="*/ 0 w 90"/>
                <a:gd name="T3" fmla="*/ 24 h 48"/>
                <a:gd name="T4" fmla="*/ 18 w 90"/>
                <a:gd name="T5" fmla="*/ 0 h 48"/>
                <a:gd name="T6" fmla="*/ 90 w 90"/>
                <a:gd name="T7" fmla="*/ 24 h 48"/>
                <a:gd name="T8" fmla="*/ 18 w 90"/>
                <a:gd name="T9" fmla="*/ 48 h 48"/>
              </a:gdLst>
              <a:ahLst/>
              <a:cxnLst>
                <a:cxn ang="0">
                  <a:pos x="T0" y="T1"/>
                </a:cxn>
                <a:cxn ang="0">
                  <a:pos x="T2" y="T3"/>
                </a:cxn>
                <a:cxn ang="0">
                  <a:pos x="T4" y="T5"/>
                </a:cxn>
                <a:cxn ang="0">
                  <a:pos x="T6" y="T7"/>
                </a:cxn>
                <a:cxn ang="0">
                  <a:pos x="T8" y="T9"/>
                </a:cxn>
              </a:cxnLst>
              <a:rect l="0" t="0" r="r" b="b"/>
              <a:pathLst>
                <a:path w="90" h="48">
                  <a:moveTo>
                    <a:pt x="18" y="48"/>
                  </a:moveTo>
                  <a:lnTo>
                    <a:pt x="0" y="24"/>
                  </a:lnTo>
                  <a:lnTo>
                    <a:pt x="18" y="0"/>
                  </a:lnTo>
                  <a:lnTo>
                    <a:pt x="90" y="24"/>
                  </a:lnTo>
                  <a:lnTo>
                    <a:pt x="18"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0" name="Freeform 332"/>
            <p:cNvSpPr>
              <a:spLocks/>
            </p:cNvSpPr>
            <p:nvPr/>
          </p:nvSpPr>
          <p:spPr bwMode="auto">
            <a:xfrm>
              <a:off x="6315521" y="5842639"/>
              <a:ext cx="74766" cy="59812"/>
            </a:xfrm>
            <a:custGeom>
              <a:avLst/>
              <a:gdLst>
                <a:gd name="T0" fmla="*/ 0 w 30"/>
                <a:gd name="T1" fmla="*/ 0 h 24"/>
                <a:gd name="T2" fmla="*/ 0 w 30"/>
                <a:gd name="T3" fmla="*/ 24 h 24"/>
                <a:gd name="T4" fmla="*/ 30 w 30"/>
                <a:gd name="T5" fmla="*/ 12 h 24"/>
                <a:gd name="T6" fmla="*/ 0 w 30"/>
                <a:gd name="T7" fmla="*/ 0 h 24"/>
              </a:gdLst>
              <a:ahLst/>
              <a:cxnLst>
                <a:cxn ang="0">
                  <a:pos x="T0" y="T1"/>
                </a:cxn>
                <a:cxn ang="0">
                  <a:pos x="T2" y="T3"/>
                </a:cxn>
                <a:cxn ang="0">
                  <a:pos x="T4" y="T5"/>
                </a:cxn>
                <a:cxn ang="0">
                  <a:pos x="T6" y="T7"/>
                </a:cxn>
              </a:cxnLst>
              <a:rect l="0" t="0" r="r" b="b"/>
              <a:pathLst>
                <a:path w="30" h="24">
                  <a:moveTo>
                    <a:pt x="0" y="0"/>
                  </a:moveTo>
                  <a:lnTo>
                    <a:pt x="0" y="24"/>
                  </a:lnTo>
                  <a:lnTo>
                    <a:pt x="30" y="12"/>
                  </a:lnTo>
                  <a:lnTo>
                    <a:pt x="0" y="0"/>
                  </a:lnTo>
                  <a:close/>
                </a:path>
              </a:pathLst>
            </a:custGeom>
            <a:solidFill>
              <a:srgbClr val="171E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1" name="Freeform 333"/>
            <p:cNvSpPr>
              <a:spLocks/>
            </p:cNvSpPr>
            <p:nvPr/>
          </p:nvSpPr>
          <p:spPr bwMode="auto">
            <a:xfrm>
              <a:off x="6165989" y="5812733"/>
              <a:ext cx="224297" cy="119625"/>
            </a:xfrm>
            <a:custGeom>
              <a:avLst/>
              <a:gdLst>
                <a:gd name="T0" fmla="*/ 18 w 90"/>
                <a:gd name="T1" fmla="*/ 48 h 48"/>
                <a:gd name="T2" fmla="*/ 0 w 90"/>
                <a:gd name="T3" fmla="*/ 24 h 48"/>
                <a:gd name="T4" fmla="*/ 18 w 90"/>
                <a:gd name="T5" fmla="*/ 0 h 48"/>
                <a:gd name="T6" fmla="*/ 90 w 90"/>
                <a:gd name="T7" fmla="*/ 24 h 48"/>
                <a:gd name="T8" fmla="*/ 18 w 90"/>
                <a:gd name="T9" fmla="*/ 48 h 48"/>
              </a:gdLst>
              <a:ahLst/>
              <a:cxnLst>
                <a:cxn ang="0">
                  <a:pos x="T0" y="T1"/>
                </a:cxn>
                <a:cxn ang="0">
                  <a:pos x="T2" y="T3"/>
                </a:cxn>
                <a:cxn ang="0">
                  <a:pos x="T4" y="T5"/>
                </a:cxn>
                <a:cxn ang="0">
                  <a:pos x="T6" y="T7"/>
                </a:cxn>
                <a:cxn ang="0">
                  <a:pos x="T8" y="T9"/>
                </a:cxn>
              </a:cxnLst>
              <a:rect l="0" t="0" r="r" b="b"/>
              <a:pathLst>
                <a:path w="90" h="48">
                  <a:moveTo>
                    <a:pt x="18" y="48"/>
                  </a:moveTo>
                  <a:lnTo>
                    <a:pt x="0" y="24"/>
                  </a:lnTo>
                  <a:lnTo>
                    <a:pt x="18" y="0"/>
                  </a:lnTo>
                  <a:lnTo>
                    <a:pt x="90" y="24"/>
                  </a:lnTo>
                  <a:lnTo>
                    <a:pt x="18" y="4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2" name="Freeform 334"/>
            <p:cNvSpPr>
              <a:spLocks/>
            </p:cNvSpPr>
            <p:nvPr/>
          </p:nvSpPr>
          <p:spPr bwMode="auto">
            <a:xfrm>
              <a:off x="6315521" y="5842639"/>
              <a:ext cx="74766" cy="59812"/>
            </a:xfrm>
            <a:custGeom>
              <a:avLst/>
              <a:gdLst>
                <a:gd name="T0" fmla="*/ 0 w 30"/>
                <a:gd name="T1" fmla="*/ 0 h 24"/>
                <a:gd name="T2" fmla="*/ 0 w 30"/>
                <a:gd name="T3" fmla="*/ 24 h 24"/>
                <a:gd name="T4" fmla="*/ 30 w 30"/>
                <a:gd name="T5" fmla="*/ 12 h 24"/>
                <a:gd name="T6" fmla="*/ 0 w 30"/>
                <a:gd name="T7" fmla="*/ 0 h 24"/>
              </a:gdLst>
              <a:ahLst/>
              <a:cxnLst>
                <a:cxn ang="0">
                  <a:pos x="T0" y="T1"/>
                </a:cxn>
                <a:cxn ang="0">
                  <a:pos x="T2" y="T3"/>
                </a:cxn>
                <a:cxn ang="0">
                  <a:pos x="T4" y="T5"/>
                </a:cxn>
                <a:cxn ang="0">
                  <a:pos x="T6" y="T7"/>
                </a:cxn>
              </a:cxnLst>
              <a:rect l="0" t="0" r="r" b="b"/>
              <a:pathLst>
                <a:path w="30" h="24">
                  <a:moveTo>
                    <a:pt x="0" y="0"/>
                  </a:moveTo>
                  <a:lnTo>
                    <a:pt x="0" y="24"/>
                  </a:lnTo>
                  <a:lnTo>
                    <a:pt x="30" y="12"/>
                  </a:lnTo>
                  <a:lnTo>
                    <a:pt x="0" y="0"/>
                  </a:lnTo>
                  <a:close/>
                </a:path>
              </a:pathLst>
            </a:custGeom>
            <a:solidFill>
              <a:srgbClr val="152B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3" name="Freeform 335"/>
            <p:cNvSpPr>
              <a:spLocks/>
            </p:cNvSpPr>
            <p:nvPr/>
          </p:nvSpPr>
          <p:spPr bwMode="auto">
            <a:xfrm>
              <a:off x="4625818" y="4778475"/>
              <a:ext cx="2556983" cy="899680"/>
            </a:xfrm>
            <a:custGeom>
              <a:avLst/>
              <a:gdLst>
                <a:gd name="T0" fmla="*/ 171 w 171"/>
                <a:gd name="T1" fmla="*/ 8 h 60"/>
                <a:gd name="T2" fmla="*/ 171 w 171"/>
                <a:gd name="T3" fmla="*/ 0 h 60"/>
                <a:gd name="T4" fmla="*/ 10 w 171"/>
                <a:gd name="T5" fmla="*/ 0 h 60"/>
                <a:gd name="T6" fmla="*/ 0 w 171"/>
                <a:gd name="T7" fmla="*/ 20 h 60"/>
                <a:gd name="T8" fmla="*/ 0 w 171"/>
                <a:gd name="T9" fmla="*/ 39 h 60"/>
                <a:gd name="T10" fmla="*/ 10 w 171"/>
                <a:gd name="T11" fmla="*/ 60 h 60"/>
                <a:gd name="T12" fmla="*/ 171 w 171"/>
                <a:gd name="T13" fmla="*/ 60 h 60"/>
                <a:gd name="T14" fmla="*/ 171 w 171"/>
                <a:gd name="T15" fmla="*/ 52 h 60"/>
                <a:gd name="T16" fmla="*/ 167 w 171"/>
                <a:gd name="T17" fmla="*/ 52 h 60"/>
                <a:gd name="T18" fmla="*/ 167 w 171"/>
                <a:gd name="T19" fmla="*/ 8 h 60"/>
                <a:gd name="T20" fmla="*/ 171 w 171"/>
                <a:gd name="T21"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1" h="60">
                  <a:moveTo>
                    <a:pt x="171" y="8"/>
                  </a:moveTo>
                  <a:cubicBezTo>
                    <a:pt x="171" y="0"/>
                    <a:pt x="171" y="0"/>
                    <a:pt x="171" y="0"/>
                  </a:cubicBezTo>
                  <a:cubicBezTo>
                    <a:pt x="10" y="0"/>
                    <a:pt x="10" y="0"/>
                    <a:pt x="10" y="0"/>
                  </a:cubicBezTo>
                  <a:cubicBezTo>
                    <a:pt x="4" y="0"/>
                    <a:pt x="0" y="9"/>
                    <a:pt x="0" y="20"/>
                  </a:cubicBezTo>
                  <a:cubicBezTo>
                    <a:pt x="0" y="39"/>
                    <a:pt x="0" y="39"/>
                    <a:pt x="0" y="39"/>
                  </a:cubicBezTo>
                  <a:cubicBezTo>
                    <a:pt x="0" y="51"/>
                    <a:pt x="4" y="60"/>
                    <a:pt x="10" y="60"/>
                  </a:cubicBezTo>
                  <a:cubicBezTo>
                    <a:pt x="171" y="60"/>
                    <a:pt x="171" y="60"/>
                    <a:pt x="171" y="60"/>
                  </a:cubicBezTo>
                  <a:cubicBezTo>
                    <a:pt x="171" y="52"/>
                    <a:pt x="171" y="52"/>
                    <a:pt x="171" y="52"/>
                  </a:cubicBezTo>
                  <a:cubicBezTo>
                    <a:pt x="167" y="52"/>
                    <a:pt x="167" y="52"/>
                    <a:pt x="167" y="52"/>
                  </a:cubicBezTo>
                  <a:cubicBezTo>
                    <a:pt x="167" y="8"/>
                    <a:pt x="167" y="8"/>
                    <a:pt x="167" y="8"/>
                  </a:cubicBezTo>
                  <a:lnTo>
                    <a:pt x="171" y="8"/>
                  </a:lnTo>
                  <a:close/>
                </a:path>
              </a:pathLst>
            </a:custGeom>
            <a:solidFill>
              <a:srgbClr val="17B2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4" name="Freeform 336"/>
            <p:cNvSpPr>
              <a:spLocks/>
            </p:cNvSpPr>
            <p:nvPr/>
          </p:nvSpPr>
          <p:spPr bwMode="auto">
            <a:xfrm>
              <a:off x="4715537" y="4898100"/>
              <a:ext cx="2407452" cy="660430"/>
            </a:xfrm>
            <a:custGeom>
              <a:avLst/>
              <a:gdLst>
                <a:gd name="T0" fmla="*/ 161 w 161"/>
                <a:gd name="T1" fmla="*/ 0 h 44"/>
                <a:gd name="T2" fmla="*/ 6 w 161"/>
                <a:gd name="T3" fmla="*/ 0 h 44"/>
                <a:gd name="T4" fmla="*/ 0 w 161"/>
                <a:gd name="T5" fmla="*/ 13 h 44"/>
                <a:gd name="T6" fmla="*/ 0 w 161"/>
                <a:gd name="T7" fmla="*/ 31 h 44"/>
                <a:gd name="T8" fmla="*/ 6 w 161"/>
                <a:gd name="T9" fmla="*/ 44 h 44"/>
                <a:gd name="T10" fmla="*/ 161 w 161"/>
                <a:gd name="T11" fmla="*/ 44 h 44"/>
                <a:gd name="T12" fmla="*/ 161 w 16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161" h="44">
                  <a:moveTo>
                    <a:pt x="161" y="0"/>
                  </a:moveTo>
                  <a:cubicBezTo>
                    <a:pt x="6" y="0"/>
                    <a:pt x="6" y="0"/>
                    <a:pt x="6" y="0"/>
                  </a:cubicBezTo>
                  <a:cubicBezTo>
                    <a:pt x="3" y="0"/>
                    <a:pt x="0" y="6"/>
                    <a:pt x="0" y="13"/>
                  </a:cubicBezTo>
                  <a:cubicBezTo>
                    <a:pt x="0" y="31"/>
                    <a:pt x="0" y="31"/>
                    <a:pt x="0" y="31"/>
                  </a:cubicBezTo>
                  <a:cubicBezTo>
                    <a:pt x="0" y="38"/>
                    <a:pt x="3" y="44"/>
                    <a:pt x="6" y="44"/>
                  </a:cubicBezTo>
                  <a:cubicBezTo>
                    <a:pt x="161" y="44"/>
                    <a:pt x="161" y="44"/>
                    <a:pt x="161" y="44"/>
                  </a:cubicBezTo>
                  <a:lnTo>
                    <a:pt x="161" y="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5" name="Freeform 337"/>
            <p:cNvSpPr>
              <a:spLocks/>
            </p:cNvSpPr>
            <p:nvPr/>
          </p:nvSpPr>
          <p:spPr bwMode="auto">
            <a:xfrm>
              <a:off x="5104318" y="5423952"/>
              <a:ext cx="134578" cy="209344"/>
            </a:xfrm>
            <a:custGeom>
              <a:avLst/>
              <a:gdLst>
                <a:gd name="T0" fmla="*/ 54 w 54"/>
                <a:gd name="T1" fmla="*/ 84 h 84"/>
                <a:gd name="T2" fmla="*/ 30 w 54"/>
                <a:gd name="T3" fmla="*/ 48 h 84"/>
                <a:gd name="T4" fmla="*/ 0 w 54"/>
                <a:gd name="T5" fmla="*/ 84 h 84"/>
                <a:gd name="T6" fmla="*/ 0 w 54"/>
                <a:gd name="T7" fmla="*/ 0 h 84"/>
                <a:gd name="T8" fmla="*/ 54 w 54"/>
                <a:gd name="T9" fmla="*/ 0 h 84"/>
                <a:gd name="T10" fmla="*/ 54 w 54"/>
                <a:gd name="T11" fmla="*/ 84 h 84"/>
              </a:gdLst>
              <a:ahLst/>
              <a:cxnLst>
                <a:cxn ang="0">
                  <a:pos x="T0" y="T1"/>
                </a:cxn>
                <a:cxn ang="0">
                  <a:pos x="T2" y="T3"/>
                </a:cxn>
                <a:cxn ang="0">
                  <a:pos x="T4" y="T5"/>
                </a:cxn>
                <a:cxn ang="0">
                  <a:pos x="T6" y="T7"/>
                </a:cxn>
                <a:cxn ang="0">
                  <a:pos x="T8" y="T9"/>
                </a:cxn>
                <a:cxn ang="0">
                  <a:pos x="T10" y="T11"/>
                </a:cxn>
              </a:cxnLst>
              <a:rect l="0" t="0" r="r" b="b"/>
              <a:pathLst>
                <a:path w="54" h="84">
                  <a:moveTo>
                    <a:pt x="54" y="84"/>
                  </a:moveTo>
                  <a:lnTo>
                    <a:pt x="30" y="48"/>
                  </a:lnTo>
                  <a:lnTo>
                    <a:pt x="0" y="84"/>
                  </a:lnTo>
                  <a:lnTo>
                    <a:pt x="0" y="0"/>
                  </a:lnTo>
                  <a:lnTo>
                    <a:pt x="54" y="0"/>
                  </a:lnTo>
                  <a:lnTo>
                    <a:pt x="54" y="84"/>
                  </a:lnTo>
                  <a:close/>
                </a:path>
              </a:pathLst>
            </a:custGeom>
            <a:solidFill>
              <a:srgbClr val="F158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6" name="Freeform 338"/>
            <p:cNvSpPr>
              <a:spLocks/>
            </p:cNvSpPr>
            <p:nvPr/>
          </p:nvSpPr>
          <p:spPr bwMode="auto">
            <a:xfrm>
              <a:off x="8603777" y="4783452"/>
              <a:ext cx="493453" cy="478500"/>
            </a:xfrm>
            <a:custGeom>
              <a:avLst/>
              <a:gdLst>
                <a:gd name="T0" fmla="*/ 16 w 33"/>
                <a:gd name="T1" fmla="*/ 0 h 32"/>
                <a:gd name="T2" fmla="*/ 0 w 33"/>
                <a:gd name="T3" fmla="*/ 16 h 32"/>
                <a:gd name="T4" fmla="*/ 16 w 33"/>
                <a:gd name="T5" fmla="*/ 32 h 32"/>
                <a:gd name="T6" fmla="*/ 33 w 33"/>
                <a:gd name="T7" fmla="*/ 16 h 32"/>
                <a:gd name="T8" fmla="*/ 16 w 33"/>
                <a:gd name="T9" fmla="*/ 0 h 32"/>
              </a:gdLst>
              <a:ahLst/>
              <a:cxnLst>
                <a:cxn ang="0">
                  <a:pos x="T0" y="T1"/>
                </a:cxn>
                <a:cxn ang="0">
                  <a:pos x="T2" y="T3"/>
                </a:cxn>
                <a:cxn ang="0">
                  <a:pos x="T4" y="T5"/>
                </a:cxn>
                <a:cxn ang="0">
                  <a:pos x="T6" y="T7"/>
                </a:cxn>
                <a:cxn ang="0">
                  <a:pos x="T8" y="T9"/>
                </a:cxn>
              </a:cxnLst>
              <a:rect l="0" t="0" r="r" b="b"/>
              <a:pathLst>
                <a:path w="33" h="32">
                  <a:moveTo>
                    <a:pt x="16" y="0"/>
                  </a:moveTo>
                  <a:cubicBezTo>
                    <a:pt x="13" y="10"/>
                    <a:pt x="10" y="13"/>
                    <a:pt x="0" y="16"/>
                  </a:cubicBezTo>
                  <a:cubicBezTo>
                    <a:pt x="10" y="20"/>
                    <a:pt x="13" y="23"/>
                    <a:pt x="16" y="32"/>
                  </a:cubicBezTo>
                  <a:cubicBezTo>
                    <a:pt x="20" y="23"/>
                    <a:pt x="23" y="20"/>
                    <a:pt x="33" y="16"/>
                  </a:cubicBezTo>
                  <a:cubicBezTo>
                    <a:pt x="23" y="13"/>
                    <a:pt x="20" y="10"/>
                    <a:pt x="16" y="0"/>
                  </a:cubicBezTo>
                </a:path>
              </a:pathLst>
            </a:custGeom>
            <a:solidFill>
              <a:srgbClr val="FFF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7" name="Freeform 339"/>
            <p:cNvSpPr>
              <a:spLocks/>
            </p:cNvSpPr>
            <p:nvPr/>
          </p:nvSpPr>
          <p:spPr bwMode="auto">
            <a:xfrm>
              <a:off x="8128212" y="5179890"/>
              <a:ext cx="373828" cy="376321"/>
            </a:xfrm>
            <a:custGeom>
              <a:avLst/>
              <a:gdLst>
                <a:gd name="T0" fmla="*/ 13 w 25"/>
                <a:gd name="T1" fmla="*/ 0 h 25"/>
                <a:gd name="T2" fmla="*/ 0 w 25"/>
                <a:gd name="T3" fmla="*/ 12 h 25"/>
                <a:gd name="T4" fmla="*/ 13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10" y="7"/>
                    <a:pt x="8" y="9"/>
                    <a:pt x="0" y="12"/>
                  </a:cubicBezTo>
                  <a:cubicBezTo>
                    <a:pt x="8" y="15"/>
                    <a:pt x="10" y="17"/>
                    <a:pt x="13" y="25"/>
                  </a:cubicBezTo>
                  <a:cubicBezTo>
                    <a:pt x="15" y="17"/>
                    <a:pt x="18" y="15"/>
                    <a:pt x="25" y="12"/>
                  </a:cubicBezTo>
                  <a:cubicBezTo>
                    <a:pt x="18" y="9"/>
                    <a:pt x="15" y="7"/>
                    <a:pt x="13" y="0"/>
                  </a:cubicBezTo>
                </a:path>
              </a:pathLst>
            </a:custGeom>
            <a:solidFill>
              <a:srgbClr val="FFF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218" name="Freeform 340"/>
            <p:cNvSpPr>
              <a:spLocks/>
            </p:cNvSpPr>
            <p:nvPr/>
          </p:nvSpPr>
          <p:spPr bwMode="auto">
            <a:xfrm>
              <a:off x="7972260" y="4642139"/>
              <a:ext cx="373828" cy="373828"/>
            </a:xfrm>
            <a:custGeom>
              <a:avLst/>
              <a:gdLst>
                <a:gd name="T0" fmla="*/ 13 w 25"/>
                <a:gd name="T1" fmla="*/ 0 h 25"/>
                <a:gd name="T2" fmla="*/ 0 w 25"/>
                <a:gd name="T3" fmla="*/ 12 h 25"/>
                <a:gd name="T4" fmla="*/ 13 w 25"/>
                <a:gd name="T5" fmla="*/ 25 h 25"/>
                <a:gd name="T6" fmla="*/ 25 w 25"/>
                <a:gd name="T7" fmla="*/ 12 h 25"/>
                <a:gd name="T8" fmla="*/ 13 w 25"/>
                <a:gd name="T9" fmla="*/ 0 h 25"/>
              </a:gdLst>
              <a:ahLst/>
              <a:cxnLst>
                <a:cxn ang="0">
                  <a:pos x="T0" y="T1"/>
                </a:cxn>
                <a:cxn ang="0">
                  <a:pos x="T2" y="T3"/>
                </a:cxn>
                <a:cxn ang="0">
                  <a:pos x="T4" y="T5"/>
                </a:cxn>
                <a:cxn ang="0">
                  <a:pos x="T6" y="T7"/>
                </a:cxn>
                <a:cxn ang="0">
                  <a:pos x="T8" y="T9"/>
                </a:cxn>
              </a:cxnLst>
              <a:rect l="0" t="0" r="r" b="b"/>
              <a:pathLst>
                <a:path w="25" h="25">
                  <a:moveTo>
                    <a:pt x="13" y="0"/>
                  </a:moveTo>
                  <a:cubicBezTo>
                    <a:pt x="10" y="7"/>
                    <a:pt x="8" y="10"/>
                    <a:pt x="0" y="12"/>
                  </a:cubicBezTo>
                  <a:cubicBezTo>
                    <a:pt x="8" y="15"/>
                    <a:pt x="10" y="17"/>
                    <a:pt x="13" y="25"/>
                  </a:cubicBezTo>
                  <a:cubicBezTo>
                    <a:pt x="16" y="17"/>
                    <a:pt x="18" y="15"/>
                    <a:pt x="25" y="12"/>
                  </a:cubicBezTo>
                  <a:cubicBezTo>
                    <a:pt x="18" y="10"/>
                    <a:pt x="16" y="7"/>
                    <a:pt x="13" y="0"/>
                  </a:cubicBezTo>
                </a:path>
              </a:pathLst>
            </a:custGeom>
            <a:solidFill>
              <a:srgbClr val="FFF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4" name="ZoneTexte 3"/>
          <p:cNvSpPr txBox="1"/>
          <p:nvPr/>
        </p:nvSpPr>
        <p:spPr>
          <a:xfrm>
            <a:off x="4000500" y="6286499"/>
            <a:ext cx="1270000" cy="279400"/>
          </a:xfrm>
          <a:prstGeom prst="rect">
            <a:avLst/>
          </a:prstGeom>
          <a:noFill/>
        </p:spPr>
        <p:txBody>
          <a:bodyPr vert="horz" rtlCol="0">
            <a:spAutoFit/>
          </a:bodyPr>
          <a:lstStyle/>
          <a:p>
            <a:pPr algn="ctr"/>
            <a:fld id="{1595220C-3759-431C-8BB2-66DDE61BE12C}" type="slidenum">
              <a:rPr lang="fr-FR" sz="1200" smtClean="0">
                <a:latin typeface="Gill Sans" panose="020B0604020202020204"/>
              </a:rPr>
              <a:pPr algn="ctr"/>
              <a:t>7</a:t>
            </a:fld>
            <a:r>
              <a:rPr lang="fr-FR" sz="1200" smtClean="0">
                <a:latin typeface="Gill Sans" panose="020B0604020202020204"/>
              </a:rPr>
              <a:t> / 32</a:t>
            </a:r>
            <a:endParaRPr lang="fr-FR" sz="1200">
              <a:latin typeface="Gill Sans" panose="020B0604020202020204"/>
            </a:endParaRPr>
          </a:p>
        </p:txBody>
      </p:sp>
      <p:sp>
        <p:nvSpPr>
          <p:cNvPr id="219"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384714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5"/>
                                        </p:tgtEl>
                                        <p:attrNameLst>
                                          <p:attrName>style.visibility</p:attrName>
                                        </p:attrNameLst>
                                      </p:cBhvr>
                                      <p:to>
                                        <p:strVal val="visible"/>
                                      </p:to>
                                    </p:set>
                                    <p:animEffect transition="in" filter="fade">
                                      <p:cBhvr>
                                        <p:cTn id="1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5" y="958850"/>
            <a:ext cx="8534400" cy="4411464"/>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dirty="0">
                <a:solidFill>
                  <a:srgbClr val="17375E"/>
                </a:solidFill>
                <a:latin typeface="Gill Sans" panose="020B0604020202020204"/>
              </a:rPr>
              <a:t>La planification des activités de </a:t>
            </a:r>
            <a:r>
              <a:rPr lang="fr-FR" sz="2000" b="1" dirty="0" smtClean="0">
                <a:solidFill>
                  <a:srgbClr val="17375E"/>
                </a:solidFill>
                <a:latin typeface="Gill Sans" panose="020B0604020202020204"/>
              </a:rPr>
              <a:t>gestion</a:t>
            </a:r>
          </a:p>
          <a:p>
            <a:pPr algn="just">
              <a:lnSpc>
                <a:spcPts val="2000"/>
              </a:lnSpc>
              <a:spcBef>
                <a:spcPts val="1200"/>
              </a:spcBef>
              <a:spcAft>
                <a:spcPts val="1200"/>
              </a:spcAft>
            </a:pPr>
            <a:r>
              <a:rPr lang="fr-FR" sz="2000" dirty="0">
                <a:solidFill>
                  <a:srgbClr val="17375E"/>
                </a:solidFill>
                <a:latin typeface="Gill Sans" panose="020B0604020202020204"/>
              </a:rPr>
              <a:t>Ces activités de gestion sont nécessaires pour soutenir et gérer les activités de contenu. Nous distinguons ci-après cinq groupes d’activités de gestion qui </a:t>
            </a:r>
            <a:r>
              <a:rPr lang="fr-FR" sz="2000" dirty="0" smtClean="0">
                <a:solidFill>
                  <a:srgbClr val="17375E"/>
                </a:solidFill>
                <a:latin typeface="Gill Sans" panose="020B0604020202020204"/>
              </a:rPr>
              <a:t>concerne </a:t>
            </a:r>
            <a:r>
              <a:rPr lang="fr-FR" sz="2000" dirty="0">
                <a:solidFill>
                  <a:srgbClr val="17375E"/>
                </a:solidFill>
                <a:latin typeface="Gill Sans" panose="020B0604020202020204"/>
              </a:rPr>
              <a:t>chacun un aspect spécifique de </a:t>
            </a:r>
            <a:r>
              <a:rPr lang="fr-FR" sz="2000" dirty="0" smtClean="0">
                <a:solidFill>
                  <a:srgbClr val="17375E"/>
                </a:solidFill>
                <a:latin typeface="Gill Sans" panose="020B0604020202020204"/>
              </a:rPr>
              <a:t>l’intervention</a:t>
            </a:r>
          </a:p>
          <a:p>
            <a:pPr algn="just">
              <a:lnSpc>
                <a:spcPts val="2000"/>
              </a:lnSpc>
              <a:spcBef>
                <a:spcPts val="1200"/>
              </a:spcBef>
              <a:spcAft>
                <a:spcPts val="1200"/>
              </a:spcAft>
            </a:pPr>
            <a:r>
              <a:rPr lang="fr-FR" sz="2000" dirty="0">
                <a:solidFill>
                  <a:srgbClr val="17375E"/>
                </a:solidFill>
                <a:latin typeface="Gill Sans" panose="020B0604020202020204"/>
              </a:rPr>
              <a:t>Au moment où l’exécution du projet démarre la description des activités doit </a:t>
            </a:r>
            <a:r>
              <a:rPr lang="fr-FR" sz="2000" dirty="0" smtClean="0">
                <a:solidFill>
                  <a:srgbClr val="17375E"/>
                </a:solidFill>
                <a:latin typeface="Gill Sans" panose="020B0604020202020204"/>
              </a:rPr>
              <a:t>permettre les activités liées à </a:t>
            </a:r>
            <a:r>
              <a:rPr lang="fr-FR" sz="2000" dirty="0" smtClean="0">
                <a:solidFill>
                  <a:srgbClr val="17375E"/>
                </a:solidFill>
                <a:latin typeface="Gill Sans" panose="020B0604020202020204"/>
              </a:rPr>
              <a:t>:</a:t>
            </a:r>
          </a:p>
          <a:p>
            <a:pPr marL="285750" lvl="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la </a:t>
            </a:r>
            <a:r>
              <a:rPr lang="fr-FR" sz="2000" dirty="0" smtClean="0">
                <a:solidFill>
                  <a:srgbClr val="17375E"/>
                </a:solidFill>
                <a:latin typeface="Gill Sans" panose="020B0604020202020204"/>
              </a:rPr>
              <a:t>gestion du temps</a:t>
            </a:r>
          </a:p>
          <a:p>
            <a:pPr marL="285750" lvl="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la </a:t>
            </a:r>
            <a:r>
              <a:rPr lang="fr-FR" sz="2000" dirty="0" smtClean="0">
                <a:solidFill>
                  <a:srgbClr val="17375E"/>
                </a:solidFill>
                <a:latin typeface="Gill Sans" panose="020B0604020202020204"/>
              </a:rPr>
              <a:t>gestion des finances</a:t>
            </a:r>
          </a:p>
          <a:p>
            <a:pPr marL="285750" lvl="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la </a:t>
            </a:r>
            <a:r>
              <a:rPr lang="fr-FR" sz="2000" dirty="0" smtClean="0">
                <a:solidFill>
                  <a:srgbClr val="17375E"/>
                </a:solidFill>
                <a:latin typeface="Gill Sans" panose="020B0604020202020204"/>
              </a:rPr>
              <a:t>garantie de la qualité de l’intervention</a:t>
            </a:r>
          </a:p>
          <a:p>
            <a:pPr marL="285750" lvl="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l’organisation </a:t>
            </a:r>
            <a:r>
              <a:rPr lang="fr-FR" sz="2000" dirty="0" smtClean="0">
                <a:solidFill>
                  <a:srgbClr val="17375E"/>
                </a:solidFill>
                <a:latin typeface="Gill Sans" panose="020B0604020202020204"/>
              </a:rPr>
              <a:t>du personnel</a:t>
            </a:r>
          </a:p>
        </p:txBody>
      </p:sp>
      <p:grpSp>
        <p:nvGrpSpPr>
          <p:cNvPr id="7" name="กลุ่ม 3"/>
          <p:cNvGrpSpPr/>
          <p:nvPr/>
        </p:nvGrpSpPr>
        <p:grpSpPr>
          <a:xfrm>
            <a:off x="6883163" y="3948348"/>
            <a:ext cx="1955462" cy="1684612"/>
            <a:chOff x="2422695" y="3460387"/>
            <a:chExt cx="7828153" cy="6654825"/>
          </a:xfrm>
          <a:solidFill>
            <a:schemeClr val="accent6"/>
          </a:solidFill>
        </p:grpSpPr>
        <p:sp>
          <p:nvSpPr>
            <p:cNvPr id="8" name="Freeform 318"/>
            <p:cNvSpPr>
              <a:spLocks noEditPoints="1"/>
            </p:cNvSpPr>
            <p:nvPr/>
          </p:nvSpPr>
          <p:spPr bwMode="auto">
            <a:xfrm flipH="1">
              <a:off x="3106297" y="3460387"/>
              <a:ext cx="4696047" cy="4542413"/>
            </a:xfrm>
            <a:custGeom>
              <a:avLst/>
              <a:gdLst>
                <a:gd name="T0" fmla="*/ 147 w 158"/>
                <a:gd name="T1" fmla="*/ 70 h 157"/>
                <a:gd name="T2" fmla="*/ 144 w 158"/>
                <a:gd name="T3" fmla="*/ 59 h 157"/>
                <a:gd name="T4" fmla="*/ 140 w 158"/>
                <a:gd name="T5" fmla="*/ 47 h 157"/>
                <a:gd name="T6" fmla="*/ 134 w 158"/>
                <a:gd name="T7" fmla="*/ 37 h 157"/>
                <a:gd name="T8" fmla="*/ 126 w 158"/>
                <a:gd name="T9" fmla="*/ 28 h 157"/>
                <a:gd name="T10" fmla="*/ 116 w 158"/>
                <a:gd name="T11" fmla="*/ 21 h 157"/>
                <a:gd name="T12" fmla="*/ 106 w 158"/>
                <a:gd name="T13" fmla="*/ 16 h 157"/>
                <a:gd name="T14" fmla="*/ 94 w 158"/>
                <a:gd name="T15" fmla="*/ 12 h 157"/>
                <a:gd name="T16" fmla="*/ 83 w 158"/>
                <a:gd name="T17" fmla="*/ 10 h 157"/>
                <a:gd name="T18" fmla="*/ 71 w 158"/>
                <a:gd name="T19" fmla="*/ 11 h 157"/>
                <a:gd name="T20" fmla="*/ 59 w 158"/>
                <a:gd name="T21" fmla="*/ 13 h 157"/>
                <a:gd name="T22" fmla="*/ 48 w 158"/>
                <a:gd name="T23" fmla="*/ 18 h 157"/>
                <a:gd name="T24" fmla="*/ 38 w 158"/>
                <a:gd name="T25" fmla="*/ 24 h 157"/>
                <a:gd name="T26" fmla="*/ 29 w 158"/>
                <a:gd name="T27" fmla="*/ 32 h 157"/>
                <a:gd name="T28" fmla="*/ 22 w 158"/>
                <a:gd name="T29" fmla="*/ 41 h 157"/>
                <a:gd name="T30" fmla="*/ 16 w 158"/>
                <a:gd name="T31" fmla="*/ 52 h 157"/>
                <a:gd name="T32" fmla="*/ 12 w 158"/>
                <a:gd name="T33" fmla="*/ 63 h 157"/>
                <a:gd name="T34" fmla="*/ 11 w 158"/>
                <a:gd name="T35" fmla="*/ 75 h 157"/>
                <a:gd name="T36" fmla="*/ 11 w 158"/>
                <a:gd name="T37" fmla="*/ 87 h 157"/>
                <a:gd name="T38" fmla="*/ 14 w 158"/>
                <a:gd name="T39" fmla="*/ 99 h 157"/>
                <a:gd name="T40" fmla="*/ 18 w 158"/>
                <a:gd name="T41" fmla="*/ 110 h 157"/>
                <a:gd name="T42" fmla="*/ 25 w 158"/>
                <a:gd name="T43" fmla="*/ 120 h 157"/>
                <a:gd name="T44" fmla="*/ 33 w 158"/>
                <a:gd name="T45" fmla="*/ 129 h 157"/>
                <a:gd name="T46" fmla="*/ 42 w 158"/>
                <a:gd name="T47" fmla="*/ 136 h 157"/>
                <a:gd name="T48" fmla="*/ 52 w 158"/>
                <a:gd name="T49" fmla="*/ 142 h 157"/>
                <a:gd name="T50" fmla="*/ 64 w 158"/>
                <a:gd name="T51" fmla="*/ 145 h 157"/>
                <a:gd name="T52" fmla="*/ 76 w 158"/>
                <a:gd name="T53" fmla="*/ 147 h 157"/>
                <a:gd name="T54" fmla="*/ 87 w 158"/>
                <a:gd name="T55" fmla="*/ 147 h 157"/>
                <a:gd name="T56" fmla="*/ 99 w 158"/>
                <a:gd name="T57" fmla="*/ 144 h 157"/>
                <a:gd name="T58" fmla="*/ 110 w 158"/>
                <a:gd name="T59" fmla="*/ 140 h 157"/>
                <a:gd name="T60" fmla="*/ 120 w 158"/>
                <a:gd name="T61" fmla="*/ 133 h 157"/>
                <a:gd name="T62" fmla="*/ 129 w 158"/>
                <a:gd name="T63" fmla="*/ 125 h 157"/>
                <a:gd name="T64" fmla="*/ 136 w 158"/>
                <a:gd name="T65" fmla="*/ 116 h 157"/>
                <a:gd name="T66" fmla="*/ 142 w 158"/>
                <a:gd name="T67" fmla="*/ 105 h 157"/>
                <a:gd name="T68" fmla="*/ 146 w 158"/>
                <a:gd name="T69" fmla="*/ 94 h 157"/>
                <a:gd name="T70" fmla="*/ 147 w 158"/>
                <a:gd name="T71" fmla="*/ 82 h 157"/>
                <a:gd name="T72" fmla="*/ 130 w 158"/>
                <a:gd name="T73" fmla="*/ 77 h 157"/>
                <a:gd name="T74" fmla="*/ 120 w 158"/>
                <a:gd name="T75" fmla="*/ 36 h 157"/>
                <a:gd name="T76" fmla="*/ 122 w 158"/>
                <a:gd name="T77" fmla="*/ 52 h 157"/>
                <a:gd name="T78" fmla="*/ 100 w 158"/>
                <a:gd name="T79" fmla="*/ 20 h 157"/>
                <a:gd name="T80" fmla="*/ 81 w 158"/>
                <a:gd name="T81" fmla="*/ 28 h 157"/>
                <a:gd name="T82" fmla="*/ 77 w 158"/>
                <a:gd name="T83" fmla="*/ 28 h 157"/>
                <a:gd name="T84" fmla="*/ 60 w 158"/>
                <a:gd name="T85" fmla="*/ 27 h 157"/>
                <a:gd name="T86" fmla="*/ 52 w 158"/>
                <a:gd name="T87" fmla="*/ 35 h 157"/>
                <a:gd name="T88" fmla="*/ 56 w 158"/>
                <a:gd name="T89" fmla="*/ 67 h 157"/>
                <a:gd name="T90" fmla="*/ 26 w 158"/>
                <a:gd name="T91" fmla="*/ 52 h 157"/>
                <a:gd name="T92" fmla="*/ 22 w 158"/>
                <a:gd name="T93" fmla="*/ 92 h 157"/>
                <a:gd name="T94" fmla="*/ 26 w 158"/>
                <a:gd name="T95" fmla="*/ 105 h 157"/>
                <a:gd name="T96" fmla="*/ 28 w 158"/>
                <a:gd name="T97" fmla="*/ 80 h 157"/>
                <a:gd name="T98" fmla="*/ 58 w 158"/>
                <a:gd name="T99" fmla="*/ 93 h 157"/>
                <a:gd name="T100" fmla="*/ 60 w 158"/>
                <a:gd name="T101" fmla="*/ 131 h 157"/>
                <a:gd name="T102" fmla="*/ 79 w 158"/>
                <a:gd name="T103" fmla="*/ 141 h 157"/>
                <a:gd name="T104" fmla="*/ 90 w 158"/>
                <a:gd name="T105" fmla="*/ 101 h 157"/>
                <a:gd name="T106" fmla="*/ 100 w 158"/>
                <a:gd name="T107" fmla="*/ 137 h 157"/>
                <a:gd name="T108" fmla="*/ 114 w 158"/>
                <a:gd name="T109" fmla="*/ 126 h 157"/>
                <a:gd name="T110" fmla="*/ 130 w 158"/>
                <a:gd name="T111" fmla="*/ 80 h 157"/>
                <a:gd name="T112" fmla="*/ 140 w 158"/>
                <a:gd name="T113" fmla="*/ 89 h 157"/>
                <a:gd name="T114" fmla="*/ 136 w 158"/>
                <a:gd name="T115" fmla="*/ 6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57">
                  <a:moveTo>
                    <a:pt x="155" y="81"/>
                  </a:moveTo>
                  <a:cubicBezTo>
                    <a:pt x="156" y="81"/>
                    <a:pt x="157" y="81"/>
                    <a:pt x="157" y="80"/>
                  </a:cubicBezTo>
                  <a:cubicBezTo>
                    <a:pt x="157" y="80"/>
                    <a:pt x="158" y="79"/>
                    <a:pt x="158" y="79"/>
                  </a:cubicBezTo>
                  <a:cubicBezTo>
                    <a:pt x="158" y="78"/>
                    <a:pt x="157" y="77"/>
                    <a:pt x="157" y="77"/>
                  </a:cubicBezTo>
                  <a:cubicBezTo>
                    <a:pt x="157" y="76"/>
                    <a:pt x="156" y="76"/>
                    <a:pt x="155" y="76"/>
                  </a:cubicBezTo>
                  <a:cubicBezTo>
                    <a:pt x="155" y="76"/>
                    <a:pt x="151" y="75"/>
                    <a:pt x="147" y="75"/>
                  </a:cubicBezTo>
                  <a:cubicBezTo>
                    <a:pt x="147" y="73"/>
                    <a:pt x="147" y="72"/>
                    <a:pt x="147" y="70"/>
                  </a:cubicBezTo>
                  <a:cubicBezTo>
                    <a:pt x="150" y="69"/>
                    <a:pt x="154" y="68"/>
                    <a:pt x="155" y="68"/>
                  </a:cubicBezTo>
                  <a:cubicBezTo>
                    <a:pt x="155" y="68"/>
                    <a:pt x="156" y="67"/>
                    <a:pt x="156" y="67"/>
                  </a:cubicBezTo>
                  <a:cubicBezTo>
                    <a:pt x="156" y="66"/>
                    <a:pt x="157" y="66"/>
                    <a:pt x="157" y="65"/>
                  </a:cubicBezTo>
                  <a:cubicBezTo>
                    <a:pt x="156" y="64"/>
                    <a:pt x="156" y="64"/>
                    <a:pt x="156" y="63"/>
                  </a:cubicBezTo>
                  <a:cubicBezTo>
                    <a:pt x="155" y="63"/>
                    <a:pt x="154" y="63"/>
                    <a:pt x="154" y="63"/>
                  </a:cubicBezTo>
                  <a:cubicBezTo>
                    <a:pt x="153" y="63"/>
                    <a:pt x="149" y="63"/>
                    <a:pt x="146" y="63"/>
                  </a:cubicBezTo>
                  <a:cubicBezTo>
                    <a:pt x="145" y="62"/>
                    <a:pt x="145" y="60"/>
                    <a:pt x="144" y="59"/>
                  </a:cubicBezTo>
                  <a:cubicBezTo>
                    <a:pt x="148" y="57"/>
                    <a:pt x="151" y="55"/>
                    <a:pt x="152" y="55"/>
                  </a:cubicBezTo>
                  <a:cubicBezTo>
                    <a:pt x="152" y="55"/>
                    <a:pt x="153" y="54"/>
                    <a:pt x="153" y="54"/>
                  </a:cubicBezTo>
                  <a:cubicBezTo>
                    <a:pt x="153" y="53"/>
                    <a:pt x="153" y="52"/>
                    <a:pt x="153" y="52"/>
                  </a:cubicBezTo>
                  <a:cubicBezTo>
                    <a:pt x="153" y="51"/>
                    <a:pt x="152" y="51"/>
                    <a:pt x="152" y="50"/>
                  </a:cubicBezTo>
                  <a:cubicBezTo>
                    <a:pt x="151" y="50"/>
                    <a:pt x="150" y="50"/>
                    <a:pt x="150" y="50"/>
                  </a:cubicBezTo>
                  <a:cubicBezTo>
                    <a:pt x="149" y="50"/>
                    <a:pt x="145" y="51"/>
                    <a:pt x="142" y="52"/>
                  </a:cubicBezTo>
                  <a:cubicBezTo>
                    <a:pt x="141" y="50"/>
                    <a:pt x="141" y="49"/>
                    <a:pt x="140" y="47"/>
                  </a:cubicBezTo>
                  <a:cubicBezTo>
                    <a:pt x="143" y="45"/>
                    <a:pt x="146" y="43"/>
                    <a:pt x="146" y="43"/>
                  </a:cubicBezTo>
                  <a:cubicBezTo>
                    <a:pt x="147" y="42"/>
                    <a:pt x="147" y="42"/>
                    <a:pt x="147" y="41"/>
                  </a:cubicBezTo>
                  <a:cubicBezTo>
                    <a:pt x="148" y="41"/>
                    <a:pt x="148" y="40"/>
                    <a:pt x="147" y="39"/>
                  </a:cubicBezTo>
                  <a:cubicBezTo>
                    <a:pt x="147" y="39"/>
                    <a:pt x="146" y="38"/>
                    <a:pt x="146" y="38"/>
                  </a:cubicBezTo>
                  <a:cubicBezTo>
                    <a:pt x="145" y="38"/>
                    <a:pt x="144" y="38"/>
                    <a:pt x="144" y="38"/>
                  </a:cubicBezTo>
                  <a:cubicBezTo>
                    <a:pt x="143" y="38"/>
                    <a:pt x="140" y="40"/>
                    <a:pt x="136" y="41"/>
                  </a:cubicBezTo>
                  <a:cubicBezTo>
                    <a:pt x="136" y="40"/>
                    <a:pt x="135" y="39"/>
                    <a:pt x="134" y="37"/>
                  </a:cubicBezTo>
                  <a:cubicBezTo>
                    <a:pt x="136" y="35"/>
                    <a:pt x="139" y="32"/>
                    <a:pt x="139" y="32"/>
                  </a:cubicBezTo>
                  <a:cubicBezTo>
                    <a:pt x="140" y="31"/>
                    <a:pt x="140" y="30"/>
                    <a:pt x="140" y="30"/>
                  </a:cubicBezTo>
                  <a:cubicBezTo>
                    <a:pt x="140" y="29"/>
                    <a:pt x="140" y="29"/>
                    <a:pt x="139" y="28"/>
                  </a:cubicBezTo>
                  <a:cubicBezTo>
                    <a:pt x="139" y="27"/>
                    <a:pt x="138" y="27"/>
                    <a:pt x="138" y="27"/>
                  </a:cubicBezTo>
                  <a:cubicBezTo>
                    <a:pt x="137" y="27"/>
                    <a:pt x="136" y="27"/>
                    <a:pt x="136" y="27"/>
                  </a:cubicBezTo>
                  <a:cubicBezTo>
                    <a:pt x="135" y="28"/>
                    <a:pt x="132" y="30"/>
                    <a:pt x="129" y="32"/>
                  </a:cubicBezTo>
                  <a:cubicBezTo>
                    <a:pt x="128" y="31"/>
                    <a:pt x="127" y="30"/>
                    <a:pt x="126" y="28"/>
                  </a:cubicBezTo>
                  <a:cubicBezTo>
                    <a:pt x="128" y="26"/>
                    <a:pt x="130" y="22"/>
                    <a:pt x="130" y="22"/>
                  </a:cubicBezTo>
                  <a:cubicBezTo>
                    <a:pt x="131" y="21"/>
                    <a:pt x="131" y="21"/>
                    <a:pt x="131" y="20"/>
                  </a:cubicBezTo>
                  <a:cubicBezTo>
                    <a:pt x="130" y="19"/>
                    <a:pt x="130" y="19"/>
                    <a:pt x="130" y="18"/>
                  </a:cubicBezTo>
                  <a:cubicBezTo>
                    <a:pt x="129" y="18"/>
                    <a:pt x="128" y="18"/>
                    <a:pt x="128" y="18"/>
                  </a:cubicBezTo>
                  <a:cubicBezTo>
                    <a:pt x="127" y="18"/>
                    <a:pt x="126" y="18"/>
                    <a:pt x="126" y="18"/>
                  </a:cubicBezTo>
                  <a:cubicBezTo>
                    <a:pt x="125" y="19"/>
                    <a:pt x="123" y="22"/>
                    <a:pt x="120" y="24"/>
                  </a:cubicBezTo>
                  <a:cubicBezTo>
                    <a:pt x="119" y="23"/>
                    <a:pt x="118" y="22"/>
                    <a:pt x="116" y="21"/>
                  </a:cubicBezTo>
                  <a:cubicBezTo>
                    <a:pt x="118" y="18"/>
                    <a:pt x="119" y="15"/>
                    <a:pt x="120" y="14"/>
                  </a:cubicBezTo>
                  <a:cubicBezTo>
                    <a:pt x="120" y="13"/>
                    <a:pt x="120" y="13"/>
                    <a:pt x="120" y="12"/>
                  </a:cubicBezTo>
                  <a:cubicBezTo>
                    <a:pt x="119" y="11"/>
                    <a:pt x="119" y="11"/>
                    <a:pt x="118" y="10"/>
                  </a:cubicBezTo>
                  <a:cubicBezTo>
                    <a:pt x="118" y="10"/>
                    <a:pt x="117" y="10"/>
                    <a:pt x="116" y="10"/>
                  </a:cubicBezTo>
                  <a:cubicBezTo>
                    <a:pt x="116" y="10"/>
                    <a:pt x="115" y="11"/>
                    <a:pt x="115" y="11"/>
                  </a:cubicBezTo>
                  <a:cubicBezTo>
                    <a:pt x="114" y="12"/>
                    <a:pt x="112" y="15"/>
                    <a:pt x="110" y="18"/>
                  </a:cubicBezTo>
                  <a:cubicBezTo>
                    <a:pt x="109" y="17"/>
                    <a:pt x="107" y="16"/>
                    <a:pt x="106" y="16"/>
                  </a:cubicBezTo>
                  <a:cubicBezTo>
                    <a:pt x="107" y="12"/>
                    <a:pt x="108" y="9"/>
                    <a:pt x="108" y="8"/>
                  </a:cubicBezTo>
                  <a:cubicBezTo>
                    <a:pt x="108" y="7"/>
                    <a:pt x="108" y="6"/>
                    <a:pt x="107" y="6"/>
                  </a:cubicBezTo>
                  <a:cubicBezTo>
                    <a:pt x="107" y="5"/>
                    <a:pt x="107" y="5"/>
                    <a:pt x="106" y="5"/>
                  </a:cubicBezTo>
                  <a:cubicBezTo>
                    <a:pt x="105" y="4"/>
                    <a:pt x="105" y="4"/>
                    <a:pt x="104" y="5"/>
                  </a:cubicBezTo>
                  <a:cubicBezTo>
                    <a:pt x="103" y="5"/>
                    <a:pt x="103" y="5"/>
                    <a:pt x="103" y="6"/>
                  </a:cubicBezTo>
                  <a:cubicBezTo>
                    <a:pt x="102" y="7"/>
                    <a:pt x="101" y="10"/>
                    <a:pt x="99" y="13"/>
                  </a:cubicBezTo>
                  <a:cubicBezTo>
                    <a:pt x="98" y="13"/>
                    <a:pt x="96" y="12"/>
                    <a:pt x="94" y="12"/>
                  </a:cubicBezTo>
                  <a:cubicBezTo>
                    <a:pt x="95" y="8"/>
                    <a:pt x="95" y="5"/>
                    <a:pt x="95" y="4"/>
                  </a:cubicBezTo>
                  <a:cubicBezTo>
                    <a:pt x="95" y="3"/>
                    <a:pt x="95" y="3"/>
                    <a:pt x="94" y="2"/>
                  </a:cubicBezTo>
                  <a:cubicBezTo>
                    <a:pt x="94" y="2"/>
                    <a:pt x="93" y="1"/>
                    <a:pt x="93" y="1"/>
                  </a:cubicBezTo>
                  <a:cubicBezTo>
                    <a:pt x="92" y="1"/>
                    <a:pt x="91" y="1"/>
                    <a:pt x="91" y="1"/>
                  </a:cubicBezTo>
                  <a:cubicBezTo>
                    <a:pt x="90" y="2"/>
                    <a:pt x="90" y="2"/>
                    <a:pt x="90" y="3"/>
                  </a:cubicBezTo>
                  <a:cubicBezTo>
                    <a:pt x="89" y="4"/>
                    <a:pt x="88" y="7"/>
                    <a:pt x="87" y="11"/>
                  </a:cubicBezTo>
                  <a:cubicBezTo>
                    <a:pt x="86" y="10"/>
                    <a:pt x="84" y="10"/>
                    <a:pt x="83" y="10"/>
                  </a:cubicBezTo>
                  <a:cubicBezTo>
                    <a:pt x="82" y="7"/>
                    <a:pt x="82" y="3"/>
                    <a:pt x="82" y="2"/>
                  </a:cubicBezTo>
                  <a:cubicBezTo>
                    <a:pt x="82" y="2"/>
                    <a:pt x="81" y="1"/>
                    <a:pt x="81" y="1"/>
                  </a:cubicBezTo>
                  <a:cubicBezTo>
                    <a:pt x="80" y="0"/>
                    <a:pt x="80" y="0"/>
                    <a:pt x="79" y="0"/>
                  </a:cubicBezTo>
                  <a:cubicBezTo>
                    <a:pt x="78" y="0"/>
                    <a:pt x="78" y="0"/>
                    <a:pt x="77" y="1"/>
                  </a:cubicBezTo>
                  <a:cubicBezTo>
                    <a:pt x="77" y="1"/>
                    <a:pt x="76" y="2"/>
                    <a:pt x="76" y="2"/>
                  </a:cubicBezTo>
                  <a:cubicBezTo>
                    <a:pt x="76" y="3"/>
                    <a:pt x="76" y="7"/>
                    <a:pt x="76" y="10"/>
                  </a:cubicBezTo>
                  <a:cubicBezTo>
                    <a:pt x="74" y="10"/>
                    <a:pt x="72" y="10"/>
                    <a:pt x="71" y="11"/>
                  </a:cubicBezTo>
                  <a:cubicBezTo>
                    <a:pt x="70" y="7"/>
                    <a:pt x="69" y="4"/>
                    <a:pt x="68" y="3"/>
                  </a:cubicBezTo>
                  <a:cubicBezTo>
                    <a:pt x="68" y="2"/>
                    <a:pt x="68" y="2"/>
                    <a:pt x="67" y="1"/>
                  </a:cubicBezTo>
                  <a:cubicBezTo>
                    <a:pt x="67" y="1"/>
                    <a:pt x="66" y="1"/>
                    <a:pt x="65" y="1"/>
                  </a:cubicBezTo>
                  <a:cubicBezTo>
                    <a:pt x="65" y="1"/>
                    <a:pt x="64" y="2"/>
                    <a:pt x="64" y="2"/>
                  </a:cubicBezTo>
                  <a:cubicBezTo>
                    <a:pt x="63" y="3"/>
                    <a:pt x="63" y="3"/>
                    <a:pt x="63" y="4"/>
                  </a:cubicBezTo>
                  <a:cubicBezTo>
                    <a:pt x="63" y="5"/>
                    <a:pt x="64" y="8"/>
                    <a:pt x="64" y="12"/>
                  </a:cubicBezTo>
                  <a:cubicBezTo>
                    <a:pt x="62" y="12"/>
                    <a:pt x="61" y="13"/>
                    <a:pt x="59" y="13"/>
                  </a:cubicBezTo>
                  <a:cubicBezTo>
                    <a:pt x="57" y="10"/>
                    <a:pt x="56" y="7"/>
                    <a:pt x="56" y="6"/>
                  </a:cubicBezTo>
                  <a:cubicBezTo>
                    <a:pt x="55" y="5"/>
                    <a:pt x="55" y="5"/>
                    <a:pt x="54" y="5"/>
                  </a:cubicBezTo>
                  <a:cubicBezTo>
                    <a:pt x="53" y="4"/>
                    <a:pt x="53" y="4"/>
                    <a:pt x="52" y="5"/>
                  </a:cubicBezTo>
                  <a:cubicBezTo>
                    <a:pt x="52" y="5"/>
                    <a:pt x="51" y="5"/>
                    <a:pt x="51" y="6"/>
                  </a:cubicBezTo>
                  <a:cubicBezTo>
                    <a:pt x="50" y="6"/>
                    <a:pt x="50" y="7"/>
                    <a:pt x="50" y="8"/>
                  </a:cubicBezTo>
                  <a:cubicBezTo>
                    <a:pt x="51" y="9"/>
                    <a:pt x="52" y="12"/>
                    <a:pt x="52" y="16"/>
                  </a:cubicBezTo>
                  <a:cubicBezTo>
                    <a:pt x="51" y="16"/>
                    <a:pt x="49" y="17"/>
                    <a:pt x="48" y="18"/>
                  </a:cubicBezTo>
                  <a:cubicBezTo>
                    <a:pt x="46" y="15"/>
                    <a:pt x="44" y="12"/>
                    <a:pt x="43" y="11"/>
                  </a:cubicBezTo>
                  <a:cubicBezTo>
                    <a:pt x="43" y="11"/>
                    <a:pt x="42" y="10"/>
                    <a:pt x="42" y="10"/>
                  </a:cubicBezTo>
                  <a:cubicBezTo>
                    <a:pt x="41" y="10"/>
                    <a:pt x="40" y="10"/>
                    <a:pt x="40" y="10"/>
                  </a:cubicBezTo>
                  <a:cubicBezTo>
                    <a:pt x="39" y="11"/>
                    <a:pt x="39" y="11"/>
                    <a:pt x="39" y="12"/>
                  </a:cubicBezTo>
                  <a:cubicBezTo>
                    <a:pt x="38" y="13"/>
                    <a:pt x="38" y="13"/>
                    <a:pt x="39" y="14"/>
                  </a:cubicBezTo>
                  <a:cubicBezTo>
                    <a:pt x="39" y="15"/>
                    <a:pt x="40" y="18"/>
                    <a:pt x="42" y="21"/>
                  </a:cubicBezTo>
                  <a:cubicBezTo>
                    <a:pt x="41" y="22"/>
                    <a:pt x="39" y="23"/>
                    <a:pt x="38" y="24"/>
                  </a:cubicBezTo>
                  <a:cubicBezTo>
                    <a:pt x="35" y="22"/>
                    <a:pt x="33" y="19"/>
                    <a:pt x="32" y="18"/>
                  </a:cubicBezTo>
                  <a:cubicBezTo>
                    <a:pt x="32" y="18"/>
                    <a:pt x="31" y="18"/>
                    <a:pt x="30" y="18"/>
                  </a:cubicBezTo>
                  <a:cubicBezTo>
                    <a:pt x="30" y="18"/>
                    <a:pt x="29" y="18"/>
                    <a:pt x="29" y="18"/>
                  </a:cubicBezTo>
                  <a:cubicBezTo>
                    <a:pt x="28" y="19"/>
                    <a:pt x="28" y="19"/>
                    <a:pt x="28" y="20"/>
                  </a:cubicBezTo>
                  <a:cubicBezTo>
                    <a:pt x="27" y="21"/>
                    <a:pt x="28" y="21"/>
                    <a:pt x="28" y="22"/>
                  </a:cubicBezTo>
                  <a:cubicBezTo>
                    <a:pt x="28" y="22"/>
                    <a:pt x="31" y="26"/>
                    <a:pt x="33" y="28"/>
                  </a:cubicBezTo>
                  <a:cubicBezTo>
                    <a:pt x="31" y="30"/>
                    <a:pt x="30" y="31"/>
                    <a:pt x="29" y="32"/>
                  </a:cubicBezTo>
                  <a:cubicBezTo>
                    <a:pt x="26" y="30"/>
                    <a:pt x="23" y="28"/>
                    <a:pt x="22" y="27"/>
                  </a:cubicBezTo>
                  <a:cubicBezTo>
                    <a:pt x="22" y="27"/>
                    <a:pt x="21" y="27"/>
                    <a:pt x="20" y="27"/>
                  </a:cubicBezTo>
                  <a:cubicBezTo>
                    <a:pt x="20" y="27"/>
                    <a:pt x="19" y="27"/>
                    <a:pt x="19" y="28"/>
                  </a:cubicBezTo>
                  <a:cubicBezTo>
                    <a:pt x="18" y="29"/>
                    <a:pt x="18" y="29"/>
                    <a:pt x="18" y="30"/>
                  </a:cubicBezTo>
                  <a:cubicBezTo>
                    <a:pt x="18" y="30"/>
                    <a:pt x="18" y="31"/>
                    <a:pt x="19" y="32"/>
                  </a:cubicBezTo>
                  <a:cubicBezTo>
                    <a:pt x="19" y="32"/>
                    <a:pt x="22" y="35"/>
                    <a:pt x="25" y="37"/>
                  </a:cubicBezTo>
                  <a:cubicBezTo>
                    <a:pt x="24" y="39"/>
                    <a:pt x="23" y="40"/>
                    <a:pt x="22" y="41"/>
                  </a:cubicBezTo>
                  <a:cubicBezTo>
                    <a:pt x="19" y="40"/>
                    <a:pt x="15" y="38"/>
                    <a:pt x="14" y="38"/>
                  </a:cubicBezTo>
                  <a:cubicBezTo>
                    <a:pt x="14" y="38"/>
                    <a:pt x="13" y="38"/>
                    <a:pt x="12" y="38"/>
                  </a:cubicBezTo>
                  <a:cubicBezTo>
                    <a:pt x="12" y="38"/>
                    <a:pt x="11" y="39"/>
                    <a:pt x="11" y="39"/>
                  </a:cubicBezTo>
                  <a:cubicBezTo>
                    <a:pt x="11" y="40"/>
                    <a:pt x="11" y="41"/>
                    <a:pt x="11" y="41"/>
                  </a:cubicBezTo>
                  <a:cubicBezTo>
                    <a:pt x="11" y="42"/>
                    <a:pt x="11" y="42"/>
                    <a:pt x="12" y="43"/>
                  </a:cubicBezTo>
                  <a:cubicBezTo>
                    <a:pt x="12" y="43"/>
                    <a:pt x="15" y="45"/>
                    <a:pt x="18" y="47"/>
                  </a:cubicBezTo>
                  <a:cubicBezTo>
                    <a:pt x="17" y="49"/>
                    <a:pt x="17" y="50"/>
                    <a:pt x="16" y="52"/>
                  </a:cubicBezTo>
                  <a:cubicBezTo>
                    <a:pt x="13" y="51"/>
                    <a:pt x="9" y="50"/>
                    <a:pt x="8" y="50"/>
                  </a:cubicBezTo>
                  <a:cubicBezTo>
                    <a:pt x="8" y="50"/>
                    <a:pt x="7" y="50"/>
                    <a:pt x="6" y="50"/>
                  </a:cubicBezTo>
                  <a:cubicBezTo>
                    <a:pt x="6" y="51"/>
                    <a:pt x="5" y="51"/>
                    <a:pt x="5" y="52"/>
                  </a:cubicBezTo>
                  <a:cubicBezTo>
                    <a:pt x="5" y="52"/>
                    <a:pt x="5" y="53"/>
                    <a:pt x="5" y="54"/>
                  </a:cubicBezTo>
                  <a:cubicBezTo>
                    <a:pt x="5" y="54"/>
                    <a:pt x="6" y="55"/>
                    <a:pt x="6" y="55"/>
                  </a:cubicBezTo>
                  <a:cubicBezTo>
                    <a:pt x="7" y="55"/>
                    <a:pt x="11" y="57"/>
                    <a:pt x="14" y="59"/>
                  </a:cubicBezTo>
                  <a:cubicBezTo>
                    <a:pt x="13" y="60"/>
                    <a:pt x="13" y="62"/>
                    <a:pt x="12" y="63"/>
                  </a:cubicBezTo>
                  <a:cubicBezTo>
                    <a:pt x="9" y="63"/>
                    <a:pt x="5" y="63"/>
                    <a:pt x="4" y="63"/>
                  </a:cubicBezTo>
                  <a:cubicBezTo>
                    <a:pt x="4" y="63"/>
                    <a:pt x="3" y="63"/>
                    <a:pt x="3" y="63"/>
                  </a:cubicBezTo>
                  <a:cubicBezTo>
                    <a:pt x="2" y="64"/>
                    <a:pt x="2" y="64"/>
                    <a:pt x="2" y="65"/>
                  </a:cubicBezTo>
                  <a:cubicBezTo>
                    <a:pt x="1" y="66"/>
                    <a:pt x="2" y="66"/>
                    <a:pt x="2" y="67"/>
                  </a:cubicBezTo>
                  <a:cubicBezTo>
                    <a:pt x="2" y="67"/>
                    <a:pt x="3" y="68"/>
                    <a:pt x="3" y="68"/>
                  </a:cubicBezTo>
                  <a:cubicBezTo>
                    <a:pt x="4" y="68"/>
                    <a:pt x="8" y="69"/>
                    <a:pt x="11" y="70"/>
                  </a:cubicBezTo>
                  <a:cubicBezTo>
                    <a:pt x="11" y="72"/>
                    <a:pt x="11" y="73"/>
                    <a:pt x="11" y="75"/>
                  </a:cubicBezTo>
                  <a:cubicBezTo>
                    <a:pt x="7" y="75"/>
                    <a:pt x="4" y="76"/>
                    <a:pt x="3" y="76"/>
                  </a:cubicBezTo>
                  <a:cubicBezTo>
                    <a:pt x="2" y="76"/>
                    <a:pt x="2" y="76"/>
                    <a:pt x="1" y="77"/>
                  </a:cubicBezTo>
                  <a:cubicBezTo>
                    <a:pt x="1" y="77"/>
                    <a:pt x="0" y="78"/>
                    <a:pt x="0" y="79"/>
                  </a:cubicBezTo>
                  <a:cubicBezTo>
                    <a:pt x="0" y="79"/>
                    <a:pt x="1" y="80"/>
                    <a:pt x="1" y="80"/>
                  </a:cubicBezTo>
                  <a:cubicBezTo>
                    <a:pt x="2" y="81"/>
                    <a:pt x="2" y="81"/>
                    <a:pt x="3" y="81"/>
                  </a:cubicBezTo>
                  <a:cubicBezTo>
                    <a:pt x="4" y="81"/>
                    <a:pt x="7" y="82"/>
                    <a:pt x="11" y="82"/>
                  </a:cubicBezTo>
                  <a:cubicBezTo>
                    <a:pt x="11" y="84"/>
                    <a:pt x="11" y="85"/>
                    <a:pt x="11" y="87"/>
                  </a:cubicBezTo>
                  <a:cubicBezTo>
                    <a:pt x="8" y="88"/>
                    <a:pt x="4" y="89"/>
                    <a:pt x="3" y="89"/>
                  </a:cubicBezTo>
                  <a:cubicBezTo>
                    <a:pt x="3" y="89"/>
                    <a:pt x="2" y="90"/>
                    <a:pt x="2" y="90"/>
                  </a:cubicBezTo>
                  <a:cubicBezTo>
                    <a:pt x="2" y="91"/>
                    <a:pt x="1" y="92"/>
                    <a:pt x="2" y="92"/>
                  </a:cubicBezTo>
                  <a:cubicBezTo>
                    <a:pt x="2" y="93"/>
                    <a:pt x="2" y="94"/>
                    <a:pt x="3" y="94"/>
                  </a:cubicBezTo>
                  <a:cubicBezTo>
                    <a:pt x="3" y="94"/>
                    <a:pt x="4" y="95"/>
                    <a:pt x="4" y="95"/>
                  </a:cubicBezTo>
                  <a:cubicBezTo>
                    <a:pt x="5" y="95"/>
                    <a:pt x="9" y="94"/>
                    <a:pt x="12" y="94"/>
                  </a:cubicBezTo>
                  <a:cubicBezTo>
                    <a:pt x="13" y="96"/>
                    <a:pt x="13" y="97"/>
                    <a:pt x="14" y="99"/>
                  </a:cubicBezTo>
                  <a:cubicBezTo>
                    <a:pt x="11" y="100"/>
                    <a:pt x="7" y="102"/>
                    <a:pt x="6" y="102"/>
                  </a:cubicBezTo>
                  <a:cubicBezTo>
                    <a:pt x="6" y="103"/>
                    <a:pt x="5" y="103"/>
                    <a:pt x="5" y="104"/>
                  </a:cubicBezTo>
                  <a:cubicBezTo>
                    <a:pt x="5" y="104"/>
                    <a:pt x="5" y="105"/>
                    <a:pt x="5" y="106"/>
                  </a:cubicBezTo>
                  <a:cubicBezTo>
                    <a:pt x="5" y="106"/>
                    <a:pt x="6" y="107"/>
                    <a:pt x="6" y="107"/>
                  </a:cubicBezTo>
                  <a:cubicBezTo>
                    <a:pt x="7" y="107"/>
                    <a:pt x="8" y="108"/>
                    <a:pt x="8" y="107"/>
                  </a:cubicBezTo>
                  <a:cubicBezTo>
                    <a:pt x="9" y="107"/>
                    <a:pt x="13" y="106"/>
                    <a:pt x="16" y="105"/>
                  </a:cubicBezTo>
                  <a:cubicBezTo>
                    <a:pt x="17" y="107"/>
                    <a:pt x="17" y="108"/>
                    <a:pt x="18" y="110"/>
                  </a:cubicBezTo>
                  <a:cubicBezTo>
                    <a:pt x="15" y="112"/>
                    <a:pt x="12" y="114"/>
                    <a:pt x="12" y="114"/>
                  </a:cubicBezTo>
                  <a:cubicBezTo>
                    <a:pt x="11" y="115"/>
                    <a:pt x="11" y="115"/>
                    <a:pt x="11" y="116"/>
                  </a:cubicBezTo>
                  <a:cubicBezTo>
                    <a:pt x="11" y="117"/>
                    <a:pt x="11" y="117"/>
                    <a:pt x="11" y="118"/>
                  </a:cubicBezTo>
                  <a:cubicBezTo>
                    <a:pt x="11" y="119"/>
                    <a:pt x="12" y="119"/>
                    <a:pt x="12" y="119"/>
                  </a:cubicBezTo>
                  <a:cubicBezTo>
                    <a:pt x="13" y="119"/>
                    <a:pt x="14" y="119"/>
                    <a:pt x="14" y="119"/>
                  </a:cubicBezTo>
                  <a:cubicBezTo>
                    <a:pt x="15" y="119"/>
                    <a:pt x="19" y="117"/>
                    <a:pt x="22" y="116"/>
                  </a:cubicBezTo>
                  <a:cubicBezTo>
                    <a:pt x="23" y="117"/>
                    <a:pt x="24" y="119"/>
                    <a:pt x="25" y="120"/>
                  </a:cubicBezTo>
                  <a:cubicBezTo>
                    <a:pt x="22" y="122"/>
                    <a:pt x="19" y="125"/>
                    <a:pt x="19" y="126"/>
                  </a:cubicBezTo>
                  <a:cubicBezTo>
                    <a:pt x="18" y="126"/>
                    <a:pt x="18" y="127"/>
                    <a:pt x="18" y="127"/>
                  </a:cubicBezTo>
                  <a:cubicBezTo>
                    <a:pt x="18" y="128"/>
                    <a:pt x="18" y="129"/>
                    <a:pt x="19" y="129"/>
                  </a:cubicBezTo>
                  <a:cubicBezTo>
                    <a:pt x="19" y="130"/>
                    <a:pt x="20" y="130"/>
                    <a:pt x="20" y="130"/>
                  </a:cubicBezTo>
                  <a:cubicBezTo>
                    <a:pt x="21" y="130"/>
                    <a:pt x="22" y="130"/>
                    <a:pt x="22" y="130"/>
                  </a:cubicBezTo>
                  <a:cubicBezTo>
                    <a:pt x="23" y="129"/>
                    <a:pt x="26" y="127"/>
                    <a:pt x="29" y="125"/>
                  </a:cubicBezTo>
                  <a:cubicBezTo>
                    <a:pt x="30" y="127"/>
                    <a:pt x="31" y="128"/>
                    <a:pt x="33" y="129"/>
                  </a:cubicBezTo>
                  <a:cubicBezTo>
                    <a:pt x="31" y="132"/>
                    <a:pt x="28" y="135"/>
                    <a:pt x="28" y="135"/>
                  </a:cubicBezTo>
                  <a:cubicBezTo>
                    <a:pt x="28" y="136"/>
                    <a:pt x="27" y="137"/>
                    <a:pt x="28" y="137"/>
                  </a:cubicBezTo>
                  <a:cubicBezTo>
                    <a:pt x="28" y="138"/>
                    <a:pt x="28" y="139"/>
                    <a:pt x="29" y="139"/>
                  </a:cubicBezTo>
                  <a:cubicBezTo>
                    <a:pt x="29" y="139"/>
                    <a:pt x="30" y="140"/>
                    <a:pt x="30" y="140"/>
                  </a:cubicBezTo>
                  <a:cubicBezTo>
                    <a:pt x="31" y="140"/>
                    <a:pt x="32" y="139"/>
                    <a:pt x="32" y="139"/>
                  </a:cubicBezTo>
                  <a:cubicBezTo>
                    <a:pt x="33" y="138"/>
                    <a:pt x="35" y="136"/>
                    <a:pt x="38" y="133"/>
                  </a:cubicBezTo>
                  <a:cubicBezTo>
                    <a:pt x="39" y="134"/>
                    <a:pt x="41" y="135"/>
                    <a:pt x="42" y="136"/>
                  </a:cubicBezTo>
                  <a:cubicBezTo>
                    <a:pt x="40" y="139"/>
                    <a:pt x="39" y="143"/>
                    <a:pt x="39" y="143"/>
                  </a:cubicBezTo>
                  <a:cubicBezTo>
                    <a:pt x="38" y="144"/>
                    <a:pt x="38" y="145"/>
                    <a:pt x="39" y="145"/>
                  </a:cubicBezTo>
                  <a:cubicBezTo>
                    <a:pt x="39" y="146"/>
                    <a:pt x="39" y="147"/>
                    <a:pt x="40" y="147"/>
                  </a:cubicBezTo>
                  <a:cubicBezTo>
                    <a:pt x="40" y="147"/>
                    <a:pt x="41" y="147"/>
                    <a:pt x="42" y="147"/>
                  </a:cubicBezTo>
                  <a:cubicBezTo>
                    <a:pt x="42" y="147"/>
                    <a:pt x="43" y="147"/>
                    <a:pt x="43" y="146"/>
                  </a:cubicBezTo>
                  <a:cubicBezTo>
                    <a:pt x="44" y="146"/>
                    <a:pt x="46" y="142"/>
                    <a:pt x="48" y="140"/>
                  </a:cubicBezTo>
                  <a:cubicBezTo>
                    <a:pt x="49" y="140"/>
                    <a:pt x="51" y="141"/>
                    <a:pt x="52" y="142"/>
                  </a:cubicBezTo>
                  <a:cubicBezTo>
                    <a:pt x="52" y="145"/>
                    <a:pt x="51" y="149"/>
                    <a:pt x="50" y="150"/>
                  </a:cubicBezTo>
                  <a:cubicBezTo>
                    <a:pt x="50" y="150"/>
                    <a:pt x="50" y="151"/>
                    <a:pt x="51" y="151"/>
                  </a:cubicBezTo>
                  <a:cubicBezTo>
                    <a:pt x="51" y="152"/>
                    <a:pt x="52" y="152"/>
                    <a:pt x="52" y="153"/>
                  </a:cubicBezTo>
                  <a:cubicBezTo>
                    <a:pt x="53" y="153"/>
                    <a:pt x="53" y="153"/>
                    <a:pt x="54" y="153"/>
                  </a:cubicBezTo>
                  <a:cubicBezTo>
                    <a:pt x="55" y="152"/>
                    <a:pt x="55" y="152"/>
                    <a:pt x="56" y="151"/>
                  </a:cubicBezTo>
                  <a:cubicBezTo>
                    <a:pt x="56" y="151"/>
                    <a:pt x="57" y="147"/>
                    <a:pt x="59" y="144"/>
                  </a:cubicBezTo>
                  <a:cubicBezTo>
                    <a:pt x="61" y="145"/>
                    <a:pt x="62" y="145"/>
                    <a:pt x="64" y="145"/>
                  </a:cubicBezTo>
                  <a:cubicBezTo>
                    <a:pt x="64" y="149"/>
                    <a:pt x="63" y="153"/>
                    <a:pt x="63" y="153"/>
                  </a:cubicBezTo>
                  <a:cubicBezTo>
                    <a:pt x="63" y="154"/>
                    <a:pt x="63" y="155"/>
                    <a:pt x="64" y="155"/>
                  </a:cubicBezTo>
                  <a:cubicBezTo>
                    <a:pt x="64" y="156"/>
                    <a:pt x="65" y="156"/>
                    <a:pt x="65" y="156"/>
                  </a:cubicBezTo>
                  <a:cubicBezTo>
                    <a:pt x="66" y="156"/>
                    <a:pt x="67" y="156"/>
                    <a:pt x="67" y="156"/>
                  </a:cubicBezTo>
                  <a:cubicBezTo>
                    <a:pt x="68" y="156"/>
                    <a:pt x="68" y="155"/>
                    <a:pt x="68" y="154"/>
                  </a:cubicBezTo>
                  <a:cubicBezTo>
                    <a:pt x="69" y="154"/>
                    <a:pt x="70" y="150"/>
                    <a:pt x="71" y="147"/>
                  </a:cubicBezTo>
                  <a:cubicBezTo>
                    <a:pt x="72" y="147"/>
                    <a:pt x="74" y="147"/>
                    <a:pt x="76" y="147"/>
                  </a:cubicBezTo>
                  <a:cubicBezTo>
                    <a:pt x="76" y="150"/>
                    <a:pt x="76" y="154"/>
                    <a:pt x="76" y="155"/>
                  </a:cubicBezTo>
                  <a:cubicBezTo>
                    <a:pt x="76" y="156"/>
                    <a:pt x="77" y="156"/>
                    <a:pt x="77" y="157"/>
                  </a:cubicBezTo>
                  <a:cubicBezTo>
                    <a:pt x="78" y="157"/>
                    <a:pt x="78" y="157"/>
                    <a:pt x="79" y="157"/>
                  </a:cubicBezTo>
                  <a:cubicBezTo>
                    <a:pt x="80" y="157"/>
                    <a:pt x="80" y="157"/>
                    <a:pt x="81" y="157"/>
                  </a:cubicBezTo>
                  <a:cubicBezTo>
                    <a:pt x="81" y="156"/>
                    <a:pt x="82" y="156"/>
                    <a:pt x="82" y="155"/>
                  </a:cubicBezTo>
                  <a:cubicBezTo>
                    <a:pt x="82" y="154"/>
                    <a:pt x="82" y="150"/>
                    <a:pt x="83" y="147"/>
                  </a:cubicBezTo>
                  <a:cubicBezTo>
                    <a:pt x="84" y="147"/>
                    <a:pt x="86" y="147"/>
                    <a:pt x="87" y="147"/>
                  </a:cubicBezTo>
                  <a:cubicBezTo>
                    <a:pt x="88" y="150"/>
                    <a:pt x="89" y="154"/>
                    <a:pt x="90" y="154"/>
                  </a:cubicBezTo>
                  <a:cubicBezTo>
                    <a:pt x="90" y="155"/>
                    <a:pt x="90" y="156"/>
                    <a:pt x="91" y="156"/>
                  </a:cubicBezTo>
                  <a:cubicBezTo>
                    <a:pt x="91" y="156"/>
                    <a:pt x="92" y="156"/>
                    <a:pt x="93" y="156"/>
                  </a:cubicBezTo>
                  <a:cubicBezTo>
                    <a:pt x="93" y="156"/>
                    <a:pt x="94" y="156"/>
                    <a:pt x="94" y="155"/>
                  </a:cubicBezTo>
                  <a:cubicBezTo>
                    <a:pt x="95" y="155"/>
                    <a:pt x="95" y="154"/>
                    <a:pt x="95" y="153"/>
                  </a:cubicBezTo>
                  <a:cubicBezTo>
                    <a:pt x="95" y="153"/>
                    <a:pt x="95" y="149"/>
                    <a:pt x="94" y="145"/>
                  </a:cubicBezTo>
                  <a:cubicBezTo>
                    <a:pt x="96" y="145"/>
                    <a:pt x="98" y="145"/>
                    <a:pt x="99" y="144"/>
                  </a:cubicBezTo>
                  <a:cubicBezTo>
                    <a:pt x="101" y="147"/>
                    <a:pt x="102" y="151"/>
                    <a:pt x="103" y="151"/>
                  </a:cubicBezTo>
                  <a:cubicBezTo>
                    <a:pt x="103" y="152"/>
                    <a:pt x="103" y="152"/>
                    <a:pt x="104" y="153"/>
                  </a:cubicBezTo>
                  <a:cubicBezTo>
                    <a:pt x="105" y="153"/>
                    <a:pt x="105" y="153"/>
                    <a:pt x="106" y="153"/>
                  </a:cubicBezTo>
                  <a:cubicBezTo>
                    <a:pt x="107" y="152"/>
                    <a:pt x="107" y="152"/>
                    <a:pt x="107" y="151"/>
                  </a:cubicBezTo>
                  <a:cubicBezTo>
                    <a:pt x="108" y="151"/>
                    <a:pt x="108" y="150"/>
                    <a:pt x="108" y="150"/>
                  </a:cubicBezTo>
                  <a:cubicBezTo>
                    <a:pt x="108" y="149"/>
                    <a:pt x="107" y="145"/>
                    <a:pt x="106" y="142"/>
                  </a:cubicBezTo>
                  <a:cubicBezTo>
                    <a:pt x="107" y="141"/>
                    <a:pt x="109" y="140"/>
                    <a:pt x="110" y="140"/>
                  </a:cubicBezTo>
                  <a:cubicBezTo>
                    <a:pt x="112" y="142"/>
                    <a:pt x="114" y="146"/>
                    <a:pt x="115" y="146"/>
                  </a:cubicBezTo>
                  <a:cubicBezTo>
                    <a:pt x="115" y="147"/>
                    <a:pt x="116" y="147"/>
                    <a:pt x="116" y="147"/>
                  </a:cubicBezTo>
                  <a:cubicBezTo>
                    <a:pt x="117" y="147"/>
                    <a:pt x="118" y="147"/>
                    <a:pt x="118" y="147"/>
                  </a:cubicBezTo>
                  <a:cubicBezTo>
                    <a:pt x="119" y="147"/>
                    <a:pt x="119" y="146"/>
                    <a:pt x="120" y="145"/>
                  </a:cubicBezTo>
                  <a:cubicBezTo>
                    <a:pt x="120" y="145"/>
                    <a:pt x="120" y="144"/>
                    <a:pt x="120" y="143"/>
                  </a:cubicBezTo>
                  <a:cubicBezTo>
                    <a:pt x="119" y="143"/>
                    <a:pt x="118" y="139"/>
                    <a:pt x="116" y="136"/>
                  </a:cubicBezTo>
                  <a:cubicBezTo>
                    <a:pt x="118" y="135"/>
                    <a:pt x="119" y="134"/>
                    <a:pt x="120" y="133"/>
                  </a:cubicBezTo>
                  <a:cubicBezTo>
                    <a:pt x="123" y="136"/>
                    <a:pt x="125" y="138"/>
                    <a:pt x="126" y="139"/>
                  </a:cubicBezTo>
                  <a:cubicBezTo>
                    <a:pt x="126" y="139"/>
                    <a:pt x="127" y="140"/>
                    <a:pt x="128" y="140"/>
                  </a:cubicBezTo>
                  <a:cubicBezTo>
                    <a:pt x="128" y="140"/>
                    <a:pt x="129" y="139"/>
                    <a:pt x="130" y="139"/>
                  </a:cubicBezTo>
                  <a:cubicBezTo>
                    <a:pt x="130" y="139"/>
                    <a:pt x="130" y="138"/>
                    <a:pt x="131" y="137"/>
                  </a:cubicBezTo>
                  <a:cubicBezTo>
                    <a:pt x="131" y="137"/>
                    <a:pt x="131" y="136"/>
                    <a:pt x="130" y="135"/>
                  </a:cubicBezTo>
                  <a:cubicBezTo>
                    <a:pt x="130" y="135"/>
                    <a:pt x="128" y="132"/>
                    <a:pt x="126" y="129"/>
                  </a:cubicBezTo>
                  <a:cubicBezTo>
                    <a:pt x="127" y="128"/>
                    <a:pt x="128" y="127"/>
                    <a:pt x="129" y="125"/>
                  </a:cubicBezTo>
                  <a:cubicBezTo>
                    <a:pt x="132" y="127"/>
                    <a:pt x="135" y="129"/>
                    <a:pt x="136" y="130"/>
                  </a:cubicBezTo>
                  <a:cubicBezTo>
                    <a:pt x="136" y="130"/>
                    <a:pt x="137" y="130"/>
                    <a:pt x="138" y="130"/>
                  </a:cubicBezTo>
                  <a:cubicBezTo>
                    <a:pt x="138" y="130"/>
                    <a:pt x="139" y="130"/>
                    <a:pt x="139" y="129"/>
                  </a:cubicBezTo>
                  <a:cubicBezTo>
                    <a:pt x="140" y="129"/>
                    <a:pt x="140" y="128"/>
                    <a:pt x="140" y="127"/>
                  </a:cubicBezTo>
                  <a:cubicBezTo>
                    <a:pt x="140" y="127"/>
                    <a:pt x="140" y="126"/>
                    <a:pt x="139" y="126"/>
                  </a:cubicBezTo>
                  <a:cubicBezTo>
                    <a:pt x="139" y="125"/>
                    <a:pt x="136" y="122"/>
                    <a:pt x="134" y="120"/>
                  </a:cubicBezTo>
                  <a:cubicBezTo>
                    <a:pt x="135" y="119"/>
                    <a:pt x="136" y="117"/>
                    <a:pt x="136" y="116"/>
                  </a:cubicBezTo>
                  <a:cubicBezTo>
                    <a:pt x="140" y="117"/>
                    <a:pt x="143" y="119"/>
                    <a:pt x="144" y="119"/>
                  </a:cubicBezTo>
                  <a:cubicBezTo>
                    <a:pt x="144" y="119"/>
                    <a:pt x="145" y="119"/>
                    <a:pt x="146" y="119"/>
                  </a:cubicBezTo>
                  <a:cubicBezTo>
                    <a:pt x="146" y="119"/>
                    <a:pt x="147" y="119"/>
                    <a:pt x="147" y="118"/>
                  </a:cubicBezTo>
                  <a:cubicBezTo>
                    <a:pt x="148" y="117"/>
                    <a:pt x="148" y="117"/>
                    <a:pt x="147" y="116"/>
                  </a:cubicBezTo>
                  <a:cubicBezTo>
                    <a:pt x="147" y="115"/>
                    <a:pt x="147" y="115"/>
                    <a:pt x="146" y="114"/>
                  </a:cubicBezTo>
                  <a:cubicBezTo>
                    <a:pt x="146" y="114"/>
                    <a:pt x="143" y="112"/>
                    <a:pt x="140" y="110"/>
                  </a:cubicBezTo>
                  <a:cubicBezTo>
                    <a:pt x="141" y="108"/>
                    <a:pt x="141" y="107"/>
                    <a:pt x="142" y="105"/>
                  </a:cubicBezTo>
                  <a:cubicBezTo>
                    <a:pt x="145" y="106"/>
                    <a:pt x="149" y="107"/>
                    <a:pt x="150" y="107"/>
                  </a:cubicBezTo>
                  <a:cubicBezTo>
                    <a:pt x="150" y="108"/>
                    <a:pt x="151" y="107"/>
                    <a:pt x="152" y="107"/>
                  </a:cubicBezTo>
                  <a:cubicBezTo>
                    <a:pt x="152" y="107"/>
                    <a:pt x="153" y="106"/>
                    <a:pt x="153" y="106"/>
                  </a:cubicBezTo>
                  <a:cubicBezTo>
                    <a:pt x="153" y="105"/>
                    <a:pt x="153" y="104"/>
                    <a:pt x="153" y="104"/>
                  </a:cubicBezTo>
                  <a:cubicBezTo>
                    <a:pt x="153" y="103"/>
                    <a:pt x="152" y="103"/>
                    <a:pt x="152" y="102"/>
                  </a:cubicBezTo>
                  <a:cubicBezTo>
                    <a:pt x="151" y="102"/>
                    <a:pt x="148" y="100"/>
                    <a:pt x="144" y="99"/>
                  </a:cubicBezTo>
                  <a:cubicBezTo>
                    <a:pt x="145" y="97"/>
                    <a:pt x="145" y="96"/>
                    <a:pt x="146" y="94"/>
                  </a:cubicBezTo>
                  <a:cubicBezTo>
                    <a:pt x="149" y="94"/>
                    <a:pt x="153" y="95"/>
                    <a:pt x="154" y="95"/>
                  </a:cubicBezTo>
                  <a:cubicBezTo>
                    <a:pt x="154" y="95"/>
                    <a:pt x="155" y="94"/>
                    <a:pt x="156" y="94"/>
                  </a:cubicBezTo>
                  <a:cubicBezTo>
                    <a:pt x="156" y="94"/>
                    <a:pt x="156" y="93"/>
                    <a:pt x="157" y="92"/>
                  </a:cubicBezTo>
                  <a:cubicBezTo>
                    <a:pt x="157" y="92"/>
                    <a:pt x="156" y="91"/>
                    <a:pt x="156" y="90"/>
                  </a:cubicBezTo>
                  <a:cubicBezTo>
                    <a:pt x="156" y="90"/>
                    <a:pt x="155" y="89"/>
                    <a:pt x="155" y="89"/>
                  </a:cubicBezTo>
                  <a:cubicBezTo>
                    <a:pt x="154" y="89"/>
                    <a:pt x="150" y="88"/>
                    <a:pt x="147" y="87"/>
                  </a:cubicBezTo>
                  <a:cubicBezTo>
                    <a:pt x="147" y="85"/>
                    <a:pt x="147" y="84"/>
                    <a:pt x="147" y="82"/>
                  </a:cubicBezTo>
                  <a:cubicBezTo>
                    <a:pt x="151" y="82"/>
                    <a:pt x="155" y="81"/>
                    <a:pt x="155" y="81"/>
                  </a:cubicBezTo>
                  <a:close/>
                  <a:moveTo>
                    <a:pt x="128" y="46"/>
                  </a:moveTo>
                  <a:cubicBezTo>
                    <a:pt x="130" y="45"/>
                    <a:pt x="132" y="46"/>
                    <a:pt x="133" y="47"/>
                  </a:cubicBezTo>
                  <a:cubicBezTo>
                    <a:pt x="134" y="49"/>
                    <a:pt x="133" y="51"/>
                    <a:pt x="132" y="52"/>
                  </a:cubicBezTo>
                  <a:cubicBezTo>
                    <a:pt x="130" y="53"/>
                    <a:pt x="128" y="53"/>
                    <a:pt x="127" y="51"/>
                  </a:cubicBezTo>
                  <a:cubicBezTo>
                    <a:pt x="126" y="49"/>
                    <a:pt x="126" y="47"/>
                    <a:pt x="128" y="46"/>
                  </a:cubicBezTo>
                  <a:close/>
                  <a:moveTo>
                    <a:pt x="130" y="77"/>
                  </a:moveTo>
                  <a:cubicBezTo>
                    <a:pt x="104" y="77"/>
                    <a:pt x="104" y="77"/>
                    <a:pt x="104" y="77"/>
                  </a:cubicBezTo>
                  <a:cubicBezTo>
                    <a:pt x="104" y="74"/>
                    <a:pt x="103" y="70"/>
                    <a:pt x="102" y="67"/>
                  </a:cubicBezTo>
                  <a:cubicBezTo>
                    <a:pt x="124" y="55"/>
                    <a:pt x="124" y="55"/>
                    <a:pt x="124" y="55"/>
                  </a:cubicBezTo>
                  <a:cubicBezTo>
                    <a:pt x="127" y="61"/>
                    <a:pt x="130" y="69"/>
                    <a:pt x="130" y="77"/>
                  </a:cubicBezTo>
                  <a:close/>
                  <a:moveTo>
                    <a:pt x="114" y="31"/>
                  </a:moveTo>
                  <a:cubicBezTo>
                    <a:pt x="115" y="30"/>
                    <a:pt x="118" y="30"/>
                    <a:pt x="119" y="31"/>
                  </a:cubicBezTo>
                  <a:cubicBezTo>
                    <a:pt x="121" y="32"/>
                    <a:pt x="121" y="34"/>
                    <a:pt x="120" y="36"/>
                  </a:cubicBezTo>
                  <a:cubicBezTo>
                    <a:pt x="118" y="37"/>
                    <a:pt x="116" y="38"/>
                    <a:pt x="114" y="36"/>
                  </a:cubicBezTo>
                  <a:cubicBezTo>
                    <a:pt x="113" y="35"/>
                    <a:pt x="113" y="33"/>
                    <a:pt x="114" y="31"/>
                  </a:cubicBezTo>
                  <a:close/>
                  <a:moveTo>
                    <a:pt x="122" y="52"/>
                  </a:moveTo>
                  <a:cubicBezTo>
                    <a:pt x="100" y="65"/>
                    <a:pt x="100" y="65"/>
                    <a:pt x="100" y="65"/>
                  </a:cubicBezTo>
                  <a:cubicBezTo>
                    <a:pt x="98" y="62"/>
                    <a:pt x="96" y="59"/>
                    <a:pt x="93" y="58"/>
                  </a:cubicBezTo>
                  <a:cubicBezTo>
                    <a:pt x="106" y="35"/>
                    <a:pt x="106" y="35"/>
                    <a:pt x="106" y="35"/>
                  </a:cubicBezTo>
                  <a:cubicBezTo>
                    <a:pt x="112" y="40"/>
                    <a:pt x="118" y="45"/>
                    <a:pt x="122" y="52"/>
                  </a:cubicBezTo>
                  <a:close/>
                  <a:moveTo>
                    <a:pt x="79" y="95"/>
                  </a:moveTo>
                  <a:cubicBezTo>
                    <a:pt x="70" y="95"/>
                    <a:pt x="63" y="87"/>
                    <a:pt x="63" y="79"/>
                  </a:cubicBezTo>
                  <a:cubicBezTo>
                    <a:pt x="63" y="70"/>
                    <a:pt x="70" y="63"/>
                    <a:pt x="79" y="63"/>
                  </a:cubicBezTo>
                  <a:cubicBezTo>
                    <a:pt x="88" y="63"/>
                    <a:pt x="95" y="70"/>
                    <a:pt x="95" y="79"/>
                  </a:cubicBezTo>
                  <a:cubicBezTo>
                    <a:pt x="95" y="87"/>
                    <a:pt x="88" y="95"/>
                    <a:pt x="79" y="95"/>
                  </a:cubicBezTo>
                  <a:close/>
                  <a:moveTo>
                    <a:pt x="96" y="22"/>
                  </a:moveTo>
                  <a:cubicBezTo>
                    <a:pt x="96" y="20"/>
                    <a:pt x="99" y="19"/>
                    <a:pt x="100" y="20"/>
                  </a:cubicBezTo>
                  <a:cubicBezTo>
                    <a:pt x="102" y="21"/>
                    <a:pt x="103" y="23"/>
                    <a:pt x="102" y="25"/>
                  </a:cubicBezTo>
                  <a:cubicBezTo>
                    <a:pt x="102" y="26"/>
                    <a:pt x="100" y="27"/>
                    <a:pt x="98" y="27"/>
                  </a:cubicBezTo>
                  <a:cubicBezTo>
                    <a:pt x="96" y="26"/>
                    <a:pt x="95" y="24"/>
                    <a:pt x="96" y="22"/>
                  </a:cubicBezTo>
                  <a:close/>
                  <a:moveTo>
                    <a:pt x="103" y="34"/>
                  </a:moveTo>
                  <a:cubicBezTo>
                    <a:pt x="90" y="56"/>
                    <a:pt x="90" y="56"/>
                    <a:pt x="90" y="56"/>
                  </a:cubicBezTo>
                  <a:cubicBezTo>
                    <a:pt x="87" y="55"/>
                    <a:pt x="84" y="54"/>
                    <a:pt x="81" y="53"/>
                  </a:cubicBezTo>
                  <a:cubicBezTo>
                    <a:pt x="81" y="28"/>
                    <a:pt x="81" y="28"/>
                    <a:pt x="81" y="28"/>
                  </a:cubicBezTo>
                  <a:cubicBezTo>
                    <a:pt x="89" y="28"/>
                    <a:pt x="96" y="30"/>
                    <a:pt x="103" y="34"/>
                  </a:cubicBezTo>
                  <a:close/>
                  <a:moveTo>
                    <a:pt x="79" y="16"/>
                  </a:moveTo>
                  <a:cubicBezTo>
                    <a:pt x="81" y="16"/>
                    <a:pt x="83" y="18"/>
                    <a:pt x="83" y="20"/>
                  </a:cubicBezTo>
                  <a:cubicBezTo>
                    <a:pt x="83" y="22"/>
                    <a:pt x="81" y="23"/>
                    <a:pt x="79" y="23"/>
                  </a:cubicBezTo>
                  <a:cubicBezTo>
                    <a:pt x="77" y="23"/>
                    <a:pt x="75" y="22"/>
                    <a:pt x="75" y="20"/>
                  </a:cubicBezTo>
                  <a:cubicBezTo>
                    <a:pt x="75" y="18"/>
                    <a:pt x="77" y="16"/>
                    <a:pt x="79" y="16"/>
                  </a:cubicBezTo>
                  <a:close/>
                  <a:moveTo>
                    <a:pt x="77" y="28"/>
                  </a:moveTo>
                  <a:cubicBezTo>
                    <a:pt x="77" y="53"/>
                    <a:pt x="77" y="53"/>
                    <a:pt x="77" y="53"/>
                  </a:cubicBezTo>
                  <a:cubicBezTo>
                    <a:pt x="74" y="54"/>
                    <a:pt x="71" y="55"/>
                    <a:pt x="68" y="56"/>
                  </a:cubicBezTo>
                  <a:cubicBezTo>
                    <a:pt x="55" y="34"/>
                    <a:pt x="55" y="34"/>
                    <a:pt x="55" y="34"/>
                  </a:cubicBezTo>
                  <a:cubicBezTo>
                    <a:pt x="62" y="30"/>
                    <a:pt x="69" y="28"/>
                    <a:pt x="77" y="28"/>
                  </a:cubicBezTo>
                  <a:close/>
                  <a:moveTo>
                    <a:pt x="58" y="20"/>
                  </a:moveTo>
                  <a:cubicBezTo>
                    <a:pt x="60" y="19"/>
                    <a:pt x="62" y="20"/>
                    <a:pt x="62" y="22"/>
                  </a:cubicBezTo>
                  <a:cubicBezTo>
                    <a:pt x="63" y="24"/>
                    <a:pt x="62" y="26"/>
                    <a:pt x="60" y="27"/>
                  </a:cubicBezTo>
                  <a:cubicBezTo>
                    <a:pt x="58" y="27"/>
                    <a:pt x="56" y="26"/>
                    <a:pt x="56" y="25"/>
                  </a:cubicBezTo>
                  <a:cubicBezTo>
                    <a:pt x="55" y="23"/>
                    <a:pt x="56" y="21"/>
                    <a:pt x="58" y="20"/>
                  </a:cubicBezTo>
                  <a:close/>
                  <a:moveTo>
                    <a:pt x="52" y="35"/>
                  </a:moveTo>
                  <a:cubicBezTo>
                    <a:pt x="65" y="58"/>
                    <a:pt x="65" y="58"/>
                    <a:pt x="65" y="58"/>
                  </a:cubicBezTo>
                  <a:cubicBezTo>
                    <a:pt x="62" y="59"/>
                    <a:pt x="60" y="62"/>
                    <a:pt x="58" y="65"/>
                  </a:cubicBezTo>
                  <a:cubicBezTo>
                    <a:pt x="36" y="52"/>
                    <a:pt x="36" y="52"/>
                    <a:pt x="36" y="52"/>
                  </a:cubicBezTo>
                  <a:cubicBezTo>
                    <a:pt x="40" y="45"/>
                    <a:pt x="46" y="40"/>
                    <a:pt x="52" y="35"/>
                  </a:cubicBezTo>
                  <a:close/>
                  <a:moveTo>
                    <a:pt x="39" y="31"/>
                  </a:moveTo>
                  <a:cubicBezTo>
                    <a:pt x="41" y="30"/>
                    <a:pt x="43" y="30"/>
                    <a:pt x="44" y="31"/>
                  </a:cubicBezTo>
                  <a:cubicBezTo>
                    <a:pt x="45" y="33"/>
                    <a:pt x="45" y="35"/>
                    <a:pt x="44" y="36"/>
                  </a:cubicBezTo>
                  <a:cubicBezTo>
                    <a:pt x="42" y="38"/>
                    <a:pt x="40" y="37"/>
                    <a:pt x="39" y="36"/>
                  </a:cubicBezTo>
                  <a:cubicBezTo>
                    <a:pt x="37" y="34"/>
                    <a:pt x="38" y="32"/>
                    <a:pt x="39" y="31"/>
                  </a:cubicBezTo>
                  <a:close/>
                  <a:moveTo>
                    <a:pt x="34" y="55"/>
                  </a:moveTo>
                  <a:cubicBezTo>
                    <a:pt x="56" y="67"/>
                    <a:pt x="56" y="67"/>
                    <a:pt x="56" y="67"/>
                  </a:cubicBezTo>
                  <a:cubicBezTo>
                    <a:pt x="55" y="70"/>
                    <a:pt x="54" y="74"/>
                    <a:pt x="54" y="77"/>
                  </a:cubicBezTo>
                  <a:cubicBezTo>
                    <a:pt x="28" y="77"/>
                    <a:pt x="28" y="77"/>
                    <a:pt x="28" y="77"/>
                  </a:cubicBezTo>
                  <a:cubicBezTo>
                    <a:pt x="29" y="69"/>
                    <a:pt x="31" y="61"/>
                    <a:pt x="34" y="55"/>
                  </a:cubicBezTo>
                  <a:close/>
                  <a:moveTo>
                    <a:pt x="25" y="47"/>
                  </a:moveTo>
                  <a:cubicBezTo>
                    <a:pt x="26" y="46"/>
                    <a:pt x="28" y="45"/>
                    <a:pt x="30" y="46"/>
                  </a:cubicBezTo>
                  <a:cubicBezTo>
                    <a:pt x="32" y="47"/>
                    <a:pt x="32" y="49"/>
                    <a:pt x="31" y="51"/>
                  </a:cubicBezTo>
                  <a:cubicBezTo>
                    <a:pt x="30" y="53"/>
                    <a:pt x="28" y="53"/>
                    <a:pt x="26" y="52"/>
                  </a:cubicBezTo>
                  <a:cubicBezTo>
                    <a:pt x="25" y="51"/>
                    <a:pt x="24" y="49"/>
                    <a:pt x="25" y="47"/>
                  </a:cubicBezTo>
                  <a:close/>
                  <a:moveTo>
                    <a:pt x="18" y="68"/>
                  </a:moveTo>
                  <a:cubicBezTo>
                    <a:pt x="18" y="66"/>
                    <a:pt x="20" y="65"/>
                    <a:pt x="22" y="65"/>
                  </a:cubicBezTo>
                  <a:cubicBezTo>
                    <a:pt x="24" y="65"/>
                    <a:pt x="25" y="67"/>
                    <a:pt x="25" y="69"/>
                  </a:cubicBezTo>
                  <a:cubicBezTo>
                    <a:pt x="24" y="71"/>
                    <a:pt x="23" y="72"/>
                    <a:pt x="21" y="72"/>
                  </a:cubicBezTo>
                  <a:cubicBezTo>
                    <a:pt x="19" y="72"/>
                    <a:pt x="17" y="70"/>
                    <a:pt x="18" y="68"/>
                  </a:cubicBezTo>
                  <a:close/>
                  <a:moveTo>
                    <a:pt x="22" y="92"/>
                  </a:moveTo>
                  <a:cubicBezTo>
                    <a:pt x="20" y="93"/>
                    <a:pt x="18" y="91"/>
                    <a:pt x="18" y="89"/>
                  </a:cubicBezTo>
                  <a:cubicBezTo>
                    <a:pt x="17" y="88"/>
                    <a:pt x="19" y="86"/>
                    <a:pt x="21" y="85"/>
                  </a:cubicBezTo>
                  <a:cubicBezTo>
                    <a:pt x="23" y="85"/>
                    <a:pt x="24" y="86"/>
                    <a:pt x="25" y="88"/>
                  </a:cubicBezTo>
                  <a:cubicBezTo>
                    <a:pt x="25" y="90"/>
                    <a:pt x="24" y="92"/>
                    <a:pt x="22" y="92"/>
                  </a:cubicBezTo>
                  <a:close/>
                  <a:moveTo>
                    <a:pt x="30" y="111"/>
                  </a:moveTo>
                  <a:cubicBezTo>
                    <a:pt x="28" y="112"/>
                    <a:pt x="26" y="112"/>
                    <a:pt x="25" y="110"/>
                  </a:cubicBezTo>
                  <a:cubicBezTo>
                    <a:pt x="24" y="108"/>
                    <a:pt x="25" y="106"/>
                    <a:pt x="26" y="105"/>
                  </a:cubicBezTo>
                  <a:cubicBezTo>
                    <a:pt x="28" y="104"/>
                    <a:pt x="30" y="105"/>
                    <a:pt x="31" y="106"/>
                  </a:cubicBezTo>
                  <a:cubicBezTo>
                    <a:pt x="32" y="108"/>
                    <a:pt x="32" y="110"/>
                    <a:pt x="30" y="111"/>
                  </a:cubicBezTo>
                  <a:close/>
                  <a:moveTo>
                    <a:pt x="28" y="80"/>
                  </a:moveTo>
                  <a:cubicBezTo>
                    <a:pt x="54" y="80"/>
                    <a:pt x="54" y="80"/>
                    <a:pt x="54" y="80"/>
                  </a:cubicBezTo>
                  <a:cubicBezTo>
                    <a:pt x="54" y="84"/>
                    <a:pt x="55" y="87"/>
                    <a:pt x="56" y="90"/>
                  </a:cubicBezTo>
                  <a:cubicBezTo>
                    <a:pt x="34" y="103"/>
                    <a:pt x="34" y="103"/>
                    <a:pt x="34" y="103"/>
                  </a:cubicBezTo>
                  <a:cubicBezTo>
                    <a:pt x="31" y="96"/>
                    <a:pt x="29" y="88"/>
                    <a:pt x="28" y="80"/>
                  </a:cubicBezTo>
                  <a:close/>
                  <a:moveTo>
                    <a:pt x="44" y="126"/>
                  </a:moveTo>
                  <a:cubicBezTo>
                    <a:pt x="43" y="127"/>
                    <a:pt x="41" y="128"/>
                    <a:pt x="39" y="126"/>
                  </a:cubicBezTo>
                  <a:cubicBezTo>
                    <a:pt x="38" y="125"/>
                    <a:pt x="37" y="123"/>
                    <a:pt x="39" y="121"/>
                  </a:cubicBezTo>
                  <a:cubicBezTo>
                    <a:pt x="40" y="120"/>
                    <a:pt x="42" y="120"/>
                    <a:pt x="44" y="121"/>
                  </a:cubicBezTo>
                  <a:cubicBezTo>
                    <a:pt x="45" y="122"/>
                    <a:pt x="45" y="124"/>
                    <a:pt x="44" y="126"/>
                  </a:cubicBezTo>
                  <a:close/>
                  <a:moveTo>
                    <a:pt x="36" y="105"/>
                  </a:moveTo>
                  <a:cubicBezTo>
                    <a:pt x="58" y="93"/>
                    <a:pt x="58" y="93"/>
                    <a:pt x="58" y="93"/>
                  </a:cubicBezTo>
                  <a:cubicBezTo>
                    <a:pt x="60" y="95"/>
                    <a:pt x="62" y="98"/>
                    <a:pt x="65" y="100"/>
                  </a:cubicBezTo>
                  <a:cubicBezTo>
                    <a:pt x="52" y="122"/>
                    <a:pt x="52" y="122"/>
                    <a:pt x="52" y="122"/>
                  </a:cubicBezTo>
                  <a:cubicBezTo>
                    <a:pt x="46" y="118"/>
                    <a:pt x="40" y="112"/>
                    <a:pt x="36" y="105"/>
                  </a:cubicBezTo>
                  <a:close/>
                  <a:moveTo>
                    <a:pt x="62" y="135"/>
                  </a:moveTo>
                  <a:cubicBezTo>
                    <a:pt x="62" y="137"/>
                    <a:pt x="60" y="138"/>
                    <a:pt x="58" y="137"/>
                  </a:cubicBezTo>
                  <a:cubicBezTo>
                    <a:pt x="56" y="137"/>
                    <a:pt x="55" y="135"/>
                    <a:pt x="56" y="133"/>
                  </a:cubicBezTo>
                  <a:cubicBezTo>
                    <a:pt x="56" y="131"/>
                    <a:pt x="58" y="130"/>
                    <a:pt x="60" y="131"/>
                  </a:cubicBezTo>
                  <a:cubicBezTo>
                    <a:pt x="62" y="131"/>
                    <a:pt x="63" y="133"/>
                    <a:pt x="62" y="135"/>
                  </a:cubicBezTo>
                  <a:close/>
                  <a:moveTo>
                    <a:pt x="55" y="124"/>
                  </a:moveTo>
                  <a:cubicBezTo>
                    <a:pt x="68" y="101"/>
                    <a:pt x="68" y="101"/>
                    <a:pt x="68" y="101"/>
                  </a:cubicBezTo>
                  <a:cubicBezTo>
                    <a:pt x="71" y="103"/>
                    <a:pt x="74" y="104"/>
                    <a:pt x="77" y="104"/>
                  </a:cubicBezTo>
                  <a:cubicBezTo>
                    <a:pt x="77" y="130"/>
                    <a:pt x="77" y="130"/>
                    <a:pt x="77" y="130"/>
                  </a:cubicBezTo>
                  <a:cubicBezTo>
                    <a:pt x="69" y="129"/>
                    <a:pt x="62" y="127"/>
                    <a:pt x="55" y="124"/>
                  </a:cubicBezTo>
                  <a:close/>
                  <a:moveTo>
                    <a:pt x="79" y="141"/>
                  </a:moveTo>
                  <a:cubicBezTo>
                    <a:pt x="77" y="141"/>
                    <a:pt x="75" y="139"/>
                    <a:pt x="75" y="137"/>
                  </a:cubicBezTo>
                  <a:cubicBezTo>
                    <a:pt x="75" y="135"/>
                    <a:pt x="77" y="134"/>
                    <a:pt x="79" y="134"/>
                  </a:cubicBezTo>
                  <a:cubicBezTo>
                    <a:pt x="81" y="134"/>
                    <a:pt x="83" y="135"/>
                    <a:pt x="83" y="137"/>
                  </a:cubicBezTo>
                  <a:cubicBezTo>
                    <a:pt x="83" y="139"/>
                    <a:pt x="81" y="141"/>
                    <a:pt x="79" y="141"/>
                  </a:cubicBezTo>
                  <a:close/>
                  <a:moveTo>
                    <a:pt x="81" y="130"/>
                  </a:moveTo>
                  <a:cubicBezTo>
                    <a:pt x="81" y="104"/>
                    <a:pt x="81" y="104"/>
                    <a:pt x="81" y="104"/>
                  </a:cubicBezTo>
                  <a:cubicBezTo>
                    <a:pt x="84" y="104"/>
                    <a:pt x="87" y="103"/>
                    <a:pt x="90" y="101"/>
                  </a:cubicBezTo>
                  <a:cubicBezTo>
                    <a:pt x="103" y="124"/>
                    <a:pt x="103" y="124"/>
                    <a:pt x="103" y="124"/>
                  </a:cubicBezTo>
                  <a:cubicBezTo>
                    <a:pt x="96" y="127"/>
                    <a:pt x="89" y="129"/>
                    <a:pt x="81" y="130"/>
                  </a:cubicBezTo>
                  <a:close/>
                  <a:moveTo>
                    <a:pt x="100" y="137"/>
                  </a:moveTo>
                  <a:cubicBezTo>
                    <a:pt x="99" y="138"/>
                    <a:pt x="96" y="137"/>
                    <a:pt x="96" y="135"/>
                  </a:cubicBezTo>
                  <a:cubicBezTo>
                    <a:pt x="95" y="133"/>
                    <a:pt x="96" y="131"/>
                    <a:pt x="98" y="131"/>
                  </a:cubicBezTo>
                  <a:cubicBezTo>
                    <a:pt x="100" y="130"/>
                    <a:pt x="102" y="131"/>
                    <a:pt x="102" y="133"/>
                  </a:cubicBezTo>
                  <a:cubicBezTo>
                    <a:pt x="103" y="135"/>
                    <a:pt x="102" y="137"/>
                    <a:pt x="100" y="137"/>
                  </a:cubicBezTo>
                  <a:close/>
                  <a:moveTo>
                    <a:pt x="106" y="122"/>
                  </a:moveTo>
                  <a:cubicBezTo>
                    <a:pt x="93" y="100"/>
                    <a:pt x="93" y="100"/>
                    <a:pt x="93" y="100"/>
                  </a:cubicBezTo>
                  <a:cubicBezTo>
                    <a:pt x="96" y="98"/>
                    <a:pt x="98" y="95"/>
                    <a:pt x="100" y="93"/>
                  </a:cubicBezTo>
                  <a:cubicBezTo>
                    <a:pt x="122" y="105"/>
                    <a:pt x="122" y="105"/>
                    <a:pt x="122" y="105"/>
                  </a:cubicBezTo>
                  <a:cubicBezTo>
                    <a:pt x="118" y="112"/>
                    <a:pt x="112" y="118"/>
                    <a:pt x="106" y="122"/>
                  </a:cubicBezTo>
                  <a:close/>
                  <a:moveTo>
                    <a:pt x="119" y="126"/>
                  </a:moveTo>
                  <a:cubicBezTo>
                    <a:pt x="118" y="128"/>
                    <a:pt x="115" y="127"/>
                    <a:pt x="114" y="126"/>
                  </a:cubicBezTo>
                  <a:cubicBezTo>
                    <a:pt x="113" y="124"/>
                    <a:pt x="113" y="122"/>
                    <a:pt x="114" y="121"/>
                  </a:cubicBezTo>
                  <a:cubicBezTo>
                    <a:pt x="116" y="120"/>
                    <a:pt x="118" y="120"/>
                    <a:pt x="120" y="121"/>
                  </a:cubicBezTo>
                  <a:cubicBezTo>
                    <a:pt x="121" y="123"/>
                    <a:pt x="121" y="125"/>
                    <a:pt x="119" y="126"/>
                  </a:cubicBezTo>
                  <a:close/>
                  <a:moveTo>
                    <a:pt x="124" y="103"/>
                  </a:moveTo>
                  <a:cubicBezTo>
                    <a:pt x="102" y="90"/>
                    <a:pt x="102" y="90"/>
                    <a:pt x="102" y="90"/>
                  </a:cubicBezTo>
                  <a:cubicBezTo>
                    <a:pt x="103" y="87"/>
                    <a:pt x="104" y="84"/>
                    <a:pt x="104" y="80"/>
                  </a:cubicBezTo>
                  <a:cubicBezTo>
                    <a:pt x="130" y="80"/>
                    <a:pt x="130" y="80"/>
                    <a:pt x="130" y="80"/>
                  </a:cubicBezTo>
                  <a:cubicBezTo>
                    <a:pt x="130" y="88"/>
                    <a:pt x="127" y="96"/>
                    <a:pt x="124" y="103"/>
                  </a:cubicBezTo>
                  <a:close/>
                  <a:moveTo>
                    <a:pt x="133" y="110"/>
                  </a:moveTo>
                  <a:cubicBezTo>
                    <a:pt x="132" y="112"/>
                    <a:pt x="130" y="112"/>
                    <a:pt x="128" y="111"/>
                  </a:cubicBezTo>
                  <a:cubicBezTo>
                    <a:pt x="126" y="110"/>
                    <a:pt x="126" y="108"/>
                    <a:pt x="127" y="106"/>
                  </a:cubicBezTo>
                  <a:cubicBezTo>
                    <a:pt x="128" y="105"/>
                    <a:pt x="130" y="104"/>
                    <a:pt x="132" y="105"/>
                  </a:cubicBezTo>
                  <a:cubicBezTo>
                    <a:pt x="133" y="106"/>
                    <a:pt x="134" y="108"/>
                    <a:pt x="133" y="110"/>
                  </a:cubicBezTo>
                  <a:close/>
                  <a:moveTo>
                    <a:pt x="140" y="89"/>
                  </a:moveTo>
                  <a:cubicBezTo>
                    <a:pt x="140" y="91"/>
                    <a:pt x="138" y="93"/>
                    <a:pt x="136" y="92"/>
                  </a:cubicBezTo>
                  <a:cubicBezTo>
                    <a:pt x="134" y="92"/>
                    <a:pt x="133" y="90"/>
                    <a:pt x="133" y="88"/>
                  </a:cubicBezTo>
                  <a:cubicBezTo>
                    <a:pt x="134" y="86"/>
                    <a:pt x="136" y="85"/>
                    <a:pt x="137" y="85"/>
                  </a:cubicBezTo>
                  <a:cubicBezTo>
                    <a:pt x="139" y="86"/>
                    <a:pt x="141" y="88"/>
                    <a:pt x="140" y="89"/>
                  </a:cubicBezTo>
                  <a:close/>
                  <a:moveTo>
                    <a:pt x="137" y="72"/>
                  </a:moveTo>
                  <a:cubicBezTo>
                    <a:pt x="136" y="72"/>
                    <a:pt x="134" y="71"/>
                    <a:pt x="133" y="69"/>
                  </a:cubicBezTo>
                  <a:cubicBezTo>
                    <a:pt x="133" y="67"/>
                    <a:pt x="134" y="65"/>
                    <a:pt x="136" y="65"/>
                  </a:cubicBezTo>
                  <a:cubicBezTo>
                    <a:pt x="138" y="65"/>
                    <a:pt x="140" y="66"/>
                    <a:pt x="140" y="68"/>
                  </a:cubicBezTo>
                  <a:cubicBezTo>
                    <a:pt x="141" y="70"/>
                    <a:pt x="139" y="72"/>
                    <a:pt x="137" y="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9" name="Freeform 323"/>
            <p:cNvSpPr>
              <a:spLocks noEditPoints="1"/>
            </p:cNvSpPr>
            <p:nvPr/>
          </p:nvSpPr>
          <p:spPr bwMode="auto">
            <a:xfrm flipH="1">
              <a:off x="2779357" y="7252147"/>
              <a:ext cx="1337482" cy="1299207"/>
            </a:xfrm>
            <a:custGeom>
              <a:avLst/>
              <a:gdLst>
                <a:gd name="T0" fmla="*/ 35 w 45"/>
                <a:gd name="T1" fmla="*/ 12 h 45"/>
                <a:gd name="T2" fmla="*/ 30 w 45"/>
                <a:gd name="T3" fmla="*/ 8 h 45"/>
                <a:gd name="T4" fmla="*/ 31 w 45"/>
                <a:gd name="T5" fmla="*/ 2 h 45"/>
                <a:gd name="T6" fmla="*/ 31 w 45"/>
                <a:gd name="T7" fmla="*/ 2 h 45"/>
                <a:gd name="T8" fmla="*/ 25 w 45"/>
                <a:gd name="T9" fmla="*/ 0 h 45"/>
                <a:gd name="T10" fmla="*/ 24 w 45"/>
                <a:gd name="T11" fmla="*/ 6 h 45"/>
                <a:gd name="T12" fmla="*/ 17 w 45"/>
                <a:gd name="T13" fmla="*/ 7 h 45"/>
                <a:gd name="T14" fmla="*/ 14 w 45"/>
                <a:gd name="T15" fmla="*/ 2 h 45"/>
                <a:gd name="T16" fmla="*/ 9 w 45"/>
                <a:gd name="T17" fmla="*/ 5 h 45"/>
                <a:gd name="T18" fmla="*/ 12 w 45"/>
                <a:gd name="T19" fmla="*/ 11 h 45"/>
                <a:gd name="T20" fmla="*/ 8 w 45"/>
                <a:gd name="T21" fmla="*/ 16 h 45"/>
                <a:gd name="T22" fmla="*/ 2 w 45"/>
                <a:gd name="T23" fmla="*/ 14 h 45"/>
                <a:gd name="T24" fmla="*/ 0 w 45"/>
                <a:gd name="T25" fmla="*/ 21 h 45"/>
                <a:gd name="T26" fmla="*/ 6 w 45"/>
                <a:gd name="T27" fmla="*/ 22 h 45"/>
                <a:gd name="T28" fmla="*/ 7 w 45"/>
                <a:gd name="T29" fmla="*/ 29 h 45"/>
                <a:gd name="T30" fmla="*/ 2 w 45"/>
                <a:gd name="T31" fmla="*/ 32 h 45"/>
                <a:gd name="T32" fmla="*/ 5 w 45"/>
                <a:gd name="T33" fmla="*/ 37 h 45"/>
                <a:gd name="T34" fmla="*/ 11 w 45"/>
                <a:gd name="T35" fmla="*/ 34 h 45"/>
                <a:gd name="T36" fmla="*/ 16 w 45"/>
                <a:gd name="T37" fmla="*/ 38 h 45"/>
                <a:gd name="T38" fmla="*/ 14 w 45"/>
                <a:gd name="T39" fmla="*/ 44 h 45"/>
                <a:gd name="T40" fmla="*/ 20 w 45"/>
                <a:gd name="T41" fmla="*/ 45 h 45"/>
                <a:gd name="T42" fmla="*/ 22 w 45"/>
                <a:gd name="T43" fmla="*/ 39 h 45"/>
                <a:gd name="T44" fmla="*/ 29 w 45"/>
                <a:gd name="T45" fmla="*/ 39 h 45"/>
                <a:gd name="T46" fmla="*/ 32 w 45"/>
                <a:gd name="T47" fmla="*/ 44 h 45"/>
                <a:gd name="T48" fmla="*/ 37 w 45"/>
                <a:gd name="T49" fmla="*/ 41 h 45"/>
                <a:gd name="T50" fmla="*/ 34 w 45"/>
                <a:gd name="T51" fmla="*/ 35 h 45"/>
                <a:gd name="T52" fmla="*/ 38 w 45"/>
                <a:gd name="T53" fmla="*/ 30 h 45"/>
                <a:gd name="T54" fmla="*/ 44 w 45"/>
                <a:gd name="T55" fmla="*/ 31 h 45"/>
                <a:gd name="T56" fmla="*/ 45 w 45"/>
                <a:gd name="T57" fmla="*/ 25 h 45"/>
                <a:gd name="T58" fmla="*/ 39 w 45"/>
                <a:gd name="T59" fmla="*/ 24 h 45"/>
                <a:gd name="T60" fmla="*/ 38 w 45"/>
                <a:gd name="T61" fmla="*/ 17 h 45"/>
                <a:gd name="T62" fmla="*/ 44 w 45"/>
                <a:gd name="T63" fmla="*/ 14 h 45"/>
                <a:gd name="T64" fmla="*/ 41 w 45"/>
                <a:gd name="T65" fmla="*/ 9 h 45"/>
                <a:gd name="T66" fmla="*/ 35 w 45"/>
                <a:gd name="T67" fmla="*/ 12 h 45"/>
                <a:gd name="T68" fmla="*/ 30 w 45"/>
                <a:gd name="T69" fmla="*/ 25 h 45"/>
                <a:gd name="T70" fmla="*/ 21 w 45"/>
                <a:gd name="T71" fmla="*/ 30 h 45"/>
                <a:gd name="T72" fmla="*/ 16 w 45"/>
                <a:gd name="T73" fmla="*/ 21 h 45"/>
                <a:gd name="T74" fmla="*/ 25 w 45"/>
                <a:gd name="T75" fmla="*/ 16 h 45"/>
                <a:gd name="T76" fmla="*/ 30 w 45"/>
                <a:gd name="T77"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 h="45">
                  <a:moveTo>
                    <a:pt x="35" y="12"/>
                  </a:moveTo>
                  <a:cubicBezTo>
                    <a:pt x="34" y="10"/>
                    <a:pt x="32" y="9"/>
                    <a:pt x="30" y="8"/>
                  </a:cubicBezTo>
                  <a:cubicBezTo>
                    <a:pt x="31" y="2"/>
                    <a:pt x="31" y="2"/>
                    <a:pt x="31" y="2"/>
                  </a:cubicBezTo>
                  <a:cubicBezTo>
                    <a:pt x="31" y="2"/>
                    <a:pt x="31" y="2"/>
                    <a:pt x="31" y="2"/>
                  </a:cubicBezTo>
                  <a:cubicBezTo>
                    <a:pt x="25" y="0"/>
                    <a:pt x="25" y="0"/>
                    <a:pt x="25" y="0"/>
                  </a:cubicBezTo>
                  <a:cubicBezTo>
                    <a:pt x="24" y="6"/>
                    <a:pt x="24" y="6"/>
                    <a:pt x="24" y="6"/>
                  </a:cubicBezTo>
                  <a:cubicBezTo>
                    <a:pt x="22" y="6"/>
                    <a:pt x="19" y="7"/>
                    <a:pt x="17" y="7"/>
                  </a:cubicBezTo>
                  <a:cubicBezTo>
                    <a:pt x="14" y="2"/>
                    <a:pt x="14" y="2"/>
                    <a:pt x="14" y="2"/>
                  </a:cubicBezTo>
                  <a:cubicBezTo>
                    <a:pt x="9" y="5"/>
                    <a:pt x="9" y="5"/>
                    <a:pt x="9" y="5"/>
                  </a:cubicBezTo>
                  <a:cubicBezTo>
                    <a:pt x="12" y="11"/>
                    <a:pt x="12" y="11"/>
                    <a:pt x="12" y="11"/>
                  </a:cubicBezTo>
                  <a:cubicBezTo>
                    <a:pt x="10" y="12"/>
                    <a:pt x="9" y="14"/>
                    <a:pt x="8" y="16"/>
                  </a:cubicBezTo>
                  <a:cubicBezTo>
                    <a:pt x="2" y="14"/>
                    <a:pt x="2" y="14"/>
                    <a:pt x="2" y="14"/>
                  </a:cubicBezTo>
                  <a:cubicBezTo>
                    <a:pt x="0" y="21"/>
                    <a:pt x="0" y="21"/>
                    <a:pt x="0" y="21"/>
                  </a:cubicBezTo>
                  <a:cubicBezTo>
                    <a:pt x="6" y="22"/>
                    <a:pt x="6" y="22"/>
                    <a:pt x="6" y="22"/>
                  </a:cubicBezTo>
                  <a:cubicBezTo>
                    <a:pt x="6" y="24"/>
                    <a:pt x="7" y="27"/>
                    <a:pt x="7" y="29"/>
                  </a:cubicBezTo>
                  <a:cubicBezTo>
                    <a:pt x="2" y="32"/>
                    <a:pt x="2" y="32"/>
                    <a:pt x="2" y="32"/>
                  </a:cubicBezTo>
                  <a:cubicBezTo>
                    <a:pt x="5" y="37"/>
                    <a:pt x="5" y="37"/>
                    <a:pt x="5" y="37"/>
                  </a:cubicBezTo>
                  <a:cubicBezTo>
                    <a:pt x="11" y="34"/>
                    <a:pt x="11" y="34"/>
                    <a:pt x="11" y="34"/>
                  </a:cubicBezTo>
                  <a:cubicBezTo>
                    <a:pt x="12" y="36"/>
                    <a:pt x="14" y="37"/>
                    <a:pt x="16" y="38"/>
                  </a:cubicBezTo>
                  <a:cubicBezTo>
                    <a:pt x="14" y="44"/>
                    <a:pt x="14" y="44"/>
                    <a:pt x="14" y="44"/>
                  </a:cubicBezTo>
                  <a:cubicBezTo>
                    <a:pt x="20" y="45"/>
                    <a:pt x="20" y="45"/>
                    <a:pt x="20" y="45"/>
                  </a:cubicBezTo>
                  <a:cubicBezTo>
                    <a:pt x="22" y="39"/>
                    <a:pt x="22" y="39"/>
                    <a:pt x="22" y="39"/>
                  </a:cubicBezTo>
                  <a:cubicBezTo>
                    <a:pt x="24" y="40"/>
                    <a:pt x="27" y="39"/>
                    <a:pt x="29" y="39"/>
                  </a:cubicBezTo>
                  <a:cubicBezTo>
                    <a:pt x="32" y="44"/>
                    <a:pt x="32" y="44"/>
                    <a:pt x="32" y="44"/>
                  </a:cubicBezTo>
                  <a:cubicBezTo>
                    <a:pt x="37" y="41"/>
                    <a:pt x="37" y="41"/>
                    <a:pt x="37" y="41"/>
                  </a:cubicBezTo>
                  <a:cubicBezTo>
                    <a:pt x="34" y="35"/>
                    <a:pt x="34" y="35"/>
                    <a:pt x="34" y="35"/>
                  </a:cubicBezTo>
                  <a:cubicBezTo>
                    <a:pt x="36" y="34"/>
                    <a:pt x="37" y="32"/>
                    <a:pt x="38" y="30"/>
                  </a:cubicBezTo>
                  <a:cubicBezTo>
                    <a:pt x="44" y="31"/>
                    <a:pt x="44" y="31"/>
                    <a:pt x="44" y="31"/>
                  </a:cubicBezTo>
                  <a:cubicBezTo>
                    <a:pt x="45" y="25"/>
                    <a:pt x="45" y="25"/>
                    <a:pt x="45" y="25"/>
                  </a:cubicBezTo>
                  <a:cubicBezTo>
                    <a:pt x="39" y="24"/>
                    <a:pt x="39" y="24"/>
                    <a:pt x="39" y="24"/>
                  </a:cubicBezTo>
                  <a:cubicBezTo>
                    <a:pt x="40" y="22"/>
                    <a:pt x="39" y="19"/>
                    <a:pt x="38" y="17"/>
                  </a:cubicBezTo>
                  <a:cubicBezTo>
                    <a:pt x="44" y="14"/>
                    <a:pt x="44" y="14"/>
                    <a:pt x="44" y="14"/>
                  </a:cubicBezTo>
                  <a:cubicBezTo>
                    <a:pt x="41" y="9"/>
                    <a:pt x="41" y="9"/>
                    <a:pt x="41" y="9"/>
                  </a:cubicBezTo>
                  <a:lnTo>
                    <a:pt x="35" y="12"/>
                  </a:lnTo>
                  <a:close/>
                  <a:moveTo>
                    <a:pt x="30" y="25"/>
                  </a:moveTo>
                  <a:cubicBezTo>
                    <a:pt x="29" y="28"/>
                    <a:pt x="25" y="31"/>
                    <a:pt x="21" y="30"/>
                  </a:cubicBezTo>
                  <a:cubicBezTo>
                    <a:pt x="18" y="29"/>
                    <a:pt x="15" y="25"/>
                    <a:pt x="16" y="21"/>
                  </a:cubicBezTo>
                  <a:cubicBezTo>
                    <a:pt x="17" y="18"/>
                    <a:pt x="21" y="15"/>
                    <a:pt x="25" y="16"/>
                  </a:cubicBezTo>
                  <a:cubicBezTo>
                    <a:pt x="28" y="17"/>
                    <a:pt x="30" y="21"/>
                    <a:pt x="3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0" name="Freeform 329"/>
            <p:cNvSpPr>
              <a:spLocks noEditPoints="1"/>
            </p:cNvSpPr>
            <p:nvPr/>
          </p:nvSpPr>
          <p:spPr bwMode="auto">
            <a:xfrm flipH="1">
              <a:off x="2422695" y="4830818"/>
              <a:ext cx="683602" cy="668852"/>
            </a:xfrm>
            <a:custGeom>
              <a:avLst/>
              <a:gdLst>
                <a:gd name="T0" fmla="*/ 16 w 23"/>
                <a:gd name="T1" fmla="*/ 1 h 23"/>
                <a:gd name="T2" fmla="*/ 13 w 23"/>
                <a:gd name="T3" fmla="*/ 0 h 23"/>
                <a:gd name="T4" fmla="*/ 12 w 23"/>
                <a:gd name="T5" fmla="*/ 3 h 23"/>
                <a:gd name="T6" fmla="*/ 9 w 23"/>
                <a:gd name="T7" fmla="*/ 3 h 23"/>
                <a:gd name="T8" fmla="*/ 7 w 23"/>
                <a:gd name="T9" fmla="*/ 1 h 23"/>
                <a:gd name="T10" fmla="*/ 4 w 23"/>
                <a:gd name="T11" fmla="*/ 2 h 23"/>
                <a:gd name="T12" fmla="*/ 6 w 23"/>
                <a:gd name="T13" fmla="*/ 5 h 23"/>
                <a:gd name="T14" fmla="*/ 4 w 23"/>
                <a:gd name="T15" fmla="*/ 8 h 23"/>
                <a:gd name="T16" fmla="*/ 1 w 23"/>
                <a:gd name="T17" fmla="*/ 7 h 23"/>
                <a:gd name="T18" fmla="*/ 0 w 23"/>
                <a:gd name="T19" fmla="*/ 10 h 23"/>
                <a:gd name="T20" fmla="*/ 3 w 23"/>
                <a:gd name="T21" fmla="*/ 11 h 23"/>
                <a:gd name="T22" fmla="*/ 4 w 23"/>
                <a:gd name="T23" fmla="*/ 14 h 23"/>
                <a:gd name="T24" fmla="*/ 1 w 23"/>
                <a:gd name="T25" fmla="*/ 16 h 23"/>
                <a:gd name="T26" fmla="*/ 3 w 23"/>
                <a:gd name="T27" fmla="*/ 19 h 23"/>
                <a:gd name="T28" fmla="*/ 5 w 23"/>
                <a:gd name="T29" fmla="*/ 17 h 23"/>
                <a:gd name="T30" fmla="*/ 8 w 23"/>
                <a:gd name="T31" fmla="*/ 19 h 23"/>
                <a:gd name="T32" fmla="*/ 7 w 23"/>
                <a:gd name="T33" fmla="*/ 22 h 23"/>
                <a:gd name="T34" fmla="*/ 11 w 23"/>
                <a:gd name="T35" fmla="*/ 23 h 23"/>
                <a:gd name="T36" fmla="*/ 11 w 23"/>
                <a:gd name="T37" fmla="*/ 20 h 23"/>
                <a:gd name="T38" fmla="*/ 15 w 23"/>
                <a:gd name="T39" fmla="*/ 19 h 23"/>
                <a:gd name="T40" fmla="*/ 16 w 23"/>
                <a:gd name="T41" fmla="*/ 22 h 23"/>
                <a:gd name="T42" fmla="*/ 19 w 23"/>
                <a:gd name="T43" fmla="*/ 20 h 23"/>
                <a:gd name="T44" fmla="*/ 17 w 23"/>
                <a:gd name="T45" fmla="*/ 18 h 23"/>
                <a:gd name="T46" fmla="*/ 20 w 23"/>
                <a:gd name="T47" fmla="*/ 15 h 23"/>
                <a:gd name="T48" fmla="*/ 23 w 23"/>
                <a:gd name="T49" fmla="*/ 16 h 23"/>
                <a:gd name="T50" fmla="*/ 23 w 23"/>
                <a:gd name="T51" fmla="*/ 13 h 23"/>
                <a:gd name="T52" fmla="*/ 20 w 23"/>
                <a:gd name="T53" fmla="*/ 12 h 23"/>
                <a:gd name="T54" fmla="*/ 20 w 23"/>
                <a:gd name="T55" fmla="*/ 9 h 23"/>
                <a:gd name="T56" fmla="*/ 23 w 23"/>
                <a:gd name="T57" fmla="*/ 7 h 23"/>
                <a:gd name="T58" fmla="*/ 21 w 23"/>
                <a:gd name="T59" fmla="*/ 4 h 23"/>
                <a:gd name="T60" fmla="*/ 18 w 23"/>
                <a:gd name="T61" fmla="*/ 6 h 23"/>
                <a:gd name="T62" fmla="*/ 15 w 23"/>
                <a:gd name="T63" fmla="*/ 4 h 23"/>
                <a:gd name="T64" fmla="*/ 16 w 23"/>
                <a:gd name="T65" fmla="*/ 1 h 23"/>
                <a:gd name="T66" fmla="*/ 15 w 23"/>
                <a:gd name="T67" fmla="*/ 12 h 23"/>
                <a:gd name="T68" fmla="*/ 11 w 23"/>
                <a:gd name="T69" fmla="*/ 15 h 23"/>
                <a:gd name="T70" fmla="*/ 8 w 23"/>
                <a:gd name="T71" fmla="*/ 11 h 23"/>
                <a:gd name="T72" fmla="*/ 13 w 23"/>
                <a:gd name="T73" fmla="*/ 8 h 23"/>
                <a:gd name="T74" fmla="*/ 15 w 23"/>
                <a:gd name="T75"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3">
                  <a:moveTo>
                    <a:pt x="16" y="1"/>
                  </a:moveTo>
                  <a:cubicBezTo>
                    <a:pt x="13" y="0"/>
                    <a:pt x="13" y="0"/>
                    <a:pt x="13" y="0"/>
                  </a:cubicBezTo>
                  <a:cubicBezTo>
                    <a:pt x="12" y="3"/>
                    <a:pt x="12" y="3"/>
                    <a:pt x="12" y="3"/>
                  </a:cubicBezTo>
                  <a:cubicBezTo>
                    <a:pt x="11" y="3"/>
                    <a:pt x="10" y="3"/>
                    <a:pt x="9" y="3"/>
                  </a:cubicBezTo>
                  <a:cubicBezTo>
                    <a:pt x="7" y="1"/>
                    <a:pt x="7" y="1"/>
                    <a:pt x="7" y="1"/>
                  </a:cubicBezTo>
                  <a:cubicBezTo>
                    <a:pt x="4" y="2"/>
                    <a:pt x="4" y="2"/>
                    <a:pt x="4" y="2"/>
                  </a:cubicBezTo>
                  <a:cubicBezTo>
                    <a:pt x="6" y="5"/>
                    <a:pt x="6" y="5"/>
                    <a:pt x="6" y="5"/>
                  </a:cubicBezTo>
                  <a:cubicBezTo>
                    <a:pt x="5" y="6"/>
                    <a:pt x="5" y="7"/>
                    <a:pt x="4" y="8"/>
                  </a:cubicBezTo>
                  <a:cubicBezTo>
                    <a:pt x="1" y="7"/>
                    <a:pt x="1" y="7"/>
                    <a:pt x="1" y="7"/>
                  </a:cubicBezTo>
                  <a:cubicBezTo>
                    <a:pt x="0" y="10"/>
                    <a:pt x="0" y="10"/>
                    <a:pt x="0" y="10"/>
                  </a:cubicBezTo>
                  <a:cubicBezTo>
                    <a:pt x="3" y="11"/>
                    <a:pt x="3" y="11"/>
                    <a:pt x="3" y="11"/>
                  </a:cubicBezTo>
                  <a:cubicBezTo>
                    <a:pt x="3" y="12"/>
                    <a:pt x="3" y="13"/>
                    <a:pt x="4" y="14"/>
                  </a:cubicBezTo>
                  <a:cubicBezTo>
                    <a:pt x="1" y="16"/>
                    <a:pt x="1" y="16"/>
                    <a:pt x="1" y="16"/>
                  </a:cubicBezTo>
                  <a:cubicBezTo>
                    <a:pt x="3" y="19"/>
                    <a:pt x="3" y="19"/>
                    <a:pt x="3" y="19"/>
                  </a:cubicBezTo>
                  <a:cubicBezTo>
                    <a:pt x="5" y="17"/>
                    <a:pt x="5" y="17"/>
                    <a:pt x="5" y="17"/>
                  </a:cubicBezTo>
                  <a:cubicBezTo>
                    <a:pt x="6" y="18"/>
                    <a:pt x="7" y="19"/>
                    <a:pt x="8" y="19"/>
                  </a:cubicBezTo>
                  <a:cubicBezTo>
                    <a:pt x="7" y="22"/>
                    <a:pt x="7" y="22"/>
                    <a:pt x="7" y="22"/>
                  </a:cubicBezTo>
                  <a:cubicBezTo>
                    <a:pt x="11" y="23"/>
                    <a:pt x="11" y="23"/>
                    <a:pt x="11" y="23"/>
                  </a:cubicBezTo>
                  <a:cubicBezTo>
                    <a:pt x="11" y="20"/>
                    <a:pt x="11" y="20"/>
                    <a:pt x="11" y="20"/>
                  </a:cubicBezTo>
                  <a:cubicBezTo>
                    <a:pt x="12" y="20"/>
                    <a:pt x="14" y="20"/>
                    <a:pt x="15" y="19"/>
                  </a:cubicBezTo>
                  <a:cubicBezTo>
                    <a:pt x="16" y="22"/>
                    <a:pt x="16" y="22"/>
                    <a:pt x="16" y="22"/>
                  </a:cubicBezTo>
                  <a:cubicBezTo>
                    <a:pt x="19" y="20"/>
                    <a:pt x="19" y="20"/>
                    <a:pt x="19" y="20"/>
                  </a:cubicBezTo>
                  <a:cubicBezTo>
                    <a:pt x="17" y="18"/>
                    <a:pt x="17" y="18"/>
                    <a:pt x="17" y="18"/>
                  </a:cubicBezTo>
                  <a:cubicBezTo>
                    <a:pt x="18" y="17"/>
                    <a:pt x="19" y="16"/>
                    <a:pt x="20" y="15"/>
                  </a:cubicBezTo>
                  <a:cubicBezTo>
                    <a:pt x="23" y="16"/>
                    <a:pt x="23" y="16"/>
                    <a:pt x="23" y="16"/>
                  </a:cubicBezTo>
                  <a:cubicBezTo>
                    <a:pt x="23" y="13"/>
                    <a:pt x="23" y="13"/>
                    <a:pt x="23" y="13"/>
                  </a:cubicBezTo>
                  <a:cubicBezTo>
                    <a:pt x="20" y="12"/>
                    <a:pt x="20" y="12"/>
                    <a:pt x="20" y="12"/>
                  </a:cubicBezTo>
                  <a:cubicBezTo>
                    <a:pt x="20" y="11"/>
                    <a:pt x="20" y="10"/>
                    <a:pt x="20" y="9"/>
                  </a:cubicBezTo>
                  <a:cubicBezTo>
                    <a:pt x="23" y="7"/>
                    <a:pt x="23" y="7"/>
                    <a:pt x="23" y="7"/>
                  </a:cubicBezTo>
                  <a:cubicBezTo>
                    <a:pt x="21" y="4"/>
                    <a:pt x="21" y="4"/>
                    <a:pt x="21" y="4"/>
                  </a:cubicBezTo>
                  <a:cubicBezTo>
                    <a:pt x="18" y="6"/>
                    <a:pt x="18" y="6"/>
                    <a:pt x="18" y="6"/>
                  </a:cubicBezTo>
                  <a:cubicBezTo>
                    <a:pt x="17" y="5"/>
                    <a:pt x="16" y="4"/>
                    <a:pt x="15" y="4"/>
                  </a:cubicBezTo>
                  <a:lnTo>
                    <a:pt x="16" y="1"/>
                  </a:lnTo>
                  <a:close/>
                  <a:moveTo>
                    <a:pt x="15" y="12"/>
                  </a:moveTo>
                  <a:cubicBezTo>
                    <a:pt x="15" y="14"/>
                    <a:pt x="13" y="15"/>
                    <a:pt x="11" y="15"/>
                  </a:cubicBezTo>
                  <a:cubicBezTo>
                    <a:pt x="9" y="14"/>
                    <a:pt x="8" y="12"/>
                    <a:pt x="8" y="11"/>
                  </a:cubicBezTo>
                  <a:cubicBezTo>
                    <a:pt x="9" y="9"/>
                    <a:pt x="11" y="8"/>
                    <a:pt x="13" y="8"/>
                  </a:cubicBezTo>
                  <a:cubicBezTo>
                    <a:pt x="15" y="8"/>
                    <a:pt x="16" y="10"/>
                    <a:pt x="15"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1" name="Freeform 330"/>
            <p:cNvSpPr>
              <a:spLocks noEditPoints="1"/>
            </p:cNvSpPr>
            <p:nvPr/>
          </p:nvSpPr>
          <p:spPr bwMode="auto">
            <a:xfrm flipH="1">
              <a:off x="6345975" y="9451173"/>
              <a:ext cx="683602" cy="664039"/>
            </a:xfrm>
            <a:custGeom>
              <a:avLst/>
              <a:gdLst>
                <a:gd name="T0" fmla="*/ 16 w 23"/>
                <a:gd name="T1" fmla="*/ 1 h 23"/>
                <a:gd name="T2" fmla="*/ 13 w 23"/>
                <a:gd name="T3" fmla="*/ 0 h 23"/>
                <a:gd name="T4" fmla="*/ 12 w 23"/>
                <a:gd name="T5" fmla="*/ 3 h 23"/>
                <a:gd name="T6" fmla="*/ 9 w 23"/>
                <a:gd name="T7" fmla="*/ 4 h 23"/>
                <a:gd name="T8" fmla="*/ 7 w 23"/>
                <a:gd name="T9" fmla="*/ 1 h 23"/>
                <a:gd name="T10" fmla="*/ 5 w 23"/>
                <a:gd name="T11" fmla="*/ 3 h 23"/>
                <a:gd name="T12" fmla="*/ 6 w 23"/>
                <a:gd name="T13" fmla="*/ 6 h 23"/>
                <a:gd name="T14" fmla="*/ 4 w 23"/>
                <a:gd name="T15" fmla="*/ 8 h 23"/>
                <a:gd name="T16" fmla="*/ 1 w 23"/>
                <a:gd name="T17" fmla="*/ 8 h 23"/>
                <a:gd name="T18" fmla="*/ 0 w 23"/>
                <a:gd name="T19" fmla="*/ 11 h 23"/>
                <a:gd name="T20" fmla="*/ 3 w 23"/>
                <a:gd name="T21" fmla="*/ 11 h 23"/>
                <a:gd name="T22" fmla="*/ 4 w 23"/>
                <a:gd name="T23" fmla="*/ 15 h 23"/>
                <a:gd name="T24" fmla="*/ 1 w 23"/>
                <a:gd name="T25" fmla="*/ 16 h 23"/>
                <a:gd name="T26" fmla="*/ 3 w 23"/>
                <a:gd name="T27" fmla="*/ 19 h 23"/>
                <a:gd name="T28" fmla="*/ 5 w 23"/>
                <a:gd name="T29" fmla="*/ 18 h 23"/>
                <a:gd name="T30" fmla="*/ 8 w 23"/>
                <a:gd name="T31" fmla="*/ 20 h 23"/>
                <a:gd name="T32" fmla="*/ 7 w 23"/>
                <a:gd name="T33" fmla="*/ 23 h 23"/>
                <a:gd name="T34" fmla="*/ 11 w 23"/>
                <a:gd name="T35" fmla="*/ 23 h 23"/>
                <a:gd name="T36" fmla="*/ 11 w 23"/>
                <a:gd name="T37" fmla="*/ 20 h 23"/>
                <a:gd name="T38" fmla="*/ 15 w 23"/>
                <a:gd name="T39" fmla="*/ 20 h 23"/>
                <a:gd name="T40" fmla="*/ 16 w 23"/>
                <a:gd name="T41" fmla="*/ 23 h 23"/>
                <a:gd name="T42" fmla="*/ 19 w 23"/>
                <a:gd name="T43" fmla="*/ 21 h 23"/>
                <a:gd name="T44" fmla="*/ 17 w 23"/>
                <a:gd name="T45" fmla="*/ 18 h 23"/>
                <a:gd name="T46" fmla="*/ 20 w 23"/>
                <a:gd name="T47" fmla="*/ 16 h 23"/>
                <a:gd name="T48" fmla="*/ 23 w 23"/>
                <a:gd name="T49" fmla="*/ 16 h 23"/>
                <a:gd name="T50" fmla="*/ 23 w 23"/>
                <a:gd name="T51" fmla="*/ 13 h 23"/>
                <a:gd name="T52" fmla="*/ 20 w 23"/>
                <a:gd name="T53" fmla="*/ 12 h 23"/>
                <a:gd name="T54" fmla="*/ 20 w 23"/>
                <a:gd name="T55" fmla="*/ 9 h 23"/>
                <a:gd name="T56" fmla="*/ 23 w 23"/>
                <a:gd name="T57" fmla="*/ 7 h 23"/>
                <a:gd name="T58" fmla="*/ 21 w 23"/>
                <a:gd name="T59" fmla="*/ 5 h 23"/>
                <a:gd name="T60" fmla="*/ 18 w 23"/>
                <a:gd name="T61" fmla="*/ 6 h 23"/>
                <a:gd name="T62" fmla="*/ 15 w 23"/>
                <a:gd name="T63" fmla="*/ 4 h 23"/>
                <a:gd name="T64" fmla="*/ 16 w 23"/>
                <a:gd name="T65" fmla="*/ 1 h 23"/>
                <a:gd name="T66" fmla="*/ 15 w 23"/>
                <a:gd name="T67" fmla="*/ 13 h 23"/>
                <a:gd name="T68" fmla="*/ 11 w 23"/>
                <a:gd name="T69" fmla="*/ 15 h 23"/>
                <a:gd name="T70" fmla="*/ 8 w 23"/>
                <a:gd name="T71" fmla="*/ 11 h 23"/>
                <a:gd name="T72" fmla="*/ 13 w 23"/>
                <a:gd name="T73" fmla="*/ 8 h 23"/>
                <a:gd name="T74" fmla="*/ 15 w 23"/>
                <a:gd name="T75"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3">
                  <a:moveTo>
                    <a:pt x="16" y="1"/>
                  </a:moveTo>
                  <a:cubicBezTo>
                    <a:pt x="13" y="0"/>
                    <a:pt x="13" y="0"/>
                    <a:pt x="13" y="0"/>
                  </a:cubicBezTo>
                  <a:cubicBezTo>
                    <a:pt x="12" y="3"/>
                    <a:pt x="12" y="3"/>
                    <a:pt x="12" y="3"/>
                  </a:cubicBezTo>
                  <a:cubicBezTo>
                    <a:pt x="11" y="3"/>
                    <a:pt x="10" y="3"/>
                    <a:pt x="9" y="4"/>
                  </a:cubicBezTo>
                  <a:cubicBezTo>
                    <a:pt x="7" y="1"/>
                    <a:pt x="7" y="1"/>
                    <a:pt x="7" y="1"/>
                  </a:cubicBezTo>
                  <a:cubicBezTo>
                    <a:pt x="5" y="3"/>
                    <a:pt x="5" y="3"/>
                    <a:pt x="5" y="3"/>
                  </a:cubicBezTo>
                  <a:cubicBezTo>
                    <a:pt x="6" y="6"/>
                    <a:pt x="6" y="6"/>
                    <a:pt x="6" y="6"/>
                  </a:cubicBezTo>
                  <a:cubicBezTo>
                    <a:pt x="5" y="6"/>
                    <a:pt x="5" y="7"/>
                    <a:pt x="4" y="8"/>
                  </a:cubicBezTo>
                  <a:cubicBezTo>
                    <a:pt x="1" y="8"/>
                    <a:pt x="1" y="8"/>
                    <a:pt x="1" y="8"/>
                  </a:cubicBezTo>
                  <a:cubicBezTo>
                    <a:pt x="0" y="11"/>
                    <a:pt x="0" y="11"/>
                    <a:pt x="0" y="11"/>
                  </a:cubicBezTo>
                  <a:cubicBezTo>
                    <a:pt x="3" y="11"/>
                    <a:pt x="3" y="11"/>
                    <a:pt x="3" y="11"/>
                  </a:cubicBezTo>
                  <a:cubicBezTo>
                    <a:pt x="3" y="13"/>
                    <a:pt x="3" y="14"/>
                    <a:pt x="4" y="15"/>
                  </a:cubicBezTo>
                  <a:cubicBezTo>
                    <a:pt x="1" y="16"/>
                    <a:pt x="1" y="16"/>
                    <a:pt x="1" y="16"/>
                  </a:cubicBezTo>
                  <a:cubicBezTo>
                    <a:pt x="3" y="19"/>
                    <a:pt x="3" y="19"/>
                    <a:pt x="3" y="19"/>
                  </a:cubicBezTo>
                  <a:cubicBezTo>
                    <a:pt x="5" y="18"/>
                    <a:pt x="5" y="18"/>
                    <a:pt x="5" y="18"/>
                  </a:cubicBezTo>
                  <a:cubicBezTo>
                    <a:pt x="6" y="18"/>
                    <a:pt x="7" y="19"/>
                    <a:pt x="8" y="20"/>
                  </a:cubicBezTo>
                  <a:cubicBezTo>
                    <a:pt x="7" y="23"/>
                    <a:pt x="7" y="23"/>
                    <a:pt x="7" y="23"/>
                  </a:cubicBezTo>
                  <a:cubicBezTo>
                    <a:pt x="11" y="23"/>
                    <a:pt x="11" y="23"/>
                    <a:pt x="11" y="23"/>
                  </a:cubicBezTo>
                  <a:cubicBezTo>
                    <a:pt x="11" y="20"/>
                    <a:pt x="11" y="20"/>
                    <a:pt x="11" y="20"/>
                  </a:cubicBezTo>
                  <a:cubicBezTo>
                    <a:pt x="12" y="20"/>
                    <a:pt x="14" y="20"/>
                    <a:pt x="15" y="20"/>
                  </a:cubicBezTo>
                  <a:cubicBezTo>
                    <a:pt x="16" y="23"/>
                    <a:pt x="16" y="23"/>
                    <a:pt x="16" y="23"/>
                  </a:cubicBezTo>
                  <a:cubicBezTo>
                    <a:pt x="19" y="21"/>
                    <a:pt x="19" y="21"/>
                    <a:pt x="19" y="21"/>
                  </a:cubicBezTo>
                  <a:cubicBezTo>
                    <a:pt x="17" y="18"/>
                    <a:pt x="17" y="18"/>
                    <a:pt x="17" y="18"/>
                  </a:cubicBezTo>
                  <a:cubicBezTo>
                    <a:pt x="18" y="18"/>
                    <a:pt x="19" y="17"/>
                    <a:pt x="20" y="16"/>
                  </a:cubicBezTo>
                  <a:cubicBezTo>
                    <a:pt x="23" y="16"/>
                    <a:pt x="23" y="16"/>
                    <a:pt x="23" y="16"/>
                  </a:cubicBezTo>
                  <a:cubicBezTo>
                    <a:pt x="23" y="13"/>
                    <a:pt x="23" y="13"/>
                    <a:pt x="23" y="13"/>
                  </a:cubicBezTo>
                  <a:cubicBezTo>
                    <a:pt x="20" y="12"/>
                    <a:pt x="20" y="12"/>
                    <a:pt x="20" y="12"/>
                  </a:cubicBezTo>
                  <a:cubicBezTo>
                    <a:pt x="20" y="11"/>
                    <a:pt x="20" y="10"/>
                    <a:pt x="20" y="9"/>
                  </a:cubicBezTo>
                  <a:cubicBezTo>
                    <a:pt x="23" y="7"/>
                    <a:pt x="23" y="7"/>
                    <a:pt x="23" y="7"/>
                  </a:cubicBezTo>
                  <a:cubicBezTo>
                    <a:pt x="21" y="5"/>
                    <a:pt x="21" y="5"/>
                    <a:pt x="21" y="5"/>
                  </a:cubicBezTo>
                  <a:cubicBezTo>
                    <a:pt x="18" y="6"/>
                    <a:pt x="18" y="6"/>
                    <a:pt x="18" y="6"/>
                  </a:cubicBezTo>
                  <a:cubicBezTo>
                    <a:pt x="17" y="5"/>
                    <a:pt x="16" y="5"/>
                    <a:pt x="15" y="4"/>
                  </a:cubicBezTo>
                  <a:cubicBezTo>
                    <a:pt x="16" y="1"/>
                    <a:pt x="16" y="1"/>
                    <a:pt x="16" y="1"/>
                  </a:cubicBezTo>
                  <a:close/>
                  <a:moveTo>
                    <a:pt x="15" y="13"/>
                  </a:moveTo>
                  <a:cubicBezTo>
                    <a:pt x="15" y="15"/>
                    <a:pt x="13" y="16"/>
                    <a:pt x="11" y="15"/>
                  </a:cubicBezTo>
                  <a:cubicBezTo>
                    <a:pt x="9" y="15"/>
                    <a:pt x="8" y="13"/>
                    <a:pt x="8" y="11"/>
                  </a:cubicBezTo>
                  <a:cubicBezTo>
                    <a:pt x="9" y="9"/>
                    <a:pt x="11" y="8"/>
                    <a:pt x="13" y="8"/>
                  </a:cubicBezTo>
                  <a:cubicBezTo>
                    <a:pt x="15" y="9"/>
                    <a:pt x="16" y="11"/>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2" name="Freeform 333"/>
            <p:cNvSpPr>
              <a:spLocks noEditPoints="1"/>
            </p:cNvSpPr>
            <p:nvPr/>
          </p:nvSpPr>
          <p:spPr bwMode="auto">
            <a:xfrm flipH="1">
              <a:off x="8188729" y="3464613"/>
              <a:ext cx="1723865" cy="1674533"/>
            </a:xfrm>
            <a:custGeom>
              <a:avLst/>
              <a:gdLst>
                <a:gd name="T0" fmla="*/ 57 w 58"/>
                <a:gd name="T1" fmla="*/ 22 h 58"/>
                <a:gd name="T2" fmla="*/ 49 w 58"/>
                <a:gd name="T3" fmla="*/ 22 h 58"/>
                <a:gd name="T4" fmla="*/ 51 w 58"/>
                <a:gd name="T5" fmla="*/ 12 h 58"/>
                <a:gd name="T6" fmla="*/ 51 w 58"/>
                <a:gd name="T7" fmla="*/ 9 h 58"/>
                <a:gd name="T8" fmla="*/ 48 w 58"/>
                <a:gd name="T9" fmla="*/ 9 h 58"/>
                <a:gd name="T10" fmla="*/ 38 w 58"/>
                <a:gd name="T11" fmla="*/ 10 h 58"/>
                <a:gd name="T12" fmla="*/ 40 w 58"/>
                <a:gd name="T13" fmla="*/ 2 h 58"/>
                <a:gd name="T14" fmla="*/ 37 w 58"/>
                <a:gd name="T15" fmla="*/ 1 h 58"/>
                <a:gd name="T16" fmla="*/ 33 w 58"/>
                <a:gd name="T17" fmla="*/ 8 h 58"/>
                <a:gd name="T18" fmla="*/ 26 w 58"/>
                <a:gd name="T19" fmla="*/ 1 h 58"/>
                <a:gd name="T20" fmla="*/ 23 w 58"/>
                <a:gd name="T21" fmla="*/ 0 h 58"/>
                <a:gd name="T22" fmla="*/ 21 w 58"/>
                <a:gd name="T23" fmla="*/ 2 h 58"/>
                <a:gd name="T24" fmla="*/ 17 w 58"/>
                <a:gd name="T25" fmla="*/ 11 h 58"/>
                <a:gd name="T26" fmla="*/ 11 w 58"/>
                <a:gd name="T27" fmla="*/ 6 h 58"/>
                <a:gd name="T28" fmla="*/ 9 w 58"/>
                <a:gd name="T29" fmla="*/ 8 h 58"/>
                <a:gd name="T30" fmla="*/ 13 w 58"/>
                <a:gd name="T31" fmla="*/ 15 h 58"/>
                <a:gd name="T32" fmla="*/ 4 w 58"/>
                <a:gd name="T33" fmla="*/ 18 h 58"/>
                <a:gd name="T34" fmla="*/ 1 w 58"/>
                <a:gd name="T35" fmla="*/ 19 h 58"/>
                <a:gd name="T36" fmla="*/ 2 w 58"/>
                <a:gd name="T37" fmla="*/ 22 h 58"/>
                <a:gd name="T38" fmla="*/ 8 w 58"/>
                <a:gd name="T39" fmla="*/ 30 h 58"/>
                <a:gd name="T40" fmla="*/ 0 w 58"/>
                <a:gd name="T41" fmla="*/ 33 h 58"/>
                <a:gd name="T42" fmla="*/ 1 w 58"/>
                <a:gd name="T43" fmla="*/ 36 h 58"/>
                <a:gd name="T44" fmla="*/ 9 w 58"/>
                <a:gd name="T45" fmla="*/ 36 h 58"/>
                <a:gd name="T46" fmla="*/ 7 w 58"/>
                <a:gd name="T47" fmla="*/ 45 h 58"/>
                <a:gd name="T48" fmla="*/ 7 w 58"/>
                <a:gd name="T49" fmla="*/ 48 h 58"/>
                <a:gd name="T50" fmla="*/ 10 w 58"/>
                <a:gd name="T51" fmla="*/ 49 h 58"/>
                <a:gd name="T52" fmla="*/ 20 w 58"/>
                <a:gd name="T53" fmla="*/ 48 h 58"/>
                <a:gd name="T54" fmla="*/ 18 w 58"/>
                <a:gd name="T55" fmla="*/ 56 h 58"/>
                <a:gd name="T56" fmla="*/ 21 w 58"/>
                <a:gd name="T57" fmla="*/ 57 h 58"/>
                <a:gd name="T58" fmla="*/ 25 w 58"/>
                <a:gd name="T59" fmla="*/ 50 h 58"/>
                <a:gd name="T60" fmla="*/ 32 w 58"/>
                <a:gd name="T61" fmla="*/ 56 h 58"/>
                <a:gd name="T62" fmla="*/ 35 w 58"/>
                <a:gd name="T63" fmla="*/ 58 h 58"/>
                <a:gd name="T64" fmla="*/ 37 w 58"/>
                <a:gd name="T65" fmla="*/ 55 h 58"/>
                <a:gd name="T66" fmla="*/ 41 w 58"/>
                <a:gd name="T67" fmla="*/ 47 h 58"/>
                <a:gd name="T68" fmla="*/ 47 w 58"/>
                <a:gd name="T69" fmla="*/ 52 h 58"/>
                <a:gd name="T70" fmla="*/ 49 w 58"/>
                <a:gd name="T71" fmla="*/ 50 h 58"/>
                <a:gd name="T72" fmla="*/ 45 w 58"/>
                <a:gd name="T73" fmla="*/ 43 h 58"/>
                <a:gd name="T74" fmla="*/ 54 w 58"/>
                <a:gd name="T75" fmla="*/ 40 h 58"/>
                <a:gd name="T76" fmla="*/ 57 w 58"/>
                <a:gd name="T77" fmla="*/ 38 h 58"/>
                <a:gd name="T78" fmla="*/ 56 w 58"/>
                <a:gd name="T79" fmla="*/ 35 h 58"/>
                <a:gd name="T80" fmla="*/ 50 w 58"/>
                <a:gd name="T81" fmla="*/ 28 h 58"/>
                <a:gd name="T82" fmla="*/ 58 w 58"/>
                <a:gd name="T83" fmla="*/ 25 h 58"/>
                <a:gd name="T84" fmla="*/ 32 w 58"/>
                <a:gd name="T85" fmla="*/ 44 h 58"/>
                <a:gd name="T86" fmla="*/ 26 w 58"/>
                <a:gd name="T87" fmla="*/ 13 h 58"/>
                <a:gd name="T88" fmla="*/ 32 w 58"/>
                <a:gd name="T8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 h="58">
                  <a:moveTo>
                    <a:pt x="58" y="23"/>
                  </a:moveTo>
                  <a:cubicBezTo>
                    <a:pt x="58" y="22"/>
                    <a:pt x="57" y="22"/>
                    <a:pt x="57" y="22"/>
                  </a:cubicBezTo>
                  <a:cubicBezTo>
                    <a:pt x="57" y="21"/>
                    <a:pt x="56" y="21"/>
                    <a:pt x="56" y="21"/>
                  </a:cubicBezTo>
                  <a:cubicBezTo>
                    <a:pt x="55" y="21"/>
                    <a:pt x="52" y="22"/>
                    <a:pt x="49" y="22"/>
                  </a:cubicBezTo>
                  <a:cubicBezTo>
                    <a:pt x="48" y="20"/>
                    <a:pt x="48" y="19"/>
                    <a:pt x="47" y="17"/>
                  </a:cubicBezTo>
                  <a:cubicBezTo>
                    <a:pt x="49" y="15"/>
                    <a:pt x="51" y="13"/>
                    <a:pt x="51" y="12"/>
                  </a:cubicBezTo>
                  <a:cubicBezTo>
                    <a:pt x="52" y="12"/>
                    <a:pt x="52" y="11"/>
                    <a:pt x="52" y="11"/>
                  </a:cubicBezTo>
                  <a:cubicBezTo>
                    <a:pt x="52" y="10"/>
                    <a:pt x="51" y="10"/>
                    <a:pt x="51" y="9"/>
                  </a:cubicBezTo>
                  <a:cubicBezTo>
                    <a:pt x="51" y="9"/>
                    <a:pt x="50" y="9"/>
                    <a:pt x="50" y="9"/>
                  </a:cubicBezTo>
                  <a:cubicBezTo>
                    <a:pt x="49" y="8"/>
                    <a:pt x="49" y="9"/>
                    <a:pt x="48" y="9"/>
                  </a:cubicBezTo>
                  <a:cubicBezTo>
                    <a:pt x="48" y="9"/>
                    <a:pt x="45" y="11"/>
                    <a:pt x="43" y="13"/>
                  </a:cubicBezTo>
                  <a:cubicBezTo>
                    <a:pt x="42" y="11"/>
                    <a:pt x="40" y="10"/>
                    <a:pt x="38" y="10"/>
                  </a:cubicBezTo>
                  <a:cubicBezTo>
                    <a:pt x="39" y="7"/>
                    <a:pt x="40" y="4"/>
                    <a:pt x="40" y="3"/>
                  </a:cubicBezTo>
                  <a:cubicBezTo>
                    <a:pt x="40" y="3"/>
                    <a:pt x="40" y="2"/>
                    <a:pt x="40" y="2"/>
                  </a:cubicBezTo>
                  <a:cubicBezTo>
                    <a:pt x="39" y="1"/>
                    <a:pt x="39" y="1"/>
                    <a:pt x="38" y="1"/>
                  </a:cubicBezTo>
                  <a:cubicBezTo>
                    <a:pt x="38" y="1"/>
                    <a:pt x="37" y="1"/>
                    <a:pt x="37" y="1"/>
                  </a:cubicBezTo>
                  <a:cubicBezTo>
                    <a:pt x="36" y="1"/>
                    <a:pt x="36" y="2"/>
                    <a:pt x="36" y="2"/>
                  </a:cubicBezTo>
                  <a:cubicBezTo>
                    <a:pt x="35" y="3"/>
                    <a:pt x="34" y="5"/>
                    <a:pt x="33" y="8"/>
                  </a:cubicBezTo>
                  <a:cubicBezTo>
                    <a:pt x="31" y="7"/>
                    <a:pt x="29" y="7"/>
                    <a:pt x="28" y="7"/>
                  </a:cubicBezTo>
                  <a:cubicBezTo>
                    <a:pt x="27" y="5"/>
                    <a:pt x="26" y="2"/>
                    <a:pt x="26" y="1"/>
                  </a:cubicBezTo>
                  <a:cubicBezTo>
                    <a:pt x="26" y="1"/>
                    <a:pt x="25" y="0"/>
                    <a:pt x="25" y="0"/>
                  </a:cubicBezTo>
                  <a:cubicBezTo>
                    <a:pt x="24" y="0"/>
                    <a:pt x="24" y="0"/>
                    <a:pt x="23" y="0"/>
                  </a:cubicBezTo>
                  <a:cubicBezTo>
                    <a:pt x="23" y="0"/>
                    <a:pt x="22" y="0"/>
                    <a:pt x="22" y="1"/>
                  </a:cubicBezTo>
                  <a:cubicBezTo>
                    <a:pt x="21" y="1"/>
                    <a:pt x="21" y="2"/>
                    <a:pt x="21" y="2"/>
                  </a:cubicBezTo>
                  <a:cubicBezTo>
                    <a:pt x="21" y="3"/>
                    <a:pt x="22" y="6"/>
                    <a:pt x="22" y="8"/>
                  </a:cubicBezTo>
                  <a:cubicBezTo>
                    <a:pt x="20" y="9"/>
                    <a:pt x="18" y="10"/>
                    <a:pt x="17" y="11"/>
                  </a:cubicBezTo>
                  <a:cubicBezTo>
                    <a:pt x="15" y="9"/>
                    <a:pt x="13" y="7"/>
                    <a:pt x="13" y="7"/>
                  </a:cubicBezTo>
                  <a:cubicBezTo>
                    <a:pt x="12" y="6"/>
                    <a:pt x="12" y="6"/>
                    <a:pt x="11" y="6"/>
                  </a:cubicBezTo>
                  <a:cubicBezTo>
                    <a:pt x="10" y="6"/>
                    <a:pt x="10" y="6"/>
                    <a:pt x="10" y="7"/>
                  </a:cubicBezTo>
                  <a:cubicBezTo>
                    <a:pt x="9" y="7"/>
                    <a:pt x="9" y="8"/>
                    <a:pt x="9" y="8"/>
                  </a:cubicBezTo>
                  <a:cubicBezTo>
                    <a:pt x="9" y="9"/>
                    <a:pt x="9" y="9"/>
                    <a:pt x="9" y="10"/>
                  </a:cubicBezTo>
                  <a:cubicBezTo>
                    <a:pt x="9" y="10"/>
                    <a:pt x="11" y="13"/>
                    <a:pt x="13" y="15"/>
                  </a:cubicBezTo>
                  <a:cubicBezTo>
                    <a:pt x="12" y="16"/>
                    <a:pt x="11" y="18"/>
                    <a:pt x="10" y="19"/>
                  </a:cubicBezTo>
                  <a:cubicBezTo>
                    <a:pt x="7" y="19"/>
                    <a:pt x="4" y="18"/>
                    <a:pt x="4" y="18"/>
                  </a:cubicBezTo>
                  <a:cubicBezTo>
                    <a:pt x="3" y="18"/>
                    <a:pt x="3" y="18"/>
                    <a:pt x="2" y="18"/>
                  </a:cubicBezTo>
                  <a:cubicBezTo>
                    <a:pt x="2" y="19"/>
                    <a:pt x="1" y="19"/>
                    <a:pt x="1" y="19"/>
                  </a:cubicBezTo>
                  <a:cubicBezTo>
                    <a:pt x="1" y="20"/>
                    <a:pt x="1" y="21"/>
                    <a:pt x="1" y="21"/>
                  </a:cubicBezTo>
                  <a:cubicBezTo>
                    <a:pt x="1" y="22"/>
                    <a:pt x="2" y="22"/>
                    <a:pt x="2" y="22"/>
                  </a:cubicBezTo>
                  <a:cubicBezTo>
                    <a:pt x="3" y="23"/>
                    <a:pt x="6" y="24"/>
                    <a:pt x="8" y="25"/>
                  </a:cubicBezTo>
                  <a:cubicBezTo>
                    <a:pt x="8" y="27"/>
                    <a:pt x="8" y="28"/>
                    <a:pt x="8" y="30"/>
                  </a:cubicBezTo>
                  <a:cubicBezTo>
                    <a:pt x="5" y="31"/>
                    <a:pt x="2" y="32"/>
                    <a:pt x="2" y="32"/>
                  </a:cubicBezTo>
                  <a:cubicBezTo>
                    <a:pt x="1" y="32"/>
                    <a:pt x="1" y="33"/>
                    <a:pt x="0" y="33"/>
                  </a:cubicBezTo>
                  <a:cubicBezTo>
                    <a:pt x="0" y="34"/>
                    <a:pt x="0" y="34"/>
                    <a:pt x="0" y="35"/>
                  </a:cubicBezTo>
                  <a:cubicBezTo>
                    <a:pt x="0" y="35"/>
                    <a:pt x="1" y="36"/>
                    <a:pt x="1" y="36"/>
                  </a:cubicBezTo>
                  <a:cubicBezTo>
                    <a:pt x="1" y="36"/>
                    <a:pt x="2" y="37"/>
                    <a:pt x="3" y="37"/>
                  </a:cubicBezTo>
                  <a:cubicBezTo>
                    <a:pt x="3" y="36"/>
                    <a:pt x="6" y="36"/>
                    <a:pt x="9" y="36"/>
                  </a:cubicBezTo>
                  <a:cubicBezTo>
                    <a:pt x="10" y="38"/>
                    <a:pt x="11" y="39"/>
                    <a:pt x="11" y="41"/>
                  </a:cubicBezTo>
                  <a:cubicBezTo>
                    <a:pt x="10" y="43"/>
                    <a:pt x="7" y="45"/>
                    <a:pt x="7" y="45"/>
                  </a:cubicBezTo>
                  <a:cubicBezTo>
                    <a:pt x="7" y="46"/>
                    <a:pt x="6" y="46"/>
                    <a:pt x="6" y="47"/>
                  </a:cubicBezTo>
                  <a:cubicBezTo>
                    <a:pt x="6" y="47"/>
                    <a:pt x="7" y="48"/>
                    <a:pt x="7" y="48"/>
                  </a:cubicBezTo>
                  <a:cubicBezTo>
                    <a:pt x="7" y="49"/>
                    <a:pt x="8" y="49"/>
                    <a:pt x="8" y="49"/>
                  </a:cubicBezTo>
                  <a:cubicBezTo>
                    <a:pt x="9" y="49"/>
                    <a:pt x="10" y="49"/>
                    <a:pt x="10" y="49"/>
                  </a:cubicBezTo>
                  <a:cubicBezTo>
                    <a:pt x="10" y="48"/>
                    <a:pt x="13" y="47"/>
                    <a:pt x="15" y="45"/>
                  </a:cubicBezTo>
                  <a:cubicBezTo>
                    <a:pt x="17" y="46"/>
                    <a:pt x="18" y="47"/>
                    <a:pt x="20" y="48"/>
                  </a:cubicBezTo>
                  <a:cubicBezTo>
                    <a:pt x="19" y="51"/>
                    <a:pt x="18" y="54"/>
                    <a:pt x="18" y="54"/>
                  </a:cubicBezTo>
                  <a:cubicBezTo>
                    <a:pt x="18" y="55"/>
                    <a:pt x="18" y="55"/>
                    <a:pt x="18" y="56"/>
                  </a:cubicBezTo>
                  <a:cubicBezTo>
                    <a:pt x="19" y="56"/>
                    <a:pt x="19" y="57"/>
                    <a:pt x="20" y="57"/>
                  </a:cubicBezTo>
                  <a:cubicBezTo>
                    <a:pt x="20" y="57"/>
                    <a:pt x="21" y="57"/>
                    <a:pt x="21" y="57"/>
                  </a:cubicBezTo>
                  <a:cubicBezTo>
                    <a:pt x="22" y="57"/>
                    <a:pt x="22" y="56"/>
                    <a:pt x="22" y="56"/>
                  </a:cubicBezTo>
                  <a:cubicBezTo>
                    <a:pt x="23" y="55"/>
                    <a:pt x="24" y="53"/>
                    <a:pt x="25" y="50"/>
                  </a:cubicBezTo>
                  <a:cubicBezTo>
                    <a:pt x="27" y="51"/>
                    <a:pt x="29" y="51"/>
                    <a:pt x="31" y="51"/>
                  </a:cubicBezTo>
                  <a:cubicBezTo>
                    <a:pt x="31" y="53"/>
                    <a:pt x="32" y="56"/>
                    <a:pt x="32" y="56"/>
                  </a:cubicBezTo>
                  <a:cubicBezTo>
                    <a:pt x="32" y="57"/>
                    <a:pt x="33" y="57"/>
                    <a:pt x="33" y="58"/>
                  </a:cubicBezTo>
                  <a:cubicBezTo>
                    <a:pt x="34" y="58"/>
                    <a:pt x="34" y="58"/>
                    <a:pt x="35" y="58"/>
                  </a:cubicBezTo>
                  <a:cubicBezTo>
                    <a:pt x="35" y="58"/>
                    <a:pt x="36" y="57"/>
                    <a:pt x="36" y="57"/>
                  </a:cubicBezTo>
                  <a:cubicBezTo>
                    <a:pt x="37" y="56"/>
                    <a:pt x="37" y="56"/>
                    <a:pt x="37" y="55"/>
                  </a:cubicBezTo>
                  <a:cubicBezTo>
                    <a:pt x="37" y="55"/>
                    <a:pt x="36" y="52"/>
                    <a:pt x="36" y="49"/>
                  </a:cubicBezTo>
                  <a:cubicBezTo>
                    <a:pt x="38" y="49"/>
                    <a:pt x="40" y="48"/>
                    <a:pt x="41" y="47"/>
                  </a:cubicBezTo>
                  <a:cubicBezTo>
                    <a:pt x="43" y="49"/>
                    <a:pt x="45" y="51"/>
                    <a:pt x="46" y="51"/>
                  </a:cubicBezTo>
                  <a:cubicBezTo>
                    <a:pt x="46" y="51"/>
                    <a:pt x="47" y="52"/>
                    <a:pt x="47" y="52"/>
                  </a:cubicBezTo>
                  <a:cubicBezTo>
                    <a:pt x="48" y="52"/>
                    <a:pt x="48" y="51"/>
                    <a:pt x="49" y="51"/>
                  </a:cubicBezTo>
                  <a:cubicBezTo>
                    <a:pt x="49" y="51"/>
                    <a:pt x="49" y="50"/>
                    <a:pt x="49" y="50"/>
                  </a:cubicBezTo>
                  <a:cubicBezTo>
                    <a:pt x="49" y="49"/>
                    <a:pt x="49" y="48"/>
                    <a:pt x="49" y="48"/>
                  </a:cubicBezTo>
                  <a:cubicBezTo>
                    <a:pt x="49" y="47"/>
                    <a:pt x="47" y="45"/>
                    <a:pt x="45" y="43"/>
                  </a:cubicBezTo>
                  <a:cubicBezTo>
                    <a:pt x="46" y="41"/>
                    <a:pt x="47" y="40"/>
                    <a:pt x="48" y="38"/>
                  </a:cubicBezTo>
                  <a:cubicBezTo>
                    <a:pt x="51" y="39"/>
                    <a:pt x="54" y="40"/>
                    <a:pt x="54" y="40"/>
                  </a:cubicBezTo>
                  <a:cubicBezTo>
                    <a:pt x="55" y="40"/>
                    <a:pt x="55" y="40"/>
                    <a:pt x="56" y="39"/>
                  </a:cubicBezTo>
                  <a:cubicBezTo>
                    <a:pt x="56" y="39"/>
                    <a:pt x="57" y="39"/>
                    <a:pt x="57" y="38"/>
                  </a:cubicBezTo>
                  <a:cubicBezTo>
                    <a:pt x="57" y="38"/>
                    <a:pt x="57" y="37"/>
                    <a:pt x="57" y="37"/>
                  </a:cubicBezTo>
                  <a:cubicBezTo>
                    <a:pt x="57" y="36"/>
                    <a:pt x="56" y="36"/>
                    <a:pt x="56" y="35"/>
                  </a:cubicBezTo>
                  <a:cubicBezTo>
                    <a:pt x="55" y="35"/>
                    <a:pt x="52" y="34"/>
                    <a:pt x="50" y="33"/>
                  </a:cubicBezTo>
                  <a:cubicBezTo>
                    <a:pt x="50" y="31"/>
                    <a:pt x="50" y="29"/>
                    <a:pt x="50" y="28"/>
                  </a:cubicBezTo>
                  <a:cubicBezTo>
                    <a:pt x="53" y="27"/>
                    <a:pt x="56" y="26"/>
                    <a:pt x="56" y="26"/>
                  </a:cubicBezTo>
                  <a:cubicBezTo>
                    <a:pt x="57" y="25"/>
                    <a:pt x="57" y="25"/>
                    <a:pt x="58" y="25"/>
                  </a:cubicBezTo>
                  <a:cubicBezTo>
                    <a:pt x="58" y="24"/>
                    <a:pt x="58" y="24"/>
                    <a:pt x="58" y="23"/>
                  </a:cubicBezTo>
                  <a:close/>
                  <a:moveTo>
                    <a:pt x="32" y="44"/>
                  </a:moveTo>
                  <a:cubicBezTo>
                    <a:pt x="24" y="46"/>
                    <a:pt x="16" y="41"/>
                    <a:pt x="14" y="32"/>
                  </a:cubicBezTo>
                  <a:cubicBezTo>
                    <a:pt x="12" y="23"/>
                    <a:pt x="18" y="15"/>
                    <a:pt x="26" y="13"/>
                  </a:cubicBezTo>
                  <a:cubicBezTo>
                    <a:pt x="34" y="12"/>
                    <a:pt x="42" y="17"/>
                    <a:pt x="44" y="26"/>
                  </a:cubicBezTo>
                  <a:cubicBezTo>
                    <a:pt x="46" y="34"/>
                    <a:pt x="40" y="43"/>
                    <a:pt x="3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3" name="Freeform 334"/>
            <p:cNvSpPr>
              <a:spLocks noEditPoints="1"/>
            </p:cNvSpPr>
            <p:nvPr/>
          </p:nvSpPr>
          <p:spPr bwMode="auto">
            <a:xfrm flipH="1">
              <a:off x="8723721" y="3955425"/>
              <a:ext cx="653880" cy="664039"/>
            </a:xfrm>
            <a:custGeom>
              <a:avLst/>
              <a:gdLst>
                <a:gd name="T0" fmla="*/ 9 w 22"/>
                <a:gd name="T1" fmla="*/ 2 h 23"/>
                <a:gd name="T2" fmla="*/ 1 w 22"/>
                <a:gd name="T3" fmla="*/ 14 h 23"/>
                <a:gd name="T4" fmla="*/ 13 w 22"/>
                <a:gd name="T5" fmla="*/ 22 h 23"/>
                <a:gd name="T6" fmla="*/ 21 w 22"/>
                <a:gd name="T7" fmla="*/ 10 h 23"/>
                <a:gd name="T8" fmla="*/ 9 w 22"/>
                <a:gd name="T9" fmla="*/ 2 h 23"/>
                <a:gd name="T10" fmla="*/ 12 w 22"/>
                <a:gd name="T11" fmla="*/ 17 h 23"/>
                <a:gd name="T12" fmla="*/ 6 w 22"/>
                <a:gd name="T13" fmla="*/ 13 h 23"/>
                <a:gd name="T14" fmla="*/ 10 w 22"/>
                <a:gd name="T15" fmla="*/ 7 h 23"/>
                <a:gd name="T16" fmla="*/ 16 w 22"/>
                <a:gd name="T17" fmla="*/ 11 h 23"/>
                <a:gd name="T18" fmla="*/ 12 w 22"/>
                <a:gd name="T19"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3">
                  <a:moveTo>
                    <a:pt x="9" y="2"/>
                  </a:moveTo>
                  <a:cubicBezTo>
                    <a:pt x="3" y="3"/>
                    <a:pt x="0" y="8"/>
                    <a:pt x="1" y="14"/>
                  </a:cubicBezTo>
                  <a:cubicBezTo>
                    <a:pt x="2" y="20"/>
                    <a:pt x="7" y="23"/>
                    <a:pt x="13" y="22"/>
                  </a:cubicBezTo>
                  <a:cubicBezTo>
                    <a:pt x="19" y="21"/>
                    <a:pt x="22" y="15"/>
                    <a:pt x="21" y="10"/>
                  </a:cubicBezTo>
                  <a:cubicBezTo>
                    <a:pt x="20" y="4"/>
                    <a:pt x="15" y="0"/>
                    <a:pt x="9" y="2"/>
                  </a:cubicBezTo>
                  <a:close/>
                  <a:moveTo>
                    <a:pt x="12" y="17"/>
                  </a:moveTo>
                  <a:cubicBezTo>
                    <a:pt x="9" y="18"/>
                    <a:pt x="6" y="16"/>
                    <a:pt x="6" y="13"/>
                  </a:cubicBezTo>
                  <a:cubicBezTo>
                    <a:pt x="5" y="10"/>
                    <a:pt x="7" y="7"/>
                    <a:pt x="10" y="7"/>
                  </a:cubicBezTo>
                  <a:cubicBezTo>
                    <a:pt x="13" y="6"/>
                    <a:pt x="16" y="8"/>
                    <a:pt x="16" y="11"/>
                  </a:cubicBezTo>
                  <a:cubicBezTo>
                    <a:pt x="17" y="14"/>
                    <a:pt x="15" y="16"/>
                    <a:pt x="12"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4" name="Freeform 336"/>
            <p:cNvSpPr>
              <a:spLocks noEditPoints="1"/>
            </p:cNvSpPr>
            <p:nvPr/>
          </p:nvSpPr>
          <p:spPr bwMode="auto">
            <a:xfrm flipH="1">
              <a:off x="9418637" y="6493811"/>
              <a:ext cx="832211" cy="779524"/>
            </a:xfrm>
            <a:custGeom>
              <a:avLst/>
              <a:gdLst>
                <a:gd name="T0" fmla="*/ 19 w 28"/>
                <a:gd name="T1" fmla="*/ 1 h 27"/>
                <a:gd name="T2" fmla="*/ 15 w 28"/>
                <a:gd name="T3" fmla="*/ 0 h 27"/>
                <a:gd name="T4" fmla="*/ 14 w 28"/>
                <a:gd name="T5" fmla="*/ 4 h 27"/>
                <a:gd name="T6" fmla="*/ 10 w 28"/>
                <a:gd name="T7" fmla="*/ 4 h 27"/>
                <a:gd name="T8" fmla="*/ 9 w 28"/>
                <a:gd name="T9" fmla="*/ 1 h 27"/>
                <a:gd name="T10" fmla="*/ 5 w 28"/>
                <a:gd name="T11" fmla="*/ 3 h 27"/>
                <a:gd name="T12" fmla="*/ 7 w 28"/>
                <a:gd name="T13" fmla="*/ 6 h 27"/>
                <a:gd name="T14" fmla="*/ 5 w 28"/>
                <a:gd name="T15" fmla="*/ 9 h 27"/>
                <a:gd name="T16" fmla="*/ 1 w 28"/>
                <a:gd name="T17" fmla="*/ 9 h 27"/>
                <a:gd name="T18" fmla="*/ 0 w 28"/>
                <a:gd name="T19" fmla="*/ 12 h 27"/>
                <a:gd name="T20" fmla="*/ 4 w 28"/>
                <a:gd name="T21" fmla="*/ 13 h 27"/>
                <a:gd name="T22" fmla="*/ 4 w 28"/>
                <a:gd name="T23" fmla="*/ 17 h 27"/>
                <a:gd name="T24" fmla="*/ 1 w 28"/>
                <a:gd name="T25" fmla="*/ 19 h 27"/>
                <a:gd name="T26" fmla="*/ 3 w 28"/>
                <a:gd name="T27" fmla="*/ 22 h 27"/>
                <a:gd name="T28" fmla="*/ 6 w 28"/>
                <a:gd name="T29" fmla="*/ 20 h 27"/>
                <a:gd name="T30" fmla="*/ 10 w 28"/>
                <a:gd name="T31" fmla="*/ 23 h 27"/>
                <a:gd name="T32" fmla="*/ 9 w 28"/>
                <a:gd name="T33" fmla="*/ 26 h 27"/>
                <a:gd name="T34" fmla="*/ 12 w 28"/>
                <a:gd name="T35" fmla="*/ 27 h 27"/>
                <a:gd name="T36" fmla="*/ 13 w 28"/>
                <a:gd name="T37" fmla="*/ 24 h 27"/>
                <a:gd name="T38" fmla="*/ 17 w 28"/>
                <a:gd name="T39" fmla="*/ 23 h 27"/>
                <a:gd name="T40" fmla="*/ 19 w 28"/>
                <a:gd name="T41" fmla="*/ 26 h 27"/>
                <a:gd name="T42" fmla="*/ 22 w 28"/>
                <a:gd name="T43" fmla="*/ 24 h 27"/>
                <a:gd name="T44" fmla="*/ 21 w 28"/>
                <a:gd name="T45" fmla="*/ 21 h 27"/>
                <a:gd name="T46" fmla="*/ 23 w 28"/>
                <a:gd name="T47" fmla="*/ 18 h 27"/>
                <a:gd name="T48" fmla="*/ 27 w 28"/>
                <a:gd name="T49" fmla="*/ 19 h 27"/>
                <a:gd name="T50" fmla="*/ 28 w 28"/>
                <a:gd name="T51" fmla="*/ 15 h 27"/>
                <a:gd name="T52" fmla="*/ 24 w 28"/>
                <a:gd name="T53" fmla="*/ 14 h 27"/>
                <a:gd name="T54" fmla="*/ 23 w 28"/>
                <a:gd name="T55" fmla="*/ 10 h 27"/>
                <a:gd name="T56" fmla="*/ 27 w 28"/>
                <a:gd name="T57" fmla="*/ 8 h 27"/>
                <a:gd name="T58" fmla="*/ 25 w 28"/>
                <a:gd name="T59" fmla="*/ 5 h 27"/>
                <a:gd name="T60" fmla="*/ 21 w 28"/>
                <a:gd name="T61" fmla="*/ 7 h 27"/>
                <a:gd name="T62" fmla="*/ 18 w 28"/>
                <a:gd name="T63" fmla="*/ 5 h 27"/>
                <a:gd name="T64" fmla="*/ 19 w 28"/>
                <a:gd name="T65" fmla="*/ 1 h 27"/>
                <a:gd name="T66" fmla="*/ 18 w 28"/>
                <a:gd name="T67" fmla="*/ 15 h 27"/>
                <a:gd name="T68" fmla="*/ 13 w 28"/>
                <a:gd name="T69" fmla="*/ 18 h 27"/>
                <a:gd name="T70" fmla="*/ 10 w 28"/>
                <a:gd name="T71" fmla="*/ 13 h 27"/>
                <a:gd name="T72" fmla="*/ 15 w 28"/>
                <a:gd name="T73" fmla="*/ 10 h 27"/>
                <a:gd name="T74" fmla="*/ 18 w 28"/>
                <a:gd name="T75" fmla="*/ 1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7">
                  <a:moveTo>
                    <a:pt x="19" y="1"/>
                  </a:moveTo>
                  <a:cubicBezTo>
                    <a:pt x="15" y="0"/>
                    <a:pt x="15" y="0"/>
                    <a:pt x="15" y="0"/>
                  </a:cubicBezTo>
                  <a:cubicBezTo>
                    <a:pt x="14" y="4"/>
                    <a:pt x="14" y="4"/>
                    <a:pt x="14" y="4"/>
                  </a:cubicBezTo>
                  <a:cubicBezTo>
                    <a:pt x="13" y="4"/>
                    <a:pt x="12" y="4"/>
                    <a:pt x="10" y="4"/>
                  </a:cubicBezTo>
                  <a:cubicBezTo>
                    <a:pt x="9" y="1"/>
                    <a:pt x="9" y="1"/>
                    <a:pt x="9" y="1"/>
                  </a:cubicBezTo>
                  <a:cubicBezTo>
                    <a:pt x="5" y="3"/>
                    <a:pt x="5" y="3"/>
                    <a:pt x="5" y="3"/>
                  </a:cubicBezTo>
                  <a:cubicBezTo>
                    <a:pt x="7" y="6"/>
                    <a:pt x="7" y="6"/>
                    <a:pt x="7" y="6"/>
                  </a:cubicBezTo>
                  <a:cubicBezTo>
                    <a:pt x="6" y="7"/>
                    <a:pt x="5" y="8"/>
                    <a:pt x="5" y="9"/>
                  </a:cubicBezTo>
                  <a:cubicBezTo>
                    <a:pt x="1" y="9"/>
                    <a:pt x="1" y="9"/>
                    <a:pt x="1" y="9"/>
                  </a:cubicBezTo>
                  <a:cubicBezTo>
                    <a:pt x="0" y="12"/>
                    <a:pt x="0" y="12"/>
                    <a:pt x="0" y="12"/>
                  </a:cubicBezTo>
                  <a:cubicBezTo>
                    <a:pt x="4" y="13"/>
                    <a:pt x="4" y="13"/>
                    <a:pt x="4" y="13"/>
                  </a:cubicBezTo>
                  <a:cubicBezTo>
                    <a:pt x="4" y="15"/>
                    <a:pt x="4" y="16"/>
                    <a:pt x="4" y="17"/>
                  </a:cubicBezTo>
                  <a:cubicBezTo>
                    <a:pt x="1" y="19"/>
                    <a:pt x="1" y="19"/>
                    <a:pt x="1" y="19"/>
                  </a:cubicBezTo>
                  <a:cubicBezTo>
                    <a:pt x="3" y="22"/>
                    <a:pt x="3" y="22"/>
                    <a:pt x="3" y="22"/>
                  </a:cubicBezTo>
                  <a:cubicBezTo>
                    <a:pt x="6" y="20"/>
                    <a:pt x="6" y="20"/>
                    <a:pt x="6" y="20"/>
                  </a:cubicBezTo>
                  <a:cubicBezTo>
                    <a:pt x="7" y="21"/>
                    <a:pt x="8" y="22"/>
                    <a:pt x="10" y="23"/>
                  </a:cubicBezTo>
                  <a:cubicBezTo>
                    <a:pt x="9" y="26"/>
                    <a:pt x="9" y="26"/>
                    <a:pt x="9" y="26"/>
                  </a:cubicBezTo>
                  <a:cubicBezTo>
                    <a:pt x="12" y="27"/>
                    <a:pt x="12" y="27"/>
                    <a:pt x="12" y="27"/>
                  </a:cubicBezTo>
                  <a:cubicBezTo>
                    <a:pt x="13" y="24"/>
                    <a:pt x="13" y="24"/>
                    <a:pt x="13" y="24"/>
                  </a:cubicBezTo>
                  <a:cubicBezTo>
                    <a:pt x="15" y="24"/>
                    <a:pt x="16" y="24"/>
                    <a:pt x="17" y="23"/>
                  </a:cubicBezTo>
                  <a:cubicBezTo>
                    <a:pt x="19" y="26"/>
                    <a:pt x="19" y="26"/>
                    <a:pt x="19" y="26"/>
                  </a:cubicBezTo>
                  <a:cubicBezTo>
                    <a:pt x="22" y="24"/>
                    <a:pt x="22" y="24"/>
                    <a:pt x="22" y="24"/>
                  </a:cubicBezTo>
                  <a:cubicBezTo>
                    <a:pt x="21" y="21"/>
                    <a:pt x="21" y="21"/>
                    <a:pt x="21" y="21"/>
                  </a:cubicBezTo>
                  <a:cubicBezTo>
                    <a:pt x="22" y="20"/>
                    <a:pt x="22" y="19"/>
                    <a:pt x="23" y="18"/>
                  </a:cubicBezTo>
                  <a:cubicBezTo>
                    <a:pt x="27" y="19"/>
                    <a:pt x="27" y="19"/>
                    <a:pt x="27" y="19"/>
                  </a:cubicBezTo>
                  <a:cubicBezTo>
                    <a:pt x="28" y="15"/>
                    <a:pt x="28" y="15"/>
                    <a:pt x="28" y="15"/>
                  </a:cubicBezTo>
                  <a:cubicBezTo>
                    <a:pt x="24" y="14"/>
                    <a:pt x="24" y="14"/>
                    <a:pt x="24" y="14"/>
                  </a:cubicBezTo>
                  <a:cubicBezTo>
                    <a:pt x="24" y="13"/>
                    <a:pt x="24" y="12"/>
                    <a:pt x="23" y="10"/>
                  </a:cubicBezTo>
                  <a:cubicBezTo>
                    <a:pt x="27" y="8"/>
                    <a:pt x="27" y="8"/>
                    <a:pt x="27" y="8"/>
                  </a:cubicBezTo>
                  <a:cubicBezTo>
                    <a:pt x="25" y="5"/>
                    <a:pt x="25" y="5"/>
                    <a:pt x="25" y="5"/>
                  </a:cubicBezTo>
                  <a:cubicBezTo>
                    <a:pt x="21" y="7"/>
                    <a:pt x="21" y="7"/>
                    <a:pt x="21" y="7"/>
                  </a:cubicBezTo>
                  <a:cubicBezTo>
                    <a:pt x="20" y="6"/>
                    <a:pt x="19" y="5"/>
                    <a:pt x="18" y="5"/>
                  </a:cubicBezTo>
                  <a:cubicBezTo>
                    <a:pt x="19" y="1"/>
                    <a:pt x="19" y="1"/>
                    <a:pt x="19" y="1"/>
                  </a:cubicBezTo>
                  <a:close/>
                  <a:moveTo>
                    <a:pt x="18" y="15"/>
                  </a:moveTo>
                  <a:cubicBezTo>
                    <a:pt x="17" y="17"/>
                    <a:pt x="15" y="18"/>
                    <a:pt x="13" y="18"/>
                  </a:cubicBezTo>
                  <a:cubicBezTo>
                    <a:pt x="11" y="17"/>
                    <a:pt x="9" y="15"/>
                    <a:pt x="10" y="13"/>
                  </a:cubicBezTo>
                  <a:cubicBezTo>
                    <a:pt x="10" y="11"/>
                    <a:pt x="13" y="9"/>
                    <a:pt x="15" y="10"/>
                  </a:cubicBezTo>
                  <a:cubicBezTo>
                    <a:pt x="17" y="10"/>
                    <a:pt x="18" y="13"/>
                    <a:pt x="1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5" name="Freeform 339"/>
            <p:cNvSpPr>
              <a:spLocks noEditPoints="1"/>
            </p:cNvSpPr>
            <p:nvPr/>
          </p:nvSpPr>
          <p:spPr bwMode="auto">
            <a:xfrm flipH="1">
              <a:off x="8545390" y="5353862"/>
              <a:ext cx="683602" cy="668852"/>
            </a:xfrm>
            <a:custGeom>
              <a:avLst/>
              <a:gdLst>
                <a:gd name="T0" fmla="*/ 16 w 23"/>
                <a:gd name="T1" fmla="*/ 1 h 23"/>
                <a:gd name="T2" fmla="*/ 13 w 23"/>
                <a:gd name="T3" fmla="*/ 0 h 23"/>
                <a:gd name="T4" fmla="*/ 12 w 23"/>
                <a:gd name="T5" fmla="*/ 3 h 23"/>
                <a:gd name="T6" fmla="*/ 8 w 23"/>
                <a:gd name="T7" fmla="*/ 4 h 23"/>
                <a:gd name="T8" fmla="*/ 7 w 23"/>
                <a:gd name="T9" fmla="*/ 1 h 23"/>
                <a:gd name="T10" fmla="*/ 4 w 23"/>
                <a:gd name="T11" fmla="*/ 2 h 23"/>
                <a:gd name="T12" fmla="*/ 5 w 23"/>
                <a:gd name="T13" fmla="*/ 5 h 23"/>
                <a:gd name="T14" fmla="*/ 3 w 23"/>
                <a:gd name="T15" fmla="*/ 8 h 23"/>
                <a:gd name="T16" fmla="*/ 0 w 23"/>
                <a:gd name="T17" fmla="*/ 7 h 23"/>
                <a:gd name="T18" fmla="*/ 0 w 23"/>
                <a:gd name="T19" fmla="*/ 10 h 23"/>
                <a:gd name="T20" fmla="*/ 3 w 23"/>
                <a:gd name="T21" fmla="*/ 11 h 23"/>
                <a:gd name="T22" fmla="*/ 3 w 23"/>
                <a:gd name="T23" fmla="*/ 15 h 23"/>
                <a:gd name="T24" fmla="*/ 0 w 23"/>
                <a:gd name="T25" fmla="*/ 16 h 23"/>
                <a:gd name="T26" fmla="*/ 2 w 23"/>
                <a:gd name="T27" fmla="*/ 19 h 23"/>
                <a:gd name="T28" fmla="*/ 5 w 23"/>
                <a:gd name="T29" fmla="*/ 17 h 23"/>
                <a:gd name="T30" fmla="*/ 8 w 23"/>
                <a:gd name="T31" fmla="*/ 19 h 23"/>
                <a:gd name="T32" fmla="*/ 7 w 23"/>
                <a:gd name="T33" fmla="*/ 23 h 23"/>
                <a:gd name="T34" fmla="*/ 10 w 23"/>
                <a:gd name="T35" fmla="*/ 23 h 23"/>
                <a:gd name="T36" fmla="*/ 11 w 23"/>
                <a:gd name="T37" fmla="*/ 20 h 23"/>
                <a:gd name="T38" fmla="*/ 14 w 23"/>
                <a:gd name="T39" fmla="*/ 20 h 23"/>
                <a:gd name="T40" fmla="*/ 16 w 23"/>
                <a:gd name="T41" fmla="*/ 23 h 23"/>
                <a:gd name="T42" fmla="*/ 19 w 23"/>
                <a:gd name="T43" fmla="*/ 21 h 23"/>
                <a:gd name="T44" fmla="*/ 17 w 23"/>
                <a:gd name="T45" fmla="*/ 18 h 23"/>
                <a:gd name="T46" fmla="*/ 19 w 23"/>
                <a:gd name="T47" fmla="*/ 15 h 23"/>
                <a:gd name="T48" fmla="*/ 22 w 23"/>
                <a:gd name="T49" fmla="*/ 16 h 23"/>
                <a:gd name="T50" fmla="*/ 23 w 23"/>
                <a:gd name="T51" fmla="*/ 13 h 23"/>
                <a:gd name="T52" fmla="*/ 20 w 23"/>
                <a:gd name="T53" fmla="*/ 12 h 23"/>
                <a:gd name="T54" fmla="*/ 19 w 23"/>
                <a:gd name="T55" fmla="*/ 9 h 23"/>
                <a:gd name="T56" fmla="*/ 22 w 23"/>
                <a:gd name="T57" fmla="*/ 7 h 23"/>
                <a:gd name="T58" fmla="*/ 20 w 23"/>
                <a:gd name="T59" fmla="*/ 4 h 23"/>
                <a:gd name="T60" fmla="*/ 18 w 23"/>
                <a:gd name="T61" fmla="*/ 6 h 23"/>
                <a:gd name="T62" fmla="*/ 15 w 23"/>
                <a:gd name="T63" fmla="*/ 4 h 23"/>
                <a:gd name="T64" fmla="*/ 16 w 23"/>
                <a:gd name="T65" fmla="*/ 1 h 23"/>
                <a:gd name="T66" fmla="*/ 15 w 23"/>
                <a:gd name="T67" fmla="*/ 13 h 23"/>
                <a:gd name="T68" fmla="*/ 10 w 23"/>
                <a:gd name="T69" fmla="*/ 15 h 23"/>
                <a:gd name="T70" fmla="*/ 8 w 23"/>
                <a:gd name="T71" fmla="*/ 11 h 23"/>
                <a:gd name="T72" fmla="*/ 12 w 23"/>
                <a:gd name="T73" fmla="*/ 8 h 23"/>
                <a:gd name="T74" fmla="*/ 15 w 23"/>
                <a:gd name="T75"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23">
                  <a:moveTo>
                    <a:pt x="16" y="1"/>
                  </a:moveTo>
                  <a:cubicBezTo>
                    <a:pt x="13" y="0"/>
                    <a:pt x="13" y="0"/>
                    <a:pt x="13" y="0"/>
                  </a:cubicBezTo>
                  <a:cubicBezTo>
                    <a:pt x="12" y="3"/>
                    <a:pt x="12" y="3"/>
                    <a:pt x="12" y="3"/>
                  </a:cubicBezTo>
                  <a:cubicBezTo>
                    <a:pt x="11" y="3"/>
                    <a:pt x="9" y="3"/>
                    <a:pt x="8" y="4"/>
                  </a:cubicBezTo>
                  <a:cubicBezTo>
                    <a:pt x="7" y="1"/>
                    <a:pt x="7" y="1"/>
                    <a:pt x="7" y="1"/>
                  </a:cubicBezTo>
                  <a:cubicBezTo>
                    <a:pt x="4" y="2"/>
                    <a:pt x="4" y="2"/>
                    <a:pt x="4" y="2"/>
                  </a:cubicBezTo>
                  <a:cubicBezTo>
                    <a:pt x="5" y="5"/>
                    <a:pt x="5" y="5"/>
                    <a:pt x="5" y="5"/>
                  </a:cubicBezTo>
                  <a:cubicBezTo>
                    <a:pt x="5" y="6"/>
                    <a:pt x="4" y="7"/>
                    <a:pt x="3" y="8"/>
                  </a:cubicBezTo>
                  <a:cubicBezTo>
                    <a:pt x="0" y="7"/>
                    <a:pt x="0" y="7"/>
                    <a:pt x="0" y="7"/>
                  </a:cubicBezTo>
                  <a:cubicBezTo>
                    <a:pt x="0" y="10"/>
                    <a:pt x="0" y="10"/>
                    <a:pt x="0" y="10"/>
                  </a:cubicBezTo>
                  <a:cubicBezTo>
                    <a:pt x="3" y="11"/>
                    <a:pt x="3" y="11"/>
                    <a:pt x="3" y="11"/>
                  </a:cubicBezTo>
                  <a:cubicBezTo>
                    <a:pt x="3" y="12"/>
                    <a:pt x="3" y="14"/>
                    <a:pt x="3" y="15"/>
                  </a:cubicBezTo>
                  <a:cubicBezTo>
                    <a:pt x="0" y="16"/>
                    <a:pt x="0" y="16"/>
                    <a:pt x="0" y="16"/>
                  </a:cubicBezTo>
                  <a:cubicBezTo>
                    <a:pt x="2" y="19"/>
                    <a:pt x="2" y="19"/>
                    <a:pt x="2" y="19"/>
                  </a:cubicBezTo>
                  <a:cubicBezTo>
                    <a:pt x="5" y="17"/>
                    <a:pt x="5" y="17"/>
                    <a:pt x="5" y="17"/>
                  </a:cubicBezTo>
                  <a:cubicBezTo>
                    <a:pt x="6" y="18"/>
                    <a:pt x="7" y="19"/>
                    <a:pt x="8" y="19"/>
                  </a:cubicBezTo>
                  <a:cubicBezTo>
                    <a:pt x="7" y="23"/>
                    <a:pt x="7" y="23"/>
                    <a:pt x="7" y="23"/>
                  </a:cubicBezTo>
                  <a:cubicBezTo>
                    <a:pt x="10" y="23"/>
                    <a:pt x="10" y="23"/>
                    <a:pt x="10" y="23"/>
                  </a:cubicBezTo>
                  <a:cubicBezTo>
                    <a:pt x="11" y="20"/>
                    <a:pt x="11" y="20"/>
                    <a:pt x="11" y="20"/>
                  </a:cubicBezTo>
                  <a:cubicBezTo>
                    <a:pt x="12" y="20"/>
                    <a:pt x="13" y="20"/>
                    <a:pt x="14" y="20"/>
                  </a:cubicBezTo>
                  <a:cubicBezTo>
                    <a:pt x="16" y="23"/>
                    <a:pt x="16" y="23"/>
                    <a:pt x="16" y="23"/>
                  </a:cubicBezTo>
                  <a:cubicBezTo>
                    <a:pt x="19" y="21"/>
                    <a:pt x="19" y="21"/>
                    <a:pt x="19" y="21"/>
                  </a:cubicBezTo>
                  <a:cubicBezTo>
                    <a:pt x="17" y="18"/>
                    <a:pt x="17" y="18"/>
                    <a:pt x="17" y="18"/>
                  </a:cubicBezTo>
                  <a:cubicBezTo>
                    <a:pt x="18" y="17"/>
                    <a:pt x="19" y="16"/>
                    <a:pt x="19" y="15"/>
                  </a:cubicBezTo>
                  <a:cubicBezTo>
                    <a:pt x="22" y="16"/>
                    <a:pt x="22" y="16"/>
                    <a:pt x="22" y="16"/>
                  </a:cubicBezTo>
                  <a:cubicBezTo>
                    <a:pt x="23" y="13"/>
                    <a:pt x="23" y="13"/>
                    <a:pt x="23" y="13"/>
                  </a:cubicBezTo>
                  <a:cubicBezTo>
                    <a:pt x="20" y="12"/>
                    <a:pt x="20" y="12"/>
                    <a:pt x="20" y="12"/>
                  </a:cubicBezTo>
                  <a:cubicBezTo>
                    <a:pt x="20" y="11"/>
                    <a:pt x="20" y="10"/>
                    <a:pt x="19" y="9"/>
                  </a:cubicBezTo>
                  <a:cubicBezTo>
                    <a:pt x="22" y="7"/>
                    <a:pt x="22" y="7"/>
                    <a:pt x="22" y="7"/>
                  </a:cubicBezTo>
                  <a:cubicBezTo>
                    <a:pt x="20" y="4"/>
                    <a:pt x="20" y="4"/>
                    <a:pt x="20" y="4"/>
                  </a:cubicBezTo>
                  <a:cubicBezTo>
                    <a:pt x="18" y="6"/>
                    <a:pt x="18" y="6"/>
                    <a:pt x="18" y="6"/>
                  </a:cubicBezTo>
                  <a:cubicBezTo>
                    <a:pt x="17" y="5"/>
                    <a:pt x="16" y="4"/>
                    <a:pt x="15" y="4"/>
                  </a:cubicBezTo>
                  <a:cubicBezTo>
                    <a:pt x="16" y="1"/>
                    <a:pt x="16" y="1"/>
                    <a:pt x="16" y="1"/>
                  </a:cubicBezTo>
                  <a:close/>
                  <a:moveTo>
                    <a:pt x="15" y="13"/>
                  </a:moveTo>
                  <a:cubicBezTo>
                    <a:pt x="14" y="14"/>
                    <a:pt x="12" y="16"/>
                    <a:pt x="10" y="15"/>
                  </a:cubicBezTo>
                  <a:cubicBezTo>
                    <a:pt x="8" y="15"/>
                    <a:pt x="7" y="13"/>
                    <a:pt x="8" y="11"/>
                  </a:cubicBezTo>
                  <a:cubicBezTo>
                    <a:pt x="8" y="9"/>
                    <a:pt x="10" y="8"/>
                    <a:pt x="12" y="8"/>
                  </a:cubicBezTo>
                  <a:cubicBezTo>
                    <a:pt x="14" y="9"/>
                    <a:pt x="15" y="11"/>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sp>
          <p:nvSpPr>
            <p:cNvPr id="16" name="Freeform 340"/>
            <p:cNvSpPr>
              <a:spLocks noEditPoints="1"/>
            </p:cNvSpPr>
            <p:nvPr/>
          </p:nvSpPr>
          <p:spPr bwMode="auto">
            <a:xfrm flipH="1">
              <a:off x="7445682" y="4124426"/>
              <a:ext cx="713323" cy="692910"/>
            </a:xfrm>
            <a:custGeom>
              <a:avLst/>
              <a:gdLst>
                <a:gd name="T0" fmla="*/ 16 w 24"/>
                <a:gd name="T1" fmla="*/ 1 h 24"/>
                <a:gd name="T2" fmla="*/ 13 w 24"/>
                <a:gd name="T3" fmla="*/ 0 h 24"/>
                <a:gd name="T4" fmla="*/ 12 w 24"/>
                <a:gd name="T5" fmla="*/ 3 h 24"/>
                <a:gd name="T6" fmla="*/ 9 w 24"/>
                <a:gd name="T7" fmla="*/ 4 h 24"/>
                <a:gd name="T8" fmla="*/ 7 w 24"/>
                <a:gd name="T9" fmla="*/ 1 h 24"/>
                <a:gd name="T10" fmla="*/ 4 w 24"/>
                <a:gd name="T11" fmla="*/ 2 h 24"/>
                <a:gd name="T12" fmla="*/ 6 w 24"/>
                <a:gd name="T13" fmla="*/ 5 h 24"/>
                <a:gd name="T14" fmla="*/ 4 w 24"/>
                <a:gd name="T15" fmla="*/ 8 h 24"/>
                <a:gd name="T16" fmla="*/ 0 w 24"/>
                <a:gd name="T17" fmla="*/ 7 h 24"/>
                <a:gd name="T18" fmla="*/ 0 w 24"/>
                <a:gd name="T19" fmla="*/ 11 h 24"/>
                <a:gd name="T20" fmla="*/ 3 w 24"/>
                <a:gd name="T21" fmla="*/ 11 h 24"/>
                <a:gd name="T22" fmla="*/ 3 w 24"/>
                <a:gd name="T23" fmla="*/ 15 h 24"/>
                <a:gd name="T24" fmla="*/ 0 w 24"/>
                <a:gd name="T25" fmla="*/ 17 h 24"/>
                <a:gd name="T26" fmla="*/ 2 w 24"/>
                <a:gd name="T27" fmla="*/ 19 h 24"/>
                <a:gd name="T28" fmla="*/ 5 w 24"/>
                <a:gd name="T29" fmla="*/ 18 h 24"/>
                <a:gd name="T30" fmla="*/ 8 w 24"/>
                <a:gd name="T31" fmla="*/ 20 h 24"/>
                <a:gd name="T32" fmla="*/ 7 w 24"/>
                <a:gd name="T33" fmla="*/ 23 h 24"/>
                <a:gd name="T34" fmla="*/ 10 w 24"/>
                <a:gd name="T35" fmla="*/ 24 h 24"/>
                <a:gd name="T36" fmla="*/ 11 w 24"/>
                <a:gd name="T37" fmla="*/ 21 h 24"/>
                <a:gd name="T38" fmla="*/ 15 w 24"/>
                <a:gd name="T39" fmla="*/ 20 h 24"/>
                <a:gd name="T40" fmla="*/ 16 w 24"/>
                <a:gd name="T41" fmla="*/ 23 h 24"/>
                <a:gd name="T42" fmla="*/ 19 w 24"/>
                <a:gd name="T43" fmla="*/ 21 h 24"/>
                <a:gd name="T44" fmla="*/ 17 w 24"/>
                <a:gd name="T45" fmla="*/ 19 h 24"/>
                <a:gd name="T46" fmla="*/ 20 w 24"/>
                <a:gd name="T47" fmla="*/ 16 h 24"/>
                <a:gd name="T48" fmla="*/ 23 w 24"/>
                <a:gd name="T49" fmla="*/ 16 h 24"/>
                <a:gd name="T50" fmla="*/ 24 w 24"/>
                <a:gd name="T51" fmla="*/ 13 h 24"/>
                <a:gd name="T52" fmla="*/ 20 w 24"/>
                <a:gd name="T53" fmla="*/ 12 h 24"/>
                <a:gd name="T54" fmla="*/ 20 w 24"/>
                <a:gd name="T55" fmla="*/ 9 h 24"/>
                <a:gd name="T56" fmla="*/ 23 w 24"/>
                <a:gd name="T57" fmla="*/ 7 h 24"/>
                <a:gd name="T58" fmla="*/ 21 w 24"/>
                <a:gd name="T59" fmla="*/ 4 h 24"/>
                <a:gd name="T60" fmla="*/ 18 w 24"/>
                <a:gd name="T61" fmla="*/ 6 h 24"/>
                <a:gd name="T62" fmla="*/ 15 w 24"/>
                <a:gd name="T63" fmla="*/ 4 h 24"/>
                <a:gd name="T64" fmla="*/ 16 w 24"/>
                <a:gd name="T65" fmla="*/ 1 h 24"/>
                <a:gd name="T66" fmla="*/ 15 w 24"/>
                <a:gd name="T67" fmla="*/ 13 h 24"/>
                <a:gd name="T68" fmla="*/ 11 w 24"/>
                <a:gd name="T69" fmla="*/ 15 h 24"/>
                <a:gd name="T70" fmla="*/ 8 w 24"/>
                <a:gd name="T71" fmla="*/ 11 h 24"/>
                <a:gd name="T72" fmla="*/ 12 w 24"/>
                <a:gd name="T73" fmla="*/ 8 h 24"/>
                <a:gd name="T74" fmla="*/ 15 w 24"/>
                <a:gd name="T7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 h="24">
                  <a:moveTo>
                    <a:pt x="16" y="1"/>
                  </a:moveTo>
                  <a:cubicBezTo>
                    <a:pt x="13" y="0"/>
                    <a:pt x="13" y="0"/>
                    <a:pt x="13" y="0"/>
                  </a:cubicBezTo>
                  <a:cubicBezTo>
                    <a:pt x="12" y="3"/>
                    <a:pt x="12" y="3"/>
                    <a:pt x="12" y="3"/>
                  </a:cubicBezTo>
                  <a:cubicBezTo>
                    <a:pt x="11" y="3"/>
                    <a:pt x="10" y="3"/>
                    <a:pt x="9" y="4"/>
                  </a:cubicBezTo>
                  <a:cubicBezTo>
                    <a:pt x="7" y="1"/>
                    <a:pt x="7" y="1"/>
                    <a:pt x="7" y="1"/>
                  </a:cubicBezTo>
                  <a:cubicBezTo>
                    <a:pt x="4" y="2"/>
                    <a:pt x="4" y="2"/>
                    <a:pt x="4" y="2"/>
                  </a:cubicBezTo>
                  <a:cubicBezTo>
                    <a:pt x="6" y="5"/>
                    <a:pt x="6" y="5"/>
                    <a:pt x="6" y="5"/>
                  </a:cubicBezTo>
                  <a:cubicBezTo>
                    <a:pt x="5" y="6"/>
                    <a:pt x="4" y="7"/>
                    <a:pt x="4" y="8"/>
                  </a:cubicBezTo>
                  <a:cubicBezTo>
                    <a:pt x="0" y="7"/>
                    <a:pt x="0" y="7"/>
                    <a:pt x="0" y="7"/>
                  </a:cubicBezTo>
                  <a:cubicBezTo>
                    <a:pt x="0" y="11"/>
                    <a:pt x="0" y="11"/>
                    <a:pt x="0" y="11"/>
                  </a:cubicBezTo>
                  <a:cubicBezTo>
                    <a:pt x="3" y="11"/>
                    <a:pt x="3" y="11"/>
                    <a:pt x="3" y="11"/>
                  </a:cubicBezTo>
                  <a:cubicBezTo>
                    <a:pt x="3" y="13"/>
                    <a:pt x="3" y="14"/>
                    <a:pt x="3" y="15"/>
                  </a:cubicBezTo>
                  <a:cubicBezTo>
                    <a:pt x="0" y="17"/>
                    <a:pt x="0" y="17"/>
                    <a:pt x="0" y="17"/>
                  </a:cubicBezTo>
                  <a:cubicBezTo>
                    <a:pt x="2" y="19"/>
                    <a:pt x="2" y="19"/>
                    <a:pt x="2" y="19"/>
                  </a:cubicBezTo>
                  <a:cubicBezTo>
                    <a:pt x="5" y="18"/>
                    <a:pt x="5" y="18"/>
                    <a:pt x="5" y="18"/>
                  </a:cubicBezTo>
                  <a:cubicBezTo>
                    <a:pt x="6" y="19"/>
                    <a:pt x="7" y="19"/>
                    <a:pt x="8" y="20"/>
                  </a:cubicBezTo>
                  <a:cubicBezTo>
                    <a:pt x="7" y="23"/>
                    <a:pt x="7" y="23"/>
                    <a:pt x="7" y="23"/>
                  </a:cubicBezTo>
                  <a:cubicBezTo>
                    <a:pt x="10" y="24"/>
                    <a:pt x="10" y="24"/>
                    <a:pt x="10" y="24"/>
                  </a:cubicBezTo>
                  <a:cubicBezTo>
                    <a:pt x="11" y="21"/>
                    <a:pt x="11" y="21"/>
                    <a:pt x="11" y="21"/>
                  </a:cubicBezTo>
                  <a:cubicBezTo>
                    <a:pt x="12" y="21"/>
                    <a:pt x="13" y="21"/>
                    <a:pt x="15" y="20"/>
                  </a:cubicBezTo>
                  <a:cubicBezTo>
                    <a:pt x="16" y="23"/>
                    <a:pt x="16" y="23"/>
                    <a:pt x="16" y="23"/>
                  </a:cubicBezTo>
                  <a:cubicBezTo>
                    <a:pt x="19" y="21"/>
                    <a:pt x="19" y="21"/>
                    <a:pt x="19" y="21"/>
                  </a:cubicBezTo>
                  <a:cubicBezTo>
                    <a:pt x="17" y="19"/>
                    <a:pt x="17" y="19"/>
                    <a:pt x="17" y="19"/>
                  </a:cubicBezTo>
                  <a:cubicBezTo>
                    <a:pt x="18" y="18"/>
                    <a:pt x="19" y="17"/>
                    <a:pt x="20" y="16"/>
                  </a:cubicBezTo>
                  <a:cubicBezTo>
                    <a:pt x="23" y="16"/>
                    <a:pt x="23" y="16"/>
                    <a:pt x="23" y="16"/>
                  </a:cubicBezTo>
                  <a:cubicBezTo>
                    <a:pt x="24" y="13"/>
                    <a:pt x="24" y="13"/>
                    <a:pt x="24" y="13"/>
                  </a:cubicBezTo>
                  <a:cubicBezTo>
                    <a:pt x="20" y="12"/>
                    <a:pt x="20" y="12"/>
                    <a:pt x="20" y="12"/>
                  </a:cubicBezTo>
                  <a:cubicBezTo>
                    <a:pt x="20" y="11"/>
                    <a:pt x="20" y="10"/>
                    <a:pt x="20" y="9"/>
                  </a:cubicBezTo>
                  <a:cubicBezTo>
                    <a:pt x="23" y="7"/>
                    <a:pt x="23" y="7"/>
                    <a:pt x="23" y="7"/>
                  </a:cubicBezTo>
                  <a:cubicBezTo>
                    <a:pt x="21" y="4"/>
                    <a:pt x="21" y="4"/>
                    <a:pt x="21" y="4"/>
                  </a:cubicBezTo>
                  <a:cubicBezTo>
                    <a:pt x="18" y="6"/>
                    <a:pt x="18" y="6"/>
                    <a:pt x="18" y="6"/>
                  </a:cubicBezTo>
                  <a:cubicBezTo>
                    <a:pt x="17" y="5"/>
                    <a:pt x="16" y="4"/>
                    <a:pt x="15" y="4"/>
                  </a:cubicBezTo>
                  <a:lnTo>
                    <a:pt x="16" y="1"/>
                  </a:lnTo>
                  <a:close/>
                  <a:moveTo>
                    <a:pt x="15" y="13"/>
                  </a:moveTo>
                  <a:cubicBezTo>
                    <a:pt x="15" y="15"/>
                    <a:pt x="13" y="16"/>
                    <a:pt x="11" y="15"/>
                  </a:cubicBezTo>
                  <a:cubicBezTo>
                    <a:pt x="9" y="15"/>
                    <a:pt x="8" y="13"/>
                    <a:pt x="8" y="11"/>
                  </a:cubicBezTo>
                  <a:cubicBezTo>
                    <a:pt x="9" y="9"/>
                    <a:pt x="11" y="8"/>
                    <a:pt x="12" y="8"/>
                  </a:cubicBezTo>
                  <a:cubicBezTo>
                    <a:pt x="14" y="9"/>
                    <a:pt x="16" y="11"/>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h-TH"/>
            </a:p>
          </p:txBody>
        </p:sp>
      </p:grpSp>
      <p:sp>
        <p:nvSpPr>
          <p:cNvPr id="4" name="ZoneTexte 3"/>
          <p:cNvSpPr txBox="1"/>
          <p:nvPr/>
        </p:nvSpPr>
        <p:spPr>
          <a:xfrm>
            <a:off x="4000500" y="6286499"/>
            <a:ext cx="1270000" cy="279400"/>
          </a:xfrm>
          <a:prstGeom prst="rect">
            <a:avLst/>
          </a:prstGeom>
          <a:noFill/>
        </p:spPr>
        <p:txBody>
          <a:bodyPr vert="horz" rtlCol="0">
            <a:spAutoFit/>
          </a:bodyPr>
          <a:lstStyle/>
          <a:p>
            <a:pPr algn="ctr"/>
            <a:fld id="{3E143B89-BE12-43E7-8478-B009D556CB4B}" type="slidenum">
              <a:rPr lang="fr-FR" sz="1200" smtClean="0">
                <a:latin typeface="Gill Sans" panose="020B0604020202020204"/>
              </a:rPr>
              <a:pPr algn="ctr"/>
              <a:t>8</a:t>
            </a:fld>
            <a:r>
              <a:rPr lang="fr-FR" sz="1200" smtClean="0">
                <a:latin typeface="Gill Sans" panose="020B0604020202020204"/>
              </a:rPr>
              <a:t> / 32</a:t>
            </a:r>
            <a:endParaRPr lang="fr-FR" sz="1200">
              <a:latin typeface="Gill Sans" panose="020B0604020202020204"/>
            </a:endParaRPr>
          </a:p>
        </p:txBody>
      </p:sp>
      <p:sp>
        <p:nvSpPr>
          <p:cNvPr id="17"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144541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3012616" y="1384949"/>
            <a:ext cx="3118769" cy="3187803"/>
            <a:chOff x="2410653" y="1384949"/>
            <a:chExt cx="3118769" cy="3187803"/>
          </a:xfrm>
        </p:grpSpPr>
        <p:sp>
          <p:nvSpPr>
            <p:cNvPr id="15" name="Freeform 6"/>
            <p:cNvSpPr>
              <a:spLocks noEditPoints="1"/>
            </p:cNvSpPr>
            <p:nvPr/>
          </p:nvSpPr>
          <p:spPr bwMode="auto">
            <a:xfrm>
              <a:off x="4280343" y="1384949"/>
              <a:ext cx="1249079" cy="1242515"/>
            </a:xfrm>
            <a:custGeom>
              <a:avLst/>
              <a:gdLst>
                <a:gd name="T0" fmla="*/ 97 w 194"/>
                <a:gd name="T1" fmla="*/ 0 h 193"/>
                <a:gd name="T2" fmla="*/ 0 w 194"/>
                <a:gd name="T3" fmla="*/ 97 h 193"/>
                <a:gd name="T4" fmla="*/ 97 w 194"/>
                <a:gd name="T5" fmla="*/ 193 h 193"/>
                <a:gd name="T6" fmla="*/ 194 w 194"/>
                <a:gd name="T7" fmla="*/ 97 h 193"/>
                <a:gd name="T8" fmla="*/ 97 w 194"/>
                <a:gd name="T9" fmla="*/ 0 h 193"/>
                <a:gd name="T10" fmla="*/ 97 w 194"/>
                <a:gd name="T11" fmla="*/ 170 h 193"/>
                <a:gd name="T12" fmla="*/ 24 w 194"/>
                <a:gd name="T13" fmla="*/ 97 h 193"/>
                <a:gd name="T14" fmla="*/ 97 w 194"/>
                <a:gd name="T15" fmla="*/ 23 h 193"/>
                <a:gd name="T16" fmla="*/ 170 w 194"/>
                <a:gd name="T17" fmla="*/ 97 h 193"/>
                <a:gd name="T18" fmla="*/ 97 w 194"/>
                <a:gd name="T19" fmla="*/ 17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93">
                  <a:moveTo>
                    <a:pt x="97" y="0"/>
                  </a:moveTo>
                  <a:cubicBezTo>
                    <a:pt x="43" y="0"/>
                    <a:pt x="0" y="43"/>
                    <a:pt x="0" y="97"/>
                  </a:cubicBezTo>
                  <a:cubicBezTo>
                    <a:pt x="0" y="150"/>
                    <a:pt x="43" y="193"/>
                    <a:pt x="97" y="193"/>
                  </a:cubicBezTo>
                  <a:cubicBezTo>
                    <a:pt x="150" y="193"/>
                    <a:pt x="194" y="150"/>
                    <a:pt x="194" y="97"/>
                  </a:cubicBezTo>
                  <a:cubicBezTo>
                    <a:pt x="194" y="43"/>
                    <a:pt x="150" y="0"/>
                    <a:pt x="97" y="0"/>
                  </a:cubicBezTo>
                  <a:close/>
                  <a:moveTo>
                    <a:pt x="97" y="170"/>
                  </a:moveTo>
                  <a:cubicBezTo>
                    <a:pt x="56" y="170"/>
                    <a:pt x="24" y="137"/>
                    <a:pt x="24" y="97"/>
                  </a:cubicBezTo>
                  <a:cubicBezTo>
                    <a:pt x="24" y="56"/>
                    <a:pt x="56" y="23"/>
                    <a:pt x="97" y="23"/>
                  </a:cubicBezTo>
                  <a:cubicBezTo>
                    <a:pt x="137" y="23"/>
                    <a:pt x="170" y="56"/>
                    <a:pt x="170" y="97"/>
                  </a:cubicBezTo>
                  <a:cubicBezTo>
                    <a:pt x="170" y="137"/>
                    <a:pt x="137" y="170"/>
                    <a:pt x="97" y="170"/>
                  </a:cubicBezTo>
                  <a:close/>
                </a:path>
              </a:pathLst>
            </a:custGeom>
            <a:solidFill>
              <a:schemeClr val="accent6"/>
            </a:solidFill>
            <a:ln>
              <a:noFill/>
            </a:ln>
          </p:spPr>
          <p:txBody>
            <a:bodyPr vert="horz" wrap="square" lIns="34375" tIns="17188" rIns="34375" bIns="17188" numCol="1" anchor="t" anchorCtr="0" compatLnSpc="1">
              <a:prstTxWarp prst="textNoShape">
                <a:avLst/>
              </a:prstTxWarp>
            </a:bodyPr>
            <a:lstStyle/>
            <a:p>
              <a:endParaRPr lang="th-TH"/>
            </a:p>
          </p:txBody>
        </p:sp>
        <p:sp>
          <p:nvSpPr>
            <p:cNvPr id="16" name="Freeform 7"/>
            <p:cNvSpPr>
              <a:spLocks noEditPoints="1"/>
            </p:cNvSpPr>
            <p:nvPr/>
          </p:nvSpPr>
          <p:spPr bwMode="auto">
            <a:xfrm>
              <a:off x="2410653" y="1389480"/>
              <a:ext cx="1242515" cy="1242515"/>
            </a:xfrm>
            <a:custGeom>
              <a:avLst/>
              <a:gdLst>
                <a:gd name="T0" fmla="*/ 96 w 193"/>
                <a:gd name="T1" fmla="*/ 0 h 193"/>
                <a:gd name="T2" fmla="*/ 0 w 193"/>
                <a:gd name="T3" fmla="*/ 97 h 193"/>
                <a:gd name="T4" fmla="*/ 96 w 193"/>
                <a:gd name="T5" fmla="*/ 193 h 193"/>
                <a:gd name="T6" fmla="*/ 193 w 193"/>
                <a:gd name="T7" fmla="*/ 97 h 193"/>
                <a:gd name="T8" fmla="*/ 96 w 193"/>
                <a:gd name="T9" fmla="*/ 0 h 193"/>
                <a:gd name="T10" fmla="*/ 96 w 193"/>
                <a:gd name="T11" fmla="*/ 170 h 193"/>
                <a:gd name="T12" fmla="*/ 23 w 193"/>
                <a:gd name="T13" fmla="*/ 97 h 193"/>
                <a:gd name="T14" fmla="*/ 96 w 193"/>
                <a:gd name="T15" fmla="*/ 23 h 193"/>
                <a:gd name="T16" fmla="*/ 170 w 193"/>
                <a:gd name="T17" fmla="*/ 97 h 193"/>
                <a:gd name="T18" fmla="*/ 96 w 193"/>
                <a:gd name="T19" fmla="*/ 17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0"/>
                  </a:moveTo>
                  <a:cubicBezTo>
                    <a:pt x="43" y="0"/>
                    <a:pt x="0" y="43"/>
                    <a:pt x="0" y="97"/>
                  </a:cubicBezTo>
                  <a:cubicBezTo>
                    <a:pt x="0" y="150"/>
                    <a:pt x="43" y="193"/>
                    <a:pt x="96" y="193"/>
                  </a:cubicBezTo>
                  <a:cubicBezTo>
                    <a:pt x="150" y="193"/>
                    <a:pt x="193" y="150"/>
                    <a:pt x="193" y="97"/>
                  </a:cubicBezTo>
                  <a:cubicBezTo>
                    <a:pt x="193" y="43"/>
                    <a:pt x="150" y="0"/>
                    <a:pt x="96" y="0"/>
                  </a:cubicBezTo>
                  <a:close/>
                  <a:moveTo>
                    <a:pt x="96" y="170"/>
                  </a:moveTo>
                  <a:cubicBezTo>
                    <a:pt x="56" y="170"/>
                    <a:pt x="23" y="137"/>
                    <a:pt x="23" y="97"/>
                  </a:cubicBezTo>
                  <a:cubicBezTo>
                    <a:pt x="23" y="56"/>
                    <a:pt x="56" y="23"/>
                    <a:pt x="96" y="23"/>
                  </a:cubicBezTo>
                  <a:cubicBezTo>
                    <a:pt x="137" y="23"/>
                    <a:pt x="170" y="56"/>
                    <a:pt x="170" y="97"/>
                  </a:cubicBezTo>
                  <a:cubicBezTo>
                    <a:pt x="170" y="137"/>
                    <a:pt x="137" y="170"/>
                    <a:pt x="96" y="170"/>
                  </a:cubicBezTo>
                  <a:close/>
                </a:path>
              </a:pathLst>
            </a:custGeom>
            <a:solidFill>
              <a:schemeClr val="accent3"/>
            </a:solidFill>
            <a:ln>
              <a:noFill/>
            </a:ln>
          </p:spPr>
          <p:txBody>
            <a:bodyPr vert="horz" wrap="square" lIns="34375" tIns="17188" rIns="34375" bIns="17188" numCol="1" anchor="t" anchorCtr="0" compatLnSpc="1">
              <a:prstTxWarp prst="textNoShape">
                <a:avLst/>
              </a:prstTxWarp>
            </a:bodyPr>
            <a:lstStyle/>
            <a:p>
              <a:endParaRPr lang="th-TH"/>
            </a:p>
          </p:txBody>
        </p:sp>
        <p:sp>
          <p:nvSpPr>
            <p:cNvPr id="17" name="Freeform 8"/>
            <p:cNvSpPr>
              <a:spLocks noEditPoints="1"/>
            </p:cNvSpPr>
            <p:nvPr/>
          </p:nvSpPr>
          <p:spPr bwMode="auto">
            <a:xfrm>
              <a:off x="4270794" y="3323673"/>
              <a:ext cx="1242515" cy="1249079"/>
            </a:xfrm>
            <a:custGeom>
              <a:avLst/>
              <a:gdLst>
                <a:gd name="T0" fmla="*/ 96 w 193"/>
                <a:gd name="T1" fmla="*/ 0 h 194"/>
                <a:gd name="T2" fmla="*/ 0 w 193"/>
                <a:gd name="T3" fmla="*/ 97 h 194"/>
                <a:gd name="T4" fmla="*/ 96 w 193"/>
                <a:gd name="T5" fmla="*/ 194 h 194"/>
                <a:gd name="T6" fmla="*/ 193 w 193"/>
                <a:gd name="T7" fmla="*/ 97 h 194"/>
                <a:gd name="T8" fmla="*/ 96 w 193"/>
                <a:gd name="T9" fmla="*/ 0 h 194"/>
                <a:gd name="T10" fmla="*/ 96 w 193"/>
                <a:gd name="T11" fmla="*/ 170 h 194"/>
                <a:gd name="T12" fmla="*/ 23 w 193"/>
                <a:gd name="T13" fmla="*/ 97 h 194"/>
                <a:gd name="T14" fmla="*/ 96 w 193"/>
                <a:gd name="T15" fmla="*/ 24 h 194"/>
                <a:gd name="T16" fmla="*/ 170 w 193"/>
                <a:gd name="T17" fmla="*/ 97 h 194"/>
                <a:gd name="T18" fmla="*/ 96 w 193"/>
                <a:gd name="T19" fmla="*/ 17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4">
                  <a:moveTo>
                    <a:pt x="96" y="0"/>
                  </a:moveTo>
                  <a:cubicBezTo>
                    <a:pt x="43" y="0"/>
                    <a:pt x="0" y="44"/>
                    <a:pt x="0" y="97"/>
                  </a:cubicBezTo>
                  <a:cubicBezTo>
                    <a:pt x="0" y="151"/>
                    <a:pt x="43" y="194"/>
                    <a:pt x="96" y="194"/>
                  </a:cubicBezTo>
                  <a:cubicBezTo>
                    <a:pt x="150" y="194"/>
                    <a:pt x="193" y="151"/>
                    <a:pt x="193" y="97"/>
                  </a:cubicBezTo>
                  <a:cubicBezTo>
                    <a:pt x="193" y="44"/>
                    <a:pt x="150" y="0"/>
                    <a:pt x="96" y="0"/>
                  </a:cubicBezTo>
                  <a:close/>
                  <a:moveTo>
                    <a:pt x="96" y="170"/>
                  </a:moveTo>
                  <a:cubicBezTo>
                    <a:pt x="56" y="170"/>
                    <a:pt x="23" y="138"/>
                    <a:pt x="23" y="97"/>
                  </a:cubicBezTo>
                  <a:cubicBezTo>
                    <a:pt x="23" y="57"/>
                    <a:pt x="56" y="24"/>
                    <a:pt x="96" y="24"/>
                  </a:cubicBezTo>
                  <a:cubicBezTo>
                    <a:pt x="137" y="24"/>
                    <a:pt x="170" y="57"/>
                    <a:pt x="170" y="97"/>
                  </a:cubicBezTo>
                  <a:cubicBezTo>
                    <a:pt x="170" y="138"/>
                    <a:pt x="137" y="170"/>
                    <a:pt x="96" y="170"/>
                  </a:cubicBezTo>
                  <a:close/>
                </a:path>
              </a:pathLst>
            </a:custGeom>
            <a:solidFill>
              <a:schemeClr val="accent5"/>
            </a:solidFill>
            <a:ln>
              <a:noFill/>
            </a:ln>
          </p:spPr>
          <p:txBody>
            <a:bodyPr vert="horz" wrap="square" lIns="34375" tIns="17188" rIns="34375" bIns="17188" numCol="1" anchor="t" anchorCtr="0" compatLnSpc="1">
              <a:prstTxWarp prst="textNoShape">
                <a:avLst/>
              </a:prstTxWarp>
            </a:bodyPr>
            <a:lstStyle/>
            <a:p>
              <a:endParaRPr lang="th-TH"/>
            </a:p>
          </p:txBody>
        </p:sp>
        <p:sp>
          <p:nvSpPr>
            <p:cNvPr id="18" name="Freeform 9"/>
            <p:cNvSpPr>
              <a:spLocks noEditPoints="1"/>
            </p:cNvSpPr>
            <p:nvPr/>
          </p:nvSpPr>
          <p:spPr bwMode="auto">
            <a:xfrm>
              <a:off x="2435668" y="3330237"/>
              <a:ext cx="1242515" cy="1242515"/>
            </a:xfrm>
            <a:custGeom>
              <a:avLst/>
              <a:gdLst>
                <a:gd name="T0" fmla="*/ 97 w 193"/>
                <a:gd name="T1" fmla="*/ 0 h 193"/>
                <a:gd name="T2" fmla="*/ 0 w 193"/>
                <a:gd name="T3" fmla="*/ 96 h 193"/>
                <a:gd name="T4" fmla="*/ 97 w 193"/>
                <a:gd name="T5" fmla="*/ 193 h 193"/>
                <a:gd name="T6" fmla="*/ 193 w 193"/>
                <a:gd name="T7" fmla="*/ 96 h 193"/>
                <a:gd name="T8" fmla="*/ 97 w 193"/>
                <a:gd name="T9" fmla="*/ 0 h 193"/>
                <a:gd name="T10" fmla="*/ 97 w 193"/>
                <a:gd name="T11" fmla="*/ 170 h 193"/>
                <a:gd name="T12" fmla="*/ 23 w 193"/>
                <a:gd name="T13" fmla="*/ 96 h 193"/>
                <a:gd name="T14" fmla="*/ 97 w 193"/>
                <a:gd name="T15" fmla="*/ 23 h 193"/>
                <a:gd name="T16" fmla="*/ 170 w 193"/>
                <a:gd name="T17" fmla="*/ 96 h 193"/>
                <a:gd name="T18" fmla="*/ 97 w 193"/>
                <a:gd name="T19" fmla="*/ 17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7" y="0"/>
                  </a:moveTo>
                  <a:cubicBezTo>
                    <a:pt x="43" y="0"/>
                    <a:pt x="0" y="43"/>
                    <a:pt x="0" y="96"/>
                  </a:cubicBezTo>
                  <a:cubicBezTo>
                    <a:pt x="0" y="150"/>
                    <a:pt x="43" y="193"/>
                    <a:pt x="97" y="193"/>
                  </a:cubicBezTo>
                  <a:cubicBezTo>
                    <a:pt x="150" y="193"/>
                    <a:pt x="193" y="150"/>
                    <a:pt x="193" y="96"/>
                  </a:cubicBezTo>
                  <a:cubicBezTo>
                    <a:pt x="193" y="43"/>
                    <a:pt x="150" y="0"/>
                    <a:pt x="97" y="0"/>
                  </a:cubicBezTo>
                  <a:close/>
                  <a:moveTo>
                    <a:pt x="97" y="170"/>
                  </a:moveTo>
                  <a:cubicBezTo>
                    <a:pt x="56" y="170"/>
                    <a:pt x="23" y="137"/>
                    <a:pt x="23" y="96"/>
                  </a:cubicBezTo>
                  <a:cubicBezTo>
                    <a:pt x="23" y="56"/>
                    <a:pt x="56" y="23"/>
                    <a:pt x="97" y="23"/>
                  </a:cubicBezTo>
                  <a:cubicBezTo>
                    <a:pt x="137" y="23"/>
                    <a:pt x="170" y="56"/>
                    <a:pt x="170" y="96"/>
                  </a:cubicBezTo>
                  <a:cubicBezTo>
                    <a:pt x="170" y="137"/>
                    <a:pt x="137" y="170"/>
                    <a:pt x="97" y="170"/>
                  </a:cubicBezTo>
                  <a:close/>
                </a:path>
              </a:pathLst>
            </a:custGeom>
            <a:solidFill>
              <a:schemeClr val="accent4"/>
            </a:solidFill>
            <a:ln>
              <a:noFill/>
            </a:ln>
          </p:spPr>
          <p:txBody>
            <a:bodyPr vert="horz" wrap="square" lIns="34375" tIns="17188" rIns="34375" bIns="17188" numCol="1" anchor="t" anchorCtr="0" compatLnSpc="1">
              <a:prstTxWarp prst="textNoShape">
                <a:avLst/>
              </a:prstTxWarp>
            </a:bodyPr>
            <a:lstStyle/>
            <a:p>
              <a:endParaRPr lang="th-TH"/>
            </a:p>
          </p:txBody>
        </p:sp>
        <p:sp>
          <p:nvSpPr>
            <p:cNvPr id="22" name="Freeform 10"/>
            <p:cNvSpPr>
              <a:spLocks noEditPoints="1"/>
            </p:cNvSpPr>
            <p:nvPr/>
          </p:nvSpPr>
          <p:spPr bwMode="auto">
            <a:xfrm>
              <a:off x="4889067" y="2686899"/>
              <a:ext cx="31630" cy="450575"/>
            </a:xfrm>
            <a:custGeom>
              <a:avLst/>
              <a:gdLst>
                <a:gd name="T0" fmla="*/ 0 w 5"/>
                <a:gd name="T1" fmla="*/ 67 h 70"/>
                <a:gd name="T2" fmla="*/ 3 w 5"/>
                <a:gd name="T3" fmla="*/ 65 h 70"/>
                <a:gd name="T4" fmla="*/ 3 w 5"/>
                <a:gd name="T5" fmla="*/ 65 h 70"/>
                <a:gd name="T6" fmla="*/ 5 w 5"/>
                <a:gd name="T7" fmla="*/ 67 h 70"/>
                <a:gd name="T8" fmla="*/ 5 w 5"/>
                <a:gd name="T9" fmla="*/ 67 h 70"/>
                <a:gd name="T10" fmla="*/ 3 w 5"/>
                <a:gd name="T11" fmla="*/ 70 h 70"/>
                <a:gd name="T12" fmla="*/ 3 w 5"/>
                <a:gd name="T13" fmla="*/ 70 h 70"/>
                <a:gd name="T14" fmla="*/ 0 w 5"/>
                <a:gd name="T15" fmla="*/ 67 h 70"/>
                <a:gd name="T16" fmla="*/ 0 w 5"/>
                <a:gd name="T17" fmla="*/ 54 h 70"/>
                <a:gd name="T18" fmla="*/ 3 w 5"/>
                <a:gd name="T19" fmla="*/ 52 h 70"/>
                <a:gd name="T20" fmla="*/ 3 w 5"/>
                <a:gd name="T21" fmla="*/ 52 h 70"/>
                <a:gd name="T22" fmla="*/ 5 w 5"/>
                <a:gd name="T23" fmla="*/ 54 h 70"/>
                <a:gd name="T24" fmla="*/ 5 w 5"/>
                <a:gd name="T25" fmla="*/ 54 h 70"/>
                <a:gd name="T26" fmla="*/ 3 w 5"/>
                <a:gd name="T27" fmla="*/ 57 h 70"/>
                <a:gd name="T28" fmla="*/ 3 w 5"/>
                <a:gd name="T29" fmla="*/ 57 h 70"/>
                <a:gd name="T30" fmla="*/ 0 w 5"/>
                <a:gd name="T31" fmla="*/ 54 h 70"/>
                <a:gd name="T32" fmla="*/ 0 w 5"/>
                <a:gd name="T33" fmla="*/ 41 h 70"/>
                <a:gd name="T34" fmla="*/ 3 w 5"/>
                <a:gd name="T35" fmla="*/ 39 h 70"/>
                <a:gd name="T36" fmla="*/ 3 w 5"/>
                <a:gd name="T37" fmla="*/ 39 h 70"/>
                <a:gd name="T38" fmla="*/ 5 w 5"/>
                <a:gd name="T39" fmla="*/ 41 h 70"/>
                <a:gd name="T40" fmla="*/ 5 w 5"/>
                <a:gd name="T41" fmla="*/ 41 h 70"/>
                <a:gd name="T42" fmla="*/ 3 w 5"/>
                <a:gd name="T43" fmla="*/ 44 h 70"/>
                <a:gd name="T44" fmla="*/ 3 w 5"/>
                <a:gd name="T45" fmla="*/ 44 h 70"/>
                <a:gd name="T46" fmla="*/ 0 w 5"/>
                <a:gd name="T47" fmla="*/ 41 h 70"/>
                <a:gd name="T48" fmla="*/ 0 w 5"/>
                <a:gd name="T49" fmla="*/ 28 h 70"/>
                <a:gd name="T50" fmla="*/ 3 w 5"/>
                <a:gd name="T51" fmla="*/ 26 h 70"/>
                <a:gd name="T52" fmla="*/ 3 w 5"/>
                <a:gd name="T53" fmla="*/ 26 h 70"/>
                <a:gd name="T54" fmla="*/ 5 w 5"/>
                <a:gd name="T55" fmla="*/ 28 h 70"/>
                <a:gd name="T56" fmla="*/ 5 w 5"/>
                <a:gd name="T57" fmla="*/ 28 h 70"/>
                <a:gd name="T58" fmla="*/ 3 w 5"/>
                <a:gd name="T59" fmla="*/ 31 h 70"/>
                <a:gd name="T60" fmla="*/ 3 w 5"/>
                <a:gd name="T61" fmla="*/ 31 h 70"/>
                <a:gd name="T62" fmla="*/ 0 w 5"/>
                <a:gd name="T63" fmla="*/ 28 h 70"/>
                <a:gd name="T64" fmla="*/ 0 w 5"/>
                <a:gd name="T65" fmla="*/ 15 h 70"/>
                <a:gd name="T66" fmla="*/ 3 w 5"/>
                <a:gd name="T67" fmla="*/ 13 h 70"/>
                <a:gd name="T68" fmla="*/ 3 w 5"/>
                <a:gd name="T69" fmla="*/ 13 h 70"/>
                <a:gd name="T70" fmla="*/ 5 w 5"/>
                <a:gd name="T71" fmla="*/ 15 h 70"/>
                <a:gd name="T72" fmla="*/ 5 w 5"/>
                <a:gd name="T73" fmla="*/ 15 h 70"/>
                <a:gd name="T74" fmla="*/ 3 w 5"/>
                <a:gd name="T75" fmla="*/ 18 h 70"/>
                <a:gd name="T76" fmla="*/ 3 w 5"/>
                <a:gd name="T77" fmla="*/ 18 h 70"/>
                <a:gd name="T78" fmla="*/ 0 w 5"/>
                <a:gd name="T79" fmla="*/ 15 h 70"/>
                <a:gd name="T80" fmla="*/ 0 w 5"/>
                <a:gd name="T81" fmla="*/ 3 h 70"/>
                <a:gd name="T82" fmla="*/ 3 w 5"/>
                <a:gd name="T83" fmla="*/ 0 h 70"/>
                <a:gd name="T84" fmla="*/ 3 w 5"/>
                <a:gd name="T85" fmla="*/ 0 h 70"/>
                <a:gd name="T86" fmla="*/ 5 w 5"/>
                <a:gd name="T87" fmla="*/ 3 h 70"/>
                <a:gd name="T88" fmla="*/ 5 w 5"/>
                <a:gd name="T89" fmla="*/ 3 h 70"/>
                <a:gd name="T90" fmla="*/ 3 w 5"/>
                <a:gd name="T91" fmla="*/ 5 h 70"/>
                <a:gd name="T92" fmla="*/ 3 w 5"/>
                <a:gd name="T93" fmla="*/ 5 h 70"/>
                <a:gd name="T94" fmla="*/ 0 w 5"/>
                <a:gd name="T95"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 h="70">
                  <a:moveTo>
                    <a:pt x="0" y="67"/>
                  </a:moveTo>
                  <a:cubicBezTo>
                    <a:pt x="0" y="66"/>
                    <a:pt x="1" y="65"/>
                    <a:pt x="3" y="65"/>
                  </a:cubicBezTo>
                  <a:cubicBezTo>
                    <a:pt x="3" y="65"/>
                    <a:pt x="3" y="65"/>
                    <a:pt x="3" y="65"/>
                  </a:cubicBezTo>
                  <a:cubicBezTo>
                    <a:pt x="4" y="65"/>
                    <a:pt x="5" y="66"/>
                    <a:pt x="5" y="67"/>
                  </a:cubicBezTo>
                  <a:cubicBezTo>
                    <a:pt x="5" y="67"/>
                    <a:pt x="5" y="67"/>
                    <a:pt x="5" y="67"/>
                  </a:cubicBezTo>
                  <a:cubicBezTo>
                    <a:pt x="5" y="69"/>
                    <a:pt x="4" y="70"/>
                    <a:pt x="3" y="70"/>
                  </a:cubicBezTo>
                  <a:cubicBezTo>
                    <a:pt x="3" y="70"/>
                    <a:pt x="3" y="70"/>
                    <a:pt x="3" y="70"/>
                  </a:cubicBezTo>
                  <a:cubicBezTo>
                    <a:pt x="1" y="70"/>
                    <a:pt x="0" y="69"/>
                    <a:pt x="0" y="67"/>
                  </a:cubicBezTo>
                  <a:close/>
                  <a:moveTo>
                    <a:pt x="0" y="54"/>
                  </a:moveTo>
                  <a:cubicBezTo>
                    <a:pt x="0" y="53"/>
                    <a:pt x="1" y="52"/>
                    <a:pt x="3" y="52"/>
                  </a:cubicBezTo>
                  <a:cubicBezTo>
                    <a:pt x="3" y="52"/>
                    <a:pt x="3" y="52"/>
                    <a:pt x="3" y="52"/>
                  </a:cubicBezTo>
                  <a:cubicBezTo>
                    <a:pt x="4" y="52"/>
                    <a:pt x="5" y="53"/>
                    <a:pt x="5" y="54"/>
                  </a:cubicBezTo>
                  <a:cubicBezTo>
                    <a:pt x="5" y="54"/>
                    <a:pt x="5" y="54"/>
                    <a:pt x="5" y="54"/>
                  </a:cubicBezTo>
                  <a:cubicBezTo>
                    <a:pt x="5" y="56"/>
                    <a:pt x="4" y="57"/>
                    <a:pt x="3" y="57"/>
                  </a:cubicBezTo>
                  <a:cubicBezTo>
                    <a:pt x="3" y="57"/>
                    <a:pt x="3" y="57"/>
                    <a:pt x="3" y="57"/>
                  </a:cubicBezTo>
                  <a:cubicBezTo>
                    <a:pt x="1" y="57"/>
                    <a:pt x="0" y="56"/>
                    <a:pt x="0" y="54"/>
                  </a:cubicBezTo>
                  <a:close/>
                  <a:moveTo>
                    <a:pt x="0" y="41"/>
                  </a:moveTo>
                  <a:cubicBezTo>
                    <a:pt x="0" y="40"/>
                    <a:pt x="1" y="39"/>
                    <a:pt x="3" y="39"/>
                  </a:cubicBezTo>
                  <a:cubicBezTo>
                    <a:pt x="3" y="39"/>
                    <a:pt x="3" y="39"/>
                    <a:pt x="3" y="39"/>
                  </a:cubicBezTo>
                  <a:cubicBezTo>
                    <a:pt x="4" y="39"/>
                    <a:pt x="5" y="40"/>
                    <a:pt x="5" y="41"/>
                  </a:cubicBezTo>
                  <a:cubicBezTo>
                    <a:pt x="5" y="41"/>
                    <a:pt x="5" y="41"/>
                    <a:pt x="5" y="41"/>
                  </a:cubicBezTo>
                  <a:cubicBezTo>
                    <a:pt x="5" y="43"/>
                    <a:pt x="4" y="44"/>
                    <a:pt x="3" y="44"/>
                  </a:cubicBezTo>
                  <a:cubicBezTo>
                    <a:pt x="3" y="44"/>
                    <a:pt x="3" y="44"/>
                    <a:pt x="3" y="44"/>
                  </a:cubicBezTo>
                  <a:cubicBezTo>
                    <a:pt x="1" y="44"/>
                    <a:pt x="0" y="43"/>
                    <a:pt x="0" y="41"/>
                  </a:cubicBezTo>
                  <a:close/>
                  <a:moveTo>
                    <a:pt x="0" y="28"/>
                  </a:moveTo>
                  <a:cubicBezTo>
                    <a:pt x="0" y="27"/>
                    <a:pt x="1" y="26"/>
                    <a:pt x="3" y="26"/>
                  </a:cubicBezTo>
                  <a:cubicBezTo>
                    <a:pt x="3" y="26"/>
                    <a:pt x="3" y="26"/>
                    <a:pt x="3" y="26"/>
                  </a:cubicBezTo>
                  <a:cubicBezTo>
                    <a:pt x="4" y="26"/>
                    <a:pt x="5" y="27"/>
                    <a:pt x="5" y="28"/>
                  </a:cubicBezTo>
                  <a:cubicBezTo>
                    <a:pt x="5" y="28"/>
                    <a:pt x="5" y="28"/>
                    <a:pt x="5" y="28"/>
                  </a:cubicBezTo>
                  <a:cubicBezTo>
                    <a:pt x="5" y="30"/>
                    <a:pt x="4" y="31"/>
                    <a:pt x="3" y="31"/>
                  </a:cubicBezTo>
                  <a:cubicBezTo>
                    <a:pt x="3" y="31"/>
                    <a:pt x="3" y="31"/>
                    <a:pt x="3" y="31"/>
                  </a:cubicBezTo>
                  <a:cubicBezTo>
                    <a:pt x="1" y="31"/>
                    <a:pt x="0" y="30"/>
                    <a:pt x="0" y="28"/>
                  </a:cubicBezTo>
                  <a:close/>
                  <a:moveTo>
                    <a:pt x="0" y="15"/>
                  </a:moveTo>
                  <a:cubicBezTo>
                    <a:pt x="0" y="14"/>
                    <a:pt x="1" y="13"/>
                    <a:pt x="3" y="13"/>
                  </a:cubicBezTo>
                  <a:cubicBezTo>
                    <a:pt x="3" y="13"/>
                    <a:pt x="3" y="13"/>
                    <a:pt x="3" y="13"/>
                  </a:cubicBezTo>
                  <a:cubicBezTo>
                    <a:pt x="4" y="13"/>
                    <a:pt x="5" y="14"/>
                    <a:pt x="5" y="15"/>
                  </a:cubicBezTo>
                  <a:cubicBezTo>
                    <a:pt x="5" y="15"/>
                    <a:pt x="5" y="15"/>
                    <a:pt x="5" y="15"/>
                  </a:cubicBezTo>
                  <a:cubicBezTo>
                    <a:pt x="5" y="17"/>
                    <a:pt x="4" y="18"/>
                    <a:pt x="3" y="18"/>
                  </a:cubicBezTo>
                  <a:cubicBezTo>
                    <a:pt x="3" y="18"/>
                    <a:pt x="3" y="18"/>
                    <a:pt x="3" y="18"/>
                  </a:cubicBezTo>
                  <a:cubicBezTo>
                    <a:pt x="1" y="18"/>
                    <a:pt x="0" y="17"/>
                    <a:pt x="0" y="15"/>
                  </a:cubicBezTo>
                  <a:close/>
                  <a:moveTo>
                    <a:pt x="0" y="3"/>
                  </a:moveTo>
                  <a:cubicBezTo>
                    <a:pt x="0" y="1"/>
                    <a:pt x="1" y="0"/>
                    <a:pt x="3" y="0"/>
                  </a:cubicBezTo>
                  <a:cubicBezTo>
                    <a:pt x="3" y="0"/>
                    <a:pt x="3" y="0"/>
                    <a:pt x="3" y="0"/>
                  </a:cubicBezTo>
                  <a:cubicBezTo>
                    <a:pt x="4" y="0"/>
                    <a:pt x="5" y="1"/>
                    <a:pt x="5" y="3"/>
                  </a:cubicBezTo>
                  <a:cubicBezTo>
                    <a:pt x="5" y="3"/>
                    <a:pt x="5" y="3"/>
                    <a:pt x="5" y="3"/>
                  </a:cubicBezTo>
                  <a:cubicBezTo>
                    <a:pt x="5" y="4"/>
                    <a:pt x="4" y="5"/>
                    <a:pt x="3" y="5"/>
                  </a:cubicBezTo>
                  <a:cubicBezTo>
                    <a:pt x="3" y="5"/>
                    <a:pt x="3" y="5"/>
                    <a:pt x="3" y="5"/>
                  </a:cubicBezTo>
                  <a:cubicBezTo>
                    <a:pt x="1" y="5"/>
                    <a:pt x="0" y="4"/>
                    <a:pt x="0" y="3"/>
                  </a:cubicBez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3" name="Freeform 11"/>
            <p:cNvSpPr>
              <a:spLocks/>
            </p:cNvSpPr>
            <p:nvPr/>
          </p:nvSpPr>
          <p:spPr bwMode="auto">
            <a:xfrm>
              <a:off x="4837147" y="3163136"/>
              <a:ext cx="135471" cy="122342"/>
            </a:xfrm>
            <a:custGeom>
              <a:avLst/>
              <a:gdLst>
                <a:gd name="T0" fmla="*/ 0 w 227"/>
                <a:gd name="T1" fmla="*/ 0 h 205"/>
                <a:gd name="T2" fmla="*/ 119 w 227"/>
                <a:gd name="T3" fmla="*/ 205 h 205"/>
                <a:gd name="T4" fmla="*/ 227 w 227"/>
                <a:gd name="T5" fmla="*/ 0 h 205"/>
                <a:gd name="T6" fmla="*/ 0 w 227"/>
                <a:gd name="T7" fmla="*/ 0 h 205"/>
              </a:gdLst>
              <a:ahLst/>
              <a:cxnLst>
                <a:cxn ang="0">
                  <a:pos x="T0" y="T1"/>
                </a:cxn>
                <a:cxn ang="0">
                  <a:pos x="T2" y="T3"/>
                </a:cxn>
                <a:cxn ang="0">
                  <a:pos x="T4" y="T5"/>
                </a:cxn>
                <a:cxn ang="0">
                  <a:pos x="T6" y="T7"/>
                </a:cxn>
              </a:cxnLst>
              <a:rect l="0" t="0" r="r" b="b"/>
              <a:pathLst>
                <a:path w="227" h="205">
                  <a:moveTo>
                    <a:pt x="0" y="0"/>
                  </a:moveTo>
                  <a:lnTo>
                    <a:pt x="119" y="205"/>
                  </a:lnTo>
                  <a:lnTo>
                    <a:pt x="227" y="0"/>
                  </a:lnTo>
                  <a:lnTo>
                    <a:pt x="0" y="0"/>
                  </a:ln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4" name="Freeform 12"/>
            <p:cNvSpPr>
              <a:spLocks noEditPoints="1"/>
            </p:cNvSpPr>
            <p:nvPr/>
          </p:nvSpPr>
          <p:spPr bwMode="auto">
            <a:xfrm>
              <a:off x="3697877" y="2010737"/>
              <a:ext cx="457140" cy="32227"/>
            </a:xfrm>
            <a:custGeom>
              <a:avLst/>
              <a:gdLst>
                <a:gd name="T0" fmla="*/ 65 w 71"/>
                <a:gd name="T1" fmla="*/ 3 h 5"/>
                <a:gd name="T2" fmla="*/ 68 w 71"/>
                <a:gd name="T3" fmla="*/ 0 h 5"/>
                <a:gd name="T4" fmla="*/ 68 w 71"/>
                <a:gd name="T5" fmla="*/ 0 h 5"/>
                <a:gd name="T6" fmla="*/ 71 w 71"/>
                <a:gd name="T7" fmla="*/ 3 h 5"/>
                <a:gd name="T8" fmla="*/ 71 w 71"/>
                <a:gd name="T9" fmla="*/ 3 h 5"/>
                <a:gd name="T10" fmla="*/ 68 w 71"/>
                <a:gd name="T11" fmla="*/ 5 h 5"/>
                <a:gd name="T12" fmla="*/ 68 w 71"/>
                <a:gd name="T13" fmla="*/ 5 h 5"/>
                <a:gd name="T14" fmla="*/ 65 w 71"/>
                <a:gd name="T15" fmla="*/ 3 h 5"/>
                <a:gd name="T16" fmla="*/ 52 w 71"/>
                <a:gd name="T17" fmla="*/ 3 h 5"/>
                <a:gd name="T18" fmla="*/ 55 w 71"/>
                <a:gd name="T19" fmla="*/ 0 h 5"/>
                <a:gd name="T20" fmla="*/ 55 w 71"/>
                <a:gd name="T21" fmla="*/ 0 h 5"/>
                <a:gd name="T22" fmla="*/ 58 w 71"/>
                <a:gd name="T23" fmla="*/ 3 h 5"/>
                <a:gd name="T24" fmla="*/ 58 w 71"/>
                <a:gd name="T25" fmla="*/ 3 h 5"/>
                <a:gd name="T26" fmla="*/ 55 w 71"/>
                <a:gd name="T27" fmla="*/ 5 h 5"/>
                <a:gd name="T28" fmla="*/ 55 w 71"/>
                <a:gd name="T29" fmla="*/ 5 h 5"/>
                <a:gd name="T30" fmla="*/ 52 w 71"/>
                <a:gd name="T31" fmla="*/ 3 h 5"/>
                <a:gd name="T32" fmla="*/ 39 w 71"/>
                <a:gd name="T33" fmla="*/ 3 h 5"/>
                <a:gd name="T34" fmla="*/ 42 w 71"/>
                <a:gd name="T35" fmla="*/ 0 h 5"/>
                <a:gd name="T36" fmla="*/ 42 w 71"/>
                <a:gd name="T37" fmla="*/ 0 h 5"/>
                <a:gd name="T38" fmla="*/ 45 w 71"/>
                <a:gd name="T39" fmla="*/ 3 h 5"/>
                <a:gd name="T40" fmla="*/ 45 w 71"/>
                <a:gd name="T41" fmla="*/ 3 h 5"/>
                <a:gd name="T42" fmla="*/ 42 w 71"/>
                <a:gd name="T43" fmla="*/ 5 h 5"/>
                <a:gd name="T44" fmla="*/ 42 w 71"/>
                <a:gd name="T45" fmla="*/ 5 h 5"/>
                <a:gd name="T46" fmla="*/ 39 w 71"/>
                <a:gd name="T47" fmla="*/ 3 h 5"/>
                <a:gd name="T48" fmla="*/ 26 w 71"/>
                <a:gd name="T49" fmla="*/ 3 h 5"/>
                <a:gd name="T50" fmla="*/ 29 w 71"/>
                <a:gd name="T51" fmla="*/ 0 h 5"/>
                <a:gd name="T52" fmla="*/ 29 w 71"/>
                <a:gd name="T53" fmla="*/ 0 h 5"/>
                <a:gd name="T54" fmla="*/ 32 w 71"/>
                <a:gd name="T55" fmla="*/ 3 h 5"/>
                <a:gd name="T56" fmla="*/ 32 w 71"/>
                <a:gd name="T57" fmla="*/ 3 h 5"/>
                <a:gd name="T58" fmla="*/ 29 w 71"/>
                <a:gd name="T59" fmla="*/ 5 h 5"/>
                <a:gd name="T60" fmla="*/ 29 w 71"/>
                <a:gd name="T61" fmla="*/ 5 h 5"/>
                <a:gd name="T62" fmla="*/ 26 w 71"/>
                <a:gd name="T63" fmla="*/ 3 h 5"/>
                <a:gd name="T64" fmla="*/ 13 w 71"/>
                <a:gd name="T65" fmla="*/ 3 h 5"/>
                <a:gd name="T66" fmla="*/ 16 w 71"/>
                <a:gd name="T67" fmla="*/ 0 h 5"/>
                <a:gd name="T68" fmla="*/ 16 w 71"/>
                <a:gd name="T69" fmla="*/ 0 h 5"/>
                <a:gd name="T70" fmla="*/ 19 w 71"/>
                <a:gd name="T71" fmla="*/ 3 h 5"/>
                <a:gd name="T72" fmla="*/ 19 w 71"/>
                <a:gd name="T73" fmla="*/ 3 h 5"/>
                <a:gd name="T74" fmla="*/ 16 w 71"/>
                <a:gd name="T75" fmla="*/ 5 h 5"/>
                <a:gd name="T76" fmla="*/ 16 w 71"/>
                <a:gd name="T77" fmla="*/ 5 h 5"/>
                <a:gd name="T78" fmla="*/ 13 w 71"/>
                <a:gd name="T79" fmla="*/ 3 h 5"/>
                <a:gd name="T80" fmla="*/ 0 w 71"/>
                <a:gd name="T81" fmla="*/ 3 h 5"/>
                <a:gd name="T82" fmla="*/ 3 w 71"/>
                <a:gd name="T83" fmla="*/ 0 h 5"/>
                <a:gd name="T84" fmla="*/ 3 w 71"/>
                <a:gd name="T85" fmla="*/ 0 h 5"/>
                <a:gd name="T86" fmla="*/ 6 w 71"/>
                <a:gd name="T87" fmla="*/ 3 h 5"/>
                <a:gd name="T88" fmla="*/ 6 w 71"/>
                <a:gd name="T89" fmla="*/ 3 h 5"/>
                <a:gd name="T90" fmla="*/ 3 w 71"/>
                <a:gd name="T91" fmla="*/ 5 h 5"/>
                <a:gd name="T92" fmla="*/ 3 w 71"/>
                <a:gd name="T93" fmla="*/ 5 h 5"/>
                <a:gd name="T94" fmla="*/ 0 w 71"/>
                <a:gd name="T9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5">
                  <a:moveTo>
                    <a:pt x="65" y="3"/>
                  </a:moveTo>
                  <a:cubicBezTo>
                    <a:pt x="65" y="1"/>
                    <a:pt x="66" y="0"/>
                    <a:pt x="68" y="0"/>
                  </a:cubicBezTo>
                  <a:cubicBezTo>
                    <a:pt x="68" y="0"/>
                    <a:pt x="68" y="0"/>
                    <a:pt x="68" y="0"/>
                  </a:cubicBezTo>
                  <a:cubicBezTo>
                    <a:pt x="69" y="0"/>
                    <a:pt x="71" y="1"/>
                    <a:pt x="71" y="3"/>
                  </a:cubicBezTo>
                  <a:cubicBezTo>
                    <a:pt x="71" y="3"/>
                    <a:pt x="71" y="3"/>
                    <a:pt x="71" y="3"/>
                  </a:cubicBezTo>
                  <a:cubicBezTo>
                    <a:pt x="71" y="4"/>
                    <a:pt x="69" y="5"/>
                    <a:pt x="68" y="5"/>
                  </a:cubicBezTo>
                  <a:cubicBezTo>
                    <a:pt x="68" y="5"/>
                    <a:pt x="68" y="5"/>
                    <a:pt x="68" y="5"/>
                  </a:cubicBezTo>
                  <a:cubicBezTo>
                    <a:pt x="66" y="5"/>
                    <a:pt x="65" y="4"/>
                    <a:pt x="65" y="3"/>
                  </a:cubicBezTo>
                  <a:close/>
                  <a:moveTo>
                    <a:pt x="52" y="3"/>
                  </a:moveTo>
                  <a:cubicBezTo>
                    <a:pt x="52" y="1"/>
                    <a:pt x="54" y="0"/>
                    <a:pt x="55" y="0"/>
                  </a:cubicBezTo>
                  <a:cubicBezTo>
                    <a:pt x="55" y="0"/>
                    <a:pt x="55" y="0"/>
                    <a:pt x="55" y="0"/>
                  </a:cubicBezTo>
                  <a:cubicBezTo>
                    <a:pt x="57" y="0"/>
                    <a:pt x="58" y="1"/>
                    <a:pt x="58" y="3"/>
                  </a:cubicBezTo>
                  <a:cubicBezTo>
                    <a:pt x="58" y="3"/>
                    <a:pt x="58" y="3"/>
                    <a:pt x="58" y="3"/>
                  </a:cubicBezTo>
                  <a:cubicBezTo>
                    <a:pt x="58" y="4"/>
                    <a:pt x="57" y="5"/>
                    <a:pt x="55" y="5"/>
                  </a:cubicBezTo>
                  <a:cubicBezTo>
                    <a:pt x="55" y="5"/>
                    <a:pt x="55" y="5"/>
                    <a:pt x="55" y="5"/>
                  </a:cubicBezTo>
                  <a:cubicBezTo>
                    <a:pt x="54" y="5"/>
                    <a:pt x="52" y="4"/>
                    <a:pt x="52" y="3"/>
                  </a:cubicBezTo>
                  <a:close/>
                  <a:moveTo>
                    <a:pt x="39" y="3"/>
                  </a:moveTo>
                  <a:cubicBezTo>
                    <a:pt x="39" y="1"/>
                    <a:pt x="41" y="0"/>
                    <a:pt x="42" y="0"/>
                  </a:cubicBezTo>
                  <a:cubicBezTo>
                    <a:pt x="42" y="0"/>
                    <a:pt x="42" y="0"/>
                    <a:pt x="42" y="0"/>
                  </a:cubicBezTo>
                  <a:cubicBezTo>
                    <a:pt x="44" y="0"/>
                    <a:pt x="45" y="1"/>
                    <a:pt x="45" y="3"/>
                  </a:cubicBezTo>
                  <a:cubicBezTo>
                    <a:pt x="45" y="3"/>
                    <a:pt x="45" y="3"/>
                    <a:pt x="45" y="3"/>
                  </a:cubicBezTo>
                  <a:cubicBezTo>
                    <a:pt x="45" y="4"/>
                    <a:pt x="44" y="5"/>
                    <a:pt x="42" y="5"/>
                  </a:cubicBezTo>
                  <a:cubicBezTo>
                    <a:pt x="42" y="5"/>
                    <a:pt x="42" y="5"/>
                    <a:pt x="42" y="5"/>
                  </a:cubicBezTo>
                  <a:cubicBezTo>
                    <a:pt x="41" y="5"/>
                    <a:pt x="39" y="4"/>
                    <a:pt x="39" y="3"/>
                  </a:cubicBezTo>
                  <a:close/>
                  <a:moveTo>
                    <a:pt x="26" y="3"/>
                  </a:moveTo>
                  <a:cubicBezTo>
                    <a:pt x="26" y="1"/>
                    <a:pt x="28" y="0"/>
                    <a:pt x="29" y="0"/>
                  </a:cubicBezTo>
                  <a:cubicBezTo>
                    <a:pt x="29" y="0"/>
                    <a:pt x="29" y="0"/>
                    <a:pt x="29" y="0"/>
                  </a:cubicBezTo>
                  <a:cubicBezTo>
                    <a:pt x="31" y="0"/>
                    <a:pt x="32" y="1"/>
                    <a:pt x="32" y="3"/>
                  </a:cubicBezTo>
                  <a:cubicBezTo>
                    <a:pt x="32" y="3"/>
                    <a:pt x="32" y="3"/>
                    <a:pt x="32" y="3"/>
                  </a:cubicBezTo>
                  <a:cubicBezTo>
                    <a:pt x="32" y="4"/>
                    <a:pt x="31" y="5"/>
                    <a:pt x="29" y="5"/>
                  </a:cubicBezTo>
                  <a:cubicBezTo>
                    <a:pt x="29" y="5"/>
                    <a:pt x="29" y="5"/>
                    <a:pt x="29" y="5"/>
                  </a:cubicBezTo>
                  <a:cubicBezTo>
                    <a:pt x="28" y="5"/>
                    <a:pt x="26" y="4"/>
                    <a:pt x="26" y="3"/>
                  </a:cubicBezTo>
                  <a:close/>
                  <a:moveTo>
                    <a:pt x="13" y="3"/>
                  </a:moveTo>
                  <a:cubicBezTo>
                    <a:pt x="13" y="1"/>
                    <a:pt x="15" y="0"/>
                    <a:pt x="16" y="0"/>
                  </a:cubicBezTo>
                  <a:cubicBezTo>
                    <a:pt x="16" y="0"/>
                    <a:pt x="16" y="0"/>
                    <a:pt x="16" y="0"/>
                  </a:cubicBezTo>
                  <a:cubicBezTo>
                    <a:pt x="18" y="0"/>
                    <a:pt x="19" y="1"/>
                    <a:pt x="19" y="3"/>
                  </a:cubicBezTo>
                  <a:cubicBezTo>
                    <a:pt x="19" y="3"/>
                    <a:pt x="19" y="3"/>
                    <a:pt x="19" y="3"/>
                  </a:cubicBezTo>
                  <a:cubicBezTo>
                    <a:pt x="19" y="4"/>
                    <a:pt x="18" y="5"/>
                    <a:pt x="16" y="5"/>
                  </a:cubicBezTo>
                  <a:cubicBezTo>
                    <a:pt x="16" y="5"/>
                    <a:pt x="16" y="5"/>
                    <a:pt x="16" y="5"/>
                  </a:cubicBezTo>
                  <a:cubicBezTo>
                    <a:pt x="15" y="5"/>
                    <a:pt x="13" y="4"/>
                    <a:pt x="13" y="3"/>
                  </a:cubicBezTo>
                  <a:close/>
                  <a:moveTo>
                    <a:pt x="0" y="3"/>
                  </a:moveTo>
                  <a:cubicBezTo>
                    <a:pt x="0" y="1"/>
                    <a:pt x="2" y="0"/>
                    <a:pt x="3" y="0"/>
                  </a:cubicBezTo>
                  <a:cubicBezTo>
                    <a:pt x="3" y="0"/>
                    <a:pt x="3" y="0"/>
                    <a:pt x="3" y="0"/>
                  </a:cubicBezTo>
                  <a:cubicBezTo>
                    <a:pt x="5" y="0"/>
                    <a:pt x="6" y="1"/>
                    <a:pt x="6" y="3"/>
                  </a:cubicBezTo>
                  <a:cubicBezTo>
                    <a:pt x="6" y="3"/>
                    <a:pt x="6" y="3"/>
                    <a:pt x="6" y="3"/>
                  </a:cubicBezTo>
                  <a:cubicBezTo>
                    <a:pt x="6" y="4"/>
                    <a:pt x="5" y="5"/>
                    <a:pt x="3" y="5"/>
                  </a:cubicBezTo>
                  <a:cubicBezTo>
                    <a:pt x="3" y="5"/>
                    <a:pt x="3" y="5"/>
                    <a:pt x="3" y="5"/>
                  </a:cubicBezTo>
                  <a:cubicBezTo>
                    <a:pt x="2" y="5"/>
                    <a:pt x="0" y="4"/>
                    <a:pt x="0" y="3"/>
                  </a:cubicBez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5" name="Freeform 13"/>
            <p:cNvSpPr>
              <a:spLocks/>
            </p:cNvSpPr>
            <p:nvPr/>
          </p:nvSpPr>
          <p:spPr bwMode="auto">
            <a:xfrm>
              <a:off x="4122791" y="1959414"/>
              <a:ext cx="115777" cy="134874"/>
            </a:xfrm>
            <a:custGeom>
              <a:avLst/>
              <a:gdLst>
                <a:gd name="T0" fmla="*/ 0 w 194"/>
                <a:gd name="T1" fmla="*/ 226 h 226"/>
                <a:gd name="T2" fmla="*/ 194 w 194"/>
                <a:gd name="T3" fmla="*/ 118 h 226"/>
                <a:gd name="T4" fmla="*/ 0 w 194"/>
                <a:gd name="T5" fmla="*/ 0 h 226"/>
                <a:gd name="T6" fmla="*/ 0 w 194"/>
                <a:gd name="T7" fmla="*/ 226 h 226"/>
              </a:gdLst>
              <a:ahLst/>
              <a:cxnLst>
                <a:cxn ang="0">
                  <a:pos x="T0" y="T1"/>
                </a:cxn>
                <a:cxn ang="0">
                  <a:pos x="T2" y="T3"/>
                </a:cxn>
                <a:cxn ang="0">
                  <a:pos x="T4" y="T5"/>
                </a:cxn>
                <a:cxn ang="0">
                  <a:pos x="T6" y="T7"/>
                </a:cxn>
              </a:cxnLst>
              <a:rect l="0" t="0" r="r" b="b"/>
              <a:pathLst>
                <a:path w="194" h="226">
                  <a:moveTo>
                    <a:pt x="0" y="226"/>
                  </a:moveTo>
                  <a:lnTo>
                    <a:pt x="194" y="118"/>
                  </a:lnTo>
                  <a:lnTo>
                    <a:pt x="0" y="0"/>
                  </a:lnTo>
                  <a:lnTo>
                    <a:pt x="0" y="226"/>
                  </a:ln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6" name="Freeform 14"/>
            <p:cNvSpPr>
              <a:spLocks noEditPoints="1"/>
            </p:cNvSpPr>
            <p:nvPr/>
          </p:nvSpPr>
          <p:spPr bwMode="auto">
            <a:xfrm>
              <a:off x="3781428" y="3967608"/>
              <a:ext cx="457140" cy="32227"/>
            </a:xfrm>
            <a:custGeom>
              <a:avLst/>
              <a:gdLst>
                <a:gd name="T0" fmla="*/ 65 w 71"/>
                <a:gd name="T1" fmla="*/ 2 h 5"/>
                <a:gd name="T2" fmla="*/ 68 w 71"/>
                <a:gd name="T3" fmla="*/ 0 h 5"/>
                <a:gd name="T4" fmla="*/ 68 w 71"/>
                <a:gd name="T5" fmla="*/ 0 h 5"/>
                <a:gd name="T6" fmla="*/ 71 w 71"/>
                <a:gd name="T7" fmla="*/ 2 h 5"/>
                <a:gd name="T8" fmla="*/ 71 w 71"/>
                <a:gd name="T9" fmla="*/ 2 h 5"/>
                <a:gd name="T10" fmla="*/ 68 w 71"/>
                <a:gd name="T11" fmla="*/ 5 h 5"/>
                <a:gd name="T12" fmla="*/ 68 w 71"/>
                <a:gd name="T13" fmla="*/ 5 h 5"/>
                <a:gd name="T14" fmla="*/ 65 w 71"/>
                <a:gd name="T15" fmla="*/ 2 h 5"/>
                <a:gd name="T16" fmla="*/ 52 w 71"/>
                <a:gd name="T17" fmla="*/ 2 h 5"/>
                <a:gd name="T18" fmla="*/ 55 w 71"/>
                <a:gd name="T19" fmla="*/ 0 h 5"/>
                <a:gd name="T20" fmla="*/ 55 w 71"/>
                <a:gd name="T21" fmla="*/ 0 h 5"/>
                <a:gd name="T22" fmla="*/ 58 w 71"/>
                <a:gd name="T23" fmla="*/ 2 h 5"/>
                <a:gd name="T24" fmla="*/ 58 w 71"/>
                <a:gd name="T25" fmla="*/ 2 h 5"/>
                <a:gd name="T26" fmla="*/ 55 w 71"/>
                <a:gd name="T27" fmla="*/ 5 h 5"/>
                <a:gd name="T28" fmla="*/ 55 w 71"/>
                <a:gd name="T29" fmla="*/ 5 h 5"/>
                <a:gd name="T30" fmla="*/ 52 w 71"/>
                <a:gd name="T31" fmla="*/ 2 h 5"/>
                <a:gd name="T32" fmla="*/ 39 w 71"/>
                <a:gd name="T33" fmla="*/ 2 h 5"/>
                <a:gd name="T34" fmla="*/ 42 w 71"/>
                <a:gd name="T35" fmla="*/ 0 h 5"/>
                <a:gd name="T36" fmla="*/ 42 w 71"/>
                <a:gd name="T37" fmla="*/ 0 h 5"/>
                <a:gd name="T38" fmla="*/ 45 w 71"/>
                <a:gd name="T39" fmla="*/ 2 h 5"/>
                <a:gd name="T40" fmla="*/ 45 w 71"/>
                <a:gd name="T41" fmla="*/ 2 h 5"/>
                <a:gd name="T42" fmla="*/ 42 w 71"/>
                <a:gd name="T43" fmla="*/ 5 h 5"/>
                <a:gd name="T44" fmla="*/ 42 w 71"/>
                <a:gd name="T45" fmla="*/ 5 h 5"/>
                <a:gd name="T46" fmla="*/ 39 w 71"/>
                <a:gd name="T47" fmla="*/ 2 h 5"/>
                <a:gd name="T48" fmla="*/ 26 w 71"/>
                <a:gd name="T49" fmla="*/ 2 h 5"/>
                <a:gd name="T50" fmla="*/ 29 w 71"/>
                <a:gd name="T51" fmla="*/ 0 h 5"/>
                <a:gd name="T52" fmla="*/ 29 w 71"/>
                <a:gd name="T53" fmla="*/ 0 h 5"/>
                <a:gd name="T54" fmla="*/ 32 w 71"/>
                <a:gd name="T55" fmla="*/ 2 h 5"/>
                <a:gd name="T56" fmla="*/ 32 w 71"/>
                <a:gd name="T57" fmla="*/ 2 h 5"/>
                <a:gd name="T58" fmla="*/ 29 w 71"/>
                <a:gd name="T59" fmla="*/ 5 h 5"/>
                <a:gd name="T60" fmla="*/ 29 w 71"/>
                <a:gd name="T61" fmla="*/ 5 h 5"/>
                <a:gd name="T62" fmla="*/ 26 w 71"/>
                <a:gd name="T63" fmla="*/ 2 h 5"/>
                <a:gd name="T64" fmla="*/ 13 w 71"/>
                <a:gd name="T65" fmla="*/ 2 h 5"/>
                <a:gd name="T66" fmla="*/ 16 w 71"/>
                <a:gd name="T67" fmla="*/ 0 h 5"/>
                <a:gd name="T68" fmla="*/ 16 w 71"/>
                <a:gd name="T69" fmla="*/ 0 h 5"/>
                <a:gd name="T70" fmla="*/ 19 w 71"/>
                <a:gd name="T71" fmla="*/ 2 h 5"/>
                <a:gd name="T72" fmla="*/ 19 w 71"/>
                <a:gd name="T73" fmla="*/ 2 h 5"/>
                <a:gd name="T74" fmla="*/ 16 w 71"/>
                <a:gd name="T75" fmla="*/ 5 h 5"/>
                <a:gd name="T76" fmla="*/ 16 w 71"/>
                <a:gd name="T77" fmla="*/ 5 h 5"/>
                <a:gd name="T78" fmla="*/ 13 w 71"/>
                <a:gd name="T79" fmla="*/ 2 h 5"/>
                <a:gd name="T80" fmla="*/ 0 w 71"/>
                <a:gd name="T81" fmla="*/ 2 h 5"/>
                <a:gd name="T82" fmla="*/ 3 w 71"/>
                <a:gd name="T83" fmla="*/ 0 h 5"/>
                <a:gd name="T84" fmla="*/ 3 w 71"/>
                <a:gd name="T85" fmla="*/ 0 h 5"/>
                <a:gd name="T86" fmla="*/ 6 w 71"/>
                <a:gd name="T87" fmla="*/ 2 h 5"/>
                <a:gd name="T88" fmla="*/ 6 w 71"/>
                <a:gd name="T89" fmla="*/ 2 h 5"/>
                <a:gd name="T90" fmla="*/ 3 w 71"/>
                <a:gd name="T91" fmla="*/ 5 h 5"/>
                <a:gd name="T92" fmla="*/ 3 w 71"/>
                <a:gd name="T93" fmla="*/ 5 h 5"/>
                <a:gd name="T94" fmla="*/ 0 w 71"/>
                <a:gd name="T9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1" h="5">
                  <a:moveTo>
                    <a:pt x="65" y="2"/>
                  </a:moveTo>
                  <a:cubicBezTo>
                    <a:pt x="65" y="1"/>
                    <a:pt x="66" y="0"/>
                    <a:pt x="68" y="0"/>
                  </a:cubicBezTo>
                  <a:cubicBezTo>
                    <a:pt x="68" y="0"/>
                    <a:pt x="68" y="0"/>
                    <a:pt x="68" y="0"/>
                  </a:cubicBezTo>
                  <a:cubicBezTo>
                    <a:pt x="69" y="0"/>
                    <a:pt x="71" y="1"/>
                    <a:pt x="71" y="2"/>
                  </a:cubicBezTo>
                  <a:cubicBezTo>
                    <a:pt x="71" y="2"/>
                    <a:pt x="71" y="2"/>
                    <a:pt x="71" y="2"/>
                  </a:cubicBezTo>
                  <a:cubicBezTo>
                    <a:pt x="71" y="4"/>
                    <a:pt x="69" y="5"/>
                    <a:pt x="68" y="5"/>
                  </a:cubicBezTo>
                  <a:cubicBezTo>
                    <a:pt x="68" y="5"/>
                    <a:pt x="68" y="5"/>
                    <a:pt x="68" y="5"/>
                  </a:cubicBezTo>
                  <a:cubicBezTo>
                    <a:pt x="66" y="5"/>
                    <a:pt x="65" y="4"/>
                    <a:pt x="65" y="2"/>
                  </a:cubicBezTo>
                  <a:close/>
                  <a:moveTo>
                    <a:pt x="52" y="2"/>
                  </a:moveTo>
                  <a:cubicBezTo>
                    <a:pt x="52" y="1"/>
                    <a:pt x="54" y="0"/>
                    <a:pt x="55" y="0"/>
                  </a:cubicBezTo>
                  <a:cubicBezTo>
                    <a:pt x="55" y="0"/>
                    <a:pt x="55" y="0"/>
                    <a:pt x="55" y="0"/>
                  </a:cubicBezTo>
                  <a:cubicBezTo>
                    <a:pt x="56" y="0"/>
                    <a:pt x="58" y="1"/>
                    <a:pt x="58" y="2"/>
                  </a:cubicBezTo>
                  <a:cubicBezTo>
                    <a:pt x="58" y="2"/>
                    <a:pt x="58" y="2"/>
                    <a:pt x="58" y="2"/>
                  </a:cubicBezTo>
                  <a:cubicBezTo>
                    <a:pt x="58" y="4"/>
                    <a:pt x="56" y="5"/>
                    <a:pt x="55" y="5"/>
                  </a:cubicBezTo>
                  <a:cubicBezTo>
                    <a:pt x="55" y="5"/>
                    <a:pt x="55" y="5"/>
                    <a:pt x="55" y="5"/>
                  </a:cubicBezTo>
                  <a:cubicBezTo>
                    <a:pt x="54" y="5"/>
                    <a:pt x="52" y="4"/>
                    <a:pt x="52" y="2"/>
                  </a:cubicBezTo>
                  <a:close/>
                  <a:moveTo>
                    <a:pt x="39" y="2"/>
                  </a:moveTo>
                  <a:cubicBezTo>
                    <a:pt x="39" y="1"/>
                    <a:pt x="41" y="0"/>
                    <a:pt x="42" y="0"/>
                  </a:cubicBezTo>
                  <a:cubicBezTo>
                    <a:pt x="42" y="0"/>
                    <a:pt x="42" y="0"/>
                    <a:pt x="42" y="0"/>
                  </a:cubicBezTo>
                  <a:cubicBezTo>
                    <a:pt x="44" y="0"/>
                    <a:pt x="45" y="1"/>
                    <a:pt x="45" y="2"/>
                  </a:cubicBezTo>
                  <a:cubicBezTo>
                    <a:pt x="45" y="2"/>
                    <a:pt x="45" y="2"/>
                    <a:pt x="45" y="2"/>
                  </a:cubicBezTo>
                  <a:cubicBezTo>
                    <a:pt x="45" y="4"/>
                    <a:pt x="44" y="5"/>
                    <a:pt x="42" y="5"/>
                  </a:cubicBezTo>
                  <a:cubicBezTo>
                    <a:pt x="42" y="5"/>
                    <a:pt x="42" y="5"/>
                    <a:pt x="42" y="5"/>
                  </a:cubicBezTo>
                  <a:cubicBezTo>
                    <a:pt x="41" y="5"/>
                    <a:pt x="39" y="4"/>
                    <a:pt x="39" y="2"/>
                  </a:cubicBezTo>
                  <a:close/>
                  <a:moveTo>
                    <a:pt x="26" y="2"/>
                  </a:moveTo>
                  <a:cubicBezTo>
                    <a:pt x="26" y="1"/>
                    <a:pt x="28" y="0"/>
                    <a:pt x="29" y="0"/>
                  </a:cubicBezTo>
                  <a:cubicBezTo>
                    <a:pt x="29" y="0"/>
                    <a:pt x="29" y="0"/>
                    <a:pt x="29" y="0"/>
                  </a:cubicBezTo>
                  <a:cubicBezTo>
                    <a:pt x="31" y="0"/>
                    <a:pt x="32" y="1"/>
                    <a:pt x="32" y="2"/>
                  </a:cubicBezTo>
                  <a:cubicBezTo>
                    <a:pt x="32" y="2"/>
                    <a:pt x="32" y="2"/>
                    <a:pt x="32" y="2"/>
                  </a:cubicBezTo>
                  <a:cubicBezTo>
                    <a:pt x="32" y="4"/>
                    <a:pt x="31" y="5"/>
                    <a:pt x="29" y="5"/>
                  </a:cubicBezTo>
                  <a:cubicBezTo>
                    <a:pt x="29" y="5"/>
                    <a:pt x="29" y="5"/>
                    <a:pt x="29" y="5"/>
                  </a:cubicBezTo>
                  <a:cubicBezTo>
                    <a:pt x="28" y="5"/>
                    <a:pt x="26" y="4"/>
                    <a:pt x="26" y="2"/>
                  </a:cubicBezTo>
                  <a:close/>
                  <a:moveTo>
                    <a:pt x="13" y="2"/>
                  </a:moveTo>
                  <a:cubicBezTo>
                    <a:pt x="13" y="1"/>
                    <a:pt x="15" y="0"/>
                    <a:pt x="16" y="0"/>
                  </a:cubicBezTo>
                  <a:cubicBezTo>
                    <a:pt x="16" y="0"/>
                    <a:pt x="16" y="0"/>
                    <a:pt x="16" y="0"/>
                  </a:cubicBezTo>
                  <a:cubicBezTo>
                    <a:pt x="18" y="0"/>
                    <a:pt x="19" y="1"/>
                    <a:pt x="19" y="2"/>
                  </a:cubicBezTo>
                  <a:cubicBezTo>
                    <a:pt x="19" y="2"/>
                    <a:pt x="19" y="2"/>
                    <a:pt x="19" y="2"/>
                  </a:cubicBezTo>
                  <a:cubicBezTo>
                    <a:pt x="19" y="4"/>
                    <a:pt x="18" y="5"/>
                    <a:pt x="16" y="5"/>
                  </a:cubicBezTo>
                  <a:cubicBezTo>
                    <a:pt x="16" y="5"/>
                    <a:pt x="16" y="5"/>
                    <a:pt x="16" y="5"/>
                  </a:cubicBezTo>
                  <a:cubicBezTo>
                    <a:pt x="15" y="5"/>
                    <a:pt x="13" y="4"/>
                    <a:pt x="13" y="2"/>
                  </a:cubicBezTo>
                  <a:close/>
                  <a:moveTo>
                    <a:pt x="0" y="2"/>
                  </a:moveTo>
                  <a:cubicBezTo>
                    <a:pt x="0" y="1"/>
                    <a:pt x="2" y="0"/>
                    <a:pt x="3" y="0"/>
                  </a:cubicBezTo>
                  <a:cubicBezTo>
                    <a:pt x="3" y="0"/>
                    <a:pt x="3" y="0"/>
                    <a:pt x="3" y="0"/>
                  </a:cubicBezTo>
                  <a:cubicBezTo>
                    <a:pt x="5" y="0"/>
                    <a:pt x="6" y="1"/>
                    <a:pt x="6" y="2"/>
                  </a:cubicBezTo>
                  <a:cubicBezTo>
                    <a:pt x="6" y="2"/>
                    <a:pt x="6" y="2"/>
                    <a:pt x="6" y="2"/>
                  </a:cubicBezTo>
                  <a:cubicBezTo>
                    <a:pt x="6" y="4"/>
                    <a:pt x="5" y="5"/>
                    <a:pt x="3" y="5"/>
                  </a:cubicBezTo>
                  <a:cubicBezTo>
                    <a:pt x="3" y="5"/>
                    <a:pt x="3" y="5"/>
                    <a:pt x="3" y="5"/>
                  </a:cubicBezTo>
                  <a:cubicBezTo>
                    <a:pt x="2" y="5"/>
                    <a:pt x="0" y="4"/>
                    <a:pt x="0" y="2"/>
                  </a:cubicBez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7" name="Freeform 15"/>
            <p:cNvSpPr>
              <a:spLocks/>
            </p:cNvSpPr>
            <p:nvPr/>
          </p:nvSpPr>
          <p:spPr bwMode="auto">
            <a:xfrm>
              <a:off x="3697877" y="3916284"/>
              <a:ext cx="122342" cy="134874"/>
            </a:xfrm>
            <a:custGeom>
              <a:avLst/>
              <a:gdLst>
                <a:gd name="T0" fmla="*/ 205 w 205"/>
                <a:gd name="T1" fmla="*/ 0 h 226"/>
                <a:gd name="T2" fmla="*/ 0 w 205"/>
                <a:gd name="T3" fmla="*/ 108 h 226"/>
                <a:gd name="T4" fmla="*/ 205 w 205"/>
                <a:gd name="T5" fmla="*/ 226 h 226"/>
                <a:gd name="T6" fmla="*/ 205 w 205"/>
                <a:gd name="T7" fmla="*/ 0 h 226"/>
              </a:gdLst>
              <a:ahLst/>
              <a:cxnLst>
                <a:cxn ang="0">
                  <a:pos x="T0" y="T1"/>
                </a:cxn>
                <a:cxn ang="0">
                  <a:pos x="T2" y="T3"/>
                </a:cxn>
                <a:cxn ang="0">
                  <a:pos x="T4" y="T5"/>
                </a:cxn>
                <a:cxn ang="0">
                  <a:pos x="T6" y="T7"/>
                </a:cxn>
              </a:cxnLst>
              <a:rect l="0" t="0" r="r" b="b"/>
              <a:pathLst>
                <a:path w="205" h="226">
                  <a:moveTo>
                    <a:pt x="205" y="0"/>
                  </a:moveTo>
                  <a:lnTo>
                    <a:pt x="0" y="108"/>
                  </a:lnTo>
                  <a:lnTo>
                    <a:pt x="205" y="226"/>
                  </a:lnTo>
                  <a:lnTo>
                    <a:pt x="205" y="0"/>
                  </a:ln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8" name="Freeform 16"/>
            <p:cNvSpPr>
              <a:spLocks noEditPoints="1"/>
            </p:cNvSpPr>
            <p:nvPr/>
          </p:nvSpPr>
          <p:spPr bwMode="auto">
            <a:xfrm>
              <a:off x="3028280" y="2815209"/>
              <a:ext cx="32227" cy="450575"/>
            </a:xfrm>
            <a:custGeom>
              <a:avLst/>
              <a:gdLst>
                <a:gd name="T0" fmla="*/ 0 w 5"/>
                <a:gd name="T1" fmla="*/ 68 h 70"/>
                <a:gd name="T2" fmla="*/ 2 w 5"/>
                <a:gd name="T3" fmla="*/ 65 h 70"/>
                <a:gd name="T4" fmla="*/ 2 w 5"/>
                <a:gd name="T5" fmla="*/ 65 h 70"/>
                <a:gd name="T6" fmla="*/ 5 w 5"/>
                <a:gd name="T7" fmla="*/ 68 h 70"/>
                <a:gd name="T8" fmla="*/ 5 w 5"/>
                <a:gd name="T9" fmla="*/ 68 h 70"/>
                <a:gd name="T10" fmla="*/ 2 w 5"/>
                <a:gd name="T11" fmla="*/ 70 h 70"/>
                <a:gd name="T12" fmla="*/ 2 w 5"/>
                <a:gd name="T13" fmla="*/ 70 h 70"/>
                <a:gd name="T14" fmla="*/ 0 w 5"/>
                <a:gd name="T15" fmla="*/ 68 h 70"/>
                <a:gd name="T16" fmla="*/ 0 w 5"/>
                <a:gd name="T17" fmla="*/ 55 h 70"/>
                <a:gd name="T18" fmla="*/ 2 w 5"/>
                <a:gd name="T19" fmla="*/ 52 h 70"/>
                <a:gd name="T20" fmla="*/ 2 w 5"/>
                <a:gd name="T21" fmla="*/ 52 h 70"/>
                <a:gd name="T22" fmla="*/ 5 w 5"/>
                <a:gd name="T23" fmla="*/ 55 h 70"/>
                <a:gd name="T24" fmla="*/ 5 w 5"/>
                <a:gd name="T25" fmla="*/ 55 h 70"/>
                <a:gd name="T26" fmla="*/ 2 w 5"/>
                <a:gd name="T27" fmla="*/ 58 h 70"/>
                <a:gd name="T28" fmla="*/ 2 w 5"/>
                <a:gd name="T29" fmla="*/ 58 h 70"/>
                <a:gd name="T30" fmla="*/ 0 w 5"/>
                <a:gd name="T31" fmla="*/ 55 h 70"/>
                <a:gd name="T32" fmla="*/ 0 w 5"/>
                <a:gd name="T33" fmla="*/ 42 h 70"/>
                <a:gd name="T34" fmla="*/ 2 w 5"/>
                <a:gd name="T35" fmla="*/ 39 h 70"/>
                <a:gd name="T36" fmla="*/ 2 w 5"/>
                <a:gd name="T37" fmla="*/ 39 h 70"/>
                <a:gd name="T38" fmla="*/ 5 w 5"/>
                <a:gd name="T39" fmla="*/ 42 h 70"/>
                <a:gd name="T40" fmla="*/ 5 w 5"/>
                <a:gd name="T41" fmla="*/ 42 h 70"/>
                <a:gd name="T42" fmla="*/ 2 w 5"/>
                <a:gd name="T43" fmla="*/ 45 h 70"/>
                <a:gd name="T44" fmla="*/ 2 w 5"/>
                <a:gd name="T45" fmla="*/ 45 h 70"/>
                <a:gd name="T46" fmla="*/ 0 w 5"/>
                <a:gd name="T47" fmla="*/ 42 h 70"/>
                <a:gd name="T48" fmla="*/ 0 w 5"/>
                <a:gd name="T49" fmla="*/ 29 h 70"/>
                <a:gd name="T50" fmla="*/ 2 w 5"/>
                <a:gd name="T51" fmla="*/ 26 h 70"/>
                <a:gd name="T52" fmla="*/ 2 w 5"/>
                <a:gd name="T53" fmla="*/ 26 h 70"/>
                <a:gd name="T54" fmla="*/ 5 w 5"/>
                <a:gd name="T55" fmla="*/ 29 h 70"/>
                <a:gd name="T56" fmla="*/ 5 w 5"/>
                <a:gd name="T57" fmla="*/ 29 h 70"/>
                <a:gd name="T58" fmla="*/ 2 w 5"/>
                <a:gd name="T59" fmla="*/ 32 h 70"/>
                <a:gd name="T60" fmla="*/ 2 w 5"/>
                <a:gd name="T61" fmla="*/ 32 h 70"/>
                <a:gd name="T62" fmla="*/ 0 w 5"/>
                <a:gd name="T63" fmla="*/ 29 h 70"/>
                <a:gd name="T64" fmla="*/ 0 w 5"/>
                <a:gd name="T65" fmla="*/ 16 h 70"/>
                <a:gd name="T66" fmla="*/ 2 w 5"/>
                <a:gd name="T67" fmla="*/ 13 h 70"/>
                <a:gd name="T68" fmla="*/ 2 w 5"/>
                <a:gd name="T69" fmla="*/ 13 h 70"/>
                <a:gd name="T70" fmla="*/ 5 w 5"/>
                <a:gd name="T71" fmla="*/ 16 h 70"/>
                <a:gd name="T72" fmla="*/ 5 w 5"/>
                <a:gd name="T73" fmla="*/ 16 h 70"/>
                <a:gd name="T74" fmla="*/ 2 w 5"/>
                <a:gd name="T75" fmla="*/ 19 h 70"/>
                <a:gd name="T76" fmla="*/ 2 w 5"/>
                <a:gd name="T77" fmla="*/ 19 h 70"/>
                <a:gd name="T78" fmla="*/ 0 w 5"/>
                <a:gd name="T79" fmla="*/ 16 h 70"/>
                <a:gd name="T80" fmla="*/ 0 w 5"/>
                <a:gd name="T81" fmla="*/ 3 h 70"/>
                <a:gd name="T82" fmla="*/ 2 w 5"/>
                <a:gd name="T83" fmla="*/ 0 h 70"/>
                <a:gd name="T84" fmla="*/ 2 w 5"/>
                <a:gd name="T85" fmla="*/ 0 h 70"/>
                <a:gd name="T86" fmla="*/ 5 w 5"/>
                <a:gd name="T87" fmla="*/ 3 h 70"/>
                <a:gd name="T88" fmla="*/ 5 w 5"/>
                <a:gd name="T89" fmla="*/ 3 h 70"/>
                <a:gd name="T90" fmla="*/ 2 w 5"/>
                <a:gd name="T91" fmla="*/ 6 h 70"/>
                <a:gd name="T92" fmla="*/ 2 w 5"/>
                <a:gd name="T93" fmla="*/ 6 h 70"/>
                <a:gd name="T94" fmla="*/ 0 w 5"/>
                <a:gd name="T95"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 h="70">
                  <a:moveTo>
                    <a:pt x="0" y="68"/>
                  </a:moveTo>
                  <a:cubicBezTo>
                    <a:pt x="0" y="66"/>
                    <a:pt x="1" y="65"/>
                    <a:pt x="2" y="65"/>
                  </a:cubicBezTo>
                  <a:cubicBezTo>
                    <a:pt x="2" y="65"/>
                    <a:pt x="2" y="65"/>
                    <a:pt x="2" y="65"/>
                  </a:cubicBezTo>
                  <a:cubicBezTo>
                    <a:pt x="4" y="65"/>
                    <a:pt x="5" y="66"/>
                    <a:pt x="5" y="68"/>
                  </a:cubicBezTo>
                  <a:cubicBezTo>
                    <a:pt x="5" y="68"/>
                    <a:pt x="5" y="68"/>
                    <a:pt x="5" y="68"/>
                  </a:cubicBezTo>
                  <a:cubicBezTo>
                    <a:pt x="5" y="69"/>
                    <a:pt x="4" y="70"/>
                    <a:pt x="2" y="70"/>
                  </a:cubicBezTo>
                  <a:cubicBezTo>
                    <a:pt x="2" y="70"/>
                    <a:pt x="2" y="70"/>
                    <a:pt x="2" y="70"/>
                  </a:cubicBezTo>
                  <a:cubicBezTo>
                    <a:pt x="1" y="70"/>
                    <a:pt x="0" y="69"/>
                    <a:pt x="0" y="68"/>
                  </a:cubicBezTo>
                  <a:close/>
                  <a:moveTo>
                    <a:pt x="0" y="55"/>
                  </a:moveTo>
                  <a:cubicBezTo>
                    <a:pt x="0" y="53"/>
                    <a:pt x="1" y="52"/>
                    <a:pt x="2" y="52"/>
                  </a:cubicBezTo>
                  <a:cubicBezTo>
                    <a:pt x="2" y="52"/>
                    <a:pt x="2" y="52"/>
                    <a:pt x="2" y="52"/>
                  </a:cubicBezTo>
                  <a:cubicBezTo>
                    <a:pt x="4" y="52"/>
                    <a:pt x="5" y="53"/>
                    <a:pt x="5" y="55"/>
                  </a:cubicBezTo>
                  <a:cubicBezTo>
                    <a:pt x="5" y="55"/>
                    <a:pt x="5" y="55"/>
                    <a:pt x="5" y="55"/>
                  </a:cubicBezTo>
                  <a:cubicBezTo>
                    <a:pt x="5" y="56"/>
                    <a:pt x="4" y="58"/>
                    <a:pt x="2" y="58"/>
                  </a:cubicBezTo>
                  <a:cubicBezTo>
                    <a:pt x="2" y="58"/>
                    <a:pt x="2" y="58"/>
                    <a:pt x="2" y="58"/>
                  </a:cubicBezTo>
                  <a:cubicBezTo>
                    <a:pt x="1" y="58"/>
                    <a:pt x="0" y="56"/>
                    <a:pt x="0" y="55"/>
                  </a:cubicBezTo>
                  <a:close/>
                  <a:moveTo>
                    <a:pt x="0" y="42"/>
                  </a:moveTo>
                  <a:cubicBezTo>
                    <a:pt x="0" y="40"/>
                    <a:pt x="1" y="39"/>
                    <a:pt x="2" y="39"/>
                  </a:cubicBezTo>
                  <a:cubicBezTo>
                    <a:pt x="2" y="39"/>
                    <a:pt x="2" y="39"/>
                    <a:pt x="2" y="39"/>
                  </a:cubicBezTo>
                  <a:cubicBezTo>
                    <a:pt x="4" y="39"/>
                    <a:pt x="5" y="40"/>
                    <a:pt x="5" y="42"/>
                  </a:cubicBezTo>
                  <a:cubicBezTo>
                    <a:pt x="5" y="42"/>
                    <a:pt x="5" y="42"/>
                    <a:pt x="5" y="42"/>
                  </a:cubicBezTo>
                  <a:cubicBezTo>
                    <a:pt x="5" y="43"/>
                    <a:pt x="4" y="45"/>
                    <a:pt x="2" y="45"/>
                  </a:cubicBezTo>
                  <a:cubicBezTo>
                    <a:pt x="2" y="45"/>
                    <a:pt x="2" y="45"/>
                    <a:pt x="2" y="45"/>
                  </a:cubicBezTo>
                  <a:cubicBezTo>
                    <a:pt x="1" y="45"/>
                    <a:pt x="0" y="43"/>
                    <a:pt x="0" y="42"/>
                  </a:cubicBezTo>
                  <a:close/>
                  <a:moveTo>
                    <a:pt x="0" y="29"/>
                  </a:moveTo>
                  <a:cubicBezTo>
                    <a:pt x="0" y="27"/>
                    <a:pt x="1" y="26"/>
                    <a:pt x="2" y="26"/>
                  </a:cubicBezTo>
                  <a:cubicBezTo>
                    <a:pt x="2" y="26"/>
                    <a:pt x="2" y="26"/>
                    <a:pt x="2" y="26"/>
                  </a:cubicBezTo>
                  <a:cubicBezTo>
                    <a:pt x="4" y="26"/>
                    <a:pt x="5" y="27"/>
                    <a:pt x="5" y="29"/>
                  </a:cubicBezTo>
                  <a:cubicBezTo>
                    <a:pt x="5" y="29"/>
                    <a:pt x="5" y="29"/>
                    <a:pt x="5" y="29"/>
                  </a:cubicBezTo>
                  <a:cubicBezTo>
                    <a:pt x="5" y="30"/>
                    <a:pt x="4" y="32"/>
                    <a:pt x="2" y="32"/>
                  </a:cubicBezTo>
                  <a:cubicBezTo>
                    <a:pt x="2" y="32"/>
                    <a:pt x="2" y="32"/>
                    <a:pt x="2" y="32"/>
                  </a:cubicBezTo>
                  <a:cubicBezTo>
                    <a:pt x="1" y="32"/>
                    <a:pt x="0" y="30"/>
                    <a:pt x="0" y="29"/>
                  </a:cubicBezTo>
                  <a:close/>
                  <a:moveTo>
                    <a:pt x="0" y="16"/>
                  </a:moveTo>
                  <a:cubicBezTo>
                    <a:pt x="0" y="14"/>
                    <a:pt x="1" y="13"/>
                    <a:pt x="2" y="13"/>
                  </a:cubicBezTo>
                  <a:cubicBezTo>
                    <a:pt x="2" y="13"/>
                    <a:pt x="2" y="13"/>
                    <a:pt x="2" y="13"/>
                  </a:cubicBezTo>
                  <a:cubicBezTo>
                    <a:pt x="4" y="13"/>
                    <a:pt x="5" y="14"/>
                    <a:pt x="5" y="16"/>
                  </a:cubicBezTo>
                  <a:cubicBezTo>
                    <a:pt x="5" y="16"/>
                    <a:pt x="5" y="16"/>
                    <a:pt x="5" y="16"/>
                  </a:cubicBezTo>
                  <a:cubicBezTo>
                    <a:pt x="5" y="17"/>
                    <a:pt x="4" y="19"/>
                    <a:pt x="2" y="19"/>
                  </a:cubicBezTo>
                  <a:cubicBezTo>
                    <a:pt x="2" y="19"/>
                    <a:pt x="2" y="19"/>
                    <a:pt x="2" y="19"/>
                  </a:cubicBezTo>
                  <a:cubicBezTo>
                    <a:pt x="1" y="19"/>
                    <a:pt x="0" y="17"/>
                    <a:pt x="0" y="16"/>
                  </a:cubicBezTo>
                  <a:close/>
                  <a:moveTo>
                    <a:pt x="0" y="3"/>
                  </a:moveTo>
                  <a:cubicBezTo>
                    <a:pt x="0" y="1"/>
                    <a:pt x="1" y="0"/>
                    <a:pt x="2" y="0"/>
                  </a:cubicBezTo>
                  <a:cubicBezTo>
                    <a:pt x="2" y="0"/>
                    <a:pt x="2" y="0"/>
                    <a:pt x="2" y="0"/>
                  </a:cubicBezTo>
                  <a:cubicBezTo>
                    <a:pt x="4" y="0"/>
                    <a:pt x="5" y="1"/>
                    <a:pt x="5" y="3"/>
                  </a:cubicBezTo>
                  <a:cubicBezTo>
                    <a:pt x="5" y="3"/>
                    <a:pt x="5" y="3"/>
                    <a:pt x="5" y="3"/>
                  </a:cubicBezTo>
                  <a:cubicBezTo>
                    <a:pt x="5" y="4"/>
                    <a:pt x="4" y="6"/>
                    <a:pt x="2" y="6"/>
                  </a:cubicBezTo>
                  <a:cubicBezTo>
                    <a:pt x="2" y="6"/>
                    <a:pt x="2" y="6"/>
                    <a:pt x="2" y="6"/>
                  </a:cubicBezTo>
                  <a:cubicBezTo>
                    <a:pt x="1" y="6"/>
                    <a:pt x="0" y="4"/>
                    <a:pt x="0" y="3"/>
                  </a:cubicBez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29" name="Freeform 17"/>
            <p:cNvSpPr>
              <a:spLocks/>
            </p:cNvSpPr>
            <p:nvPr/>
          </p:nvSpPr>
          <p:spPr bwMode="auto">
            <a:xfrm>
              <a:off x="2976956" y="2667205"/>
              <a:ext cx="134874" cy="122342"/>
            </a:xfrm>
            <a:custGeom>
              <a:avLst/>
              <a:gdLst>
                <a:gd name="T0" fmla="*/ 226 w 226"/>
                <a:gd name="T1" fmla="*/ 205 h 205"/>
                <a:gd name="T2" fmla="*/ 107 w 226"/>
                <a:gd name="T3" fmla="*/ 0 h 205"/>
                <a:gd name="T4" fmla="*/ 0 w 226"/>
                <a:gd name="T5" fmla="*/ 205 h 205"/>
                <a:gd name="T6" fmla="*/ 226 w 226"/>
                <a:gd name="T7" fmla="*/ 205 h 205"/>
              </a:gdLst>
              <a:ahLst/>
              <a:cxnLst>
                <a:cxn ang="0">
                  <a:pos x="T0" y="T1"/>
                </a:cxn>
                <a:cxn ang="0">
                  <a:pos x="T2" y="T3"/>
                </a:cxn>
                <a:cxn ang="0">
                  <a:pos x="T4" y="T5"/>
                </a:cxn>
                <a:cxn ang="0">
                  <a:pos x="T6" y="T7"/>
                </a:cxn>
              </a:cxnLst>
              <a:rect l="0" t="0" r="r" b="b"/>
              <a:pathLst>
                <a:path w="226" h="205">
                  <a:moveTo>
                    <a:pt x="226" y="205"/>
                  </a:moveTo>
                  <a:lnTo>
                    <a:pt x="107" y="0"/>
                  </a:lnTo>
                  <a:lnTo>
                    <a:pt x="0" y="205"/>
                  </a:lnTo>
                  <a:lnTo>
                    <a:pt x="226" y="205"/>
                  </a:lnTo>
                  <a:close/>
                </a:path>
              </a:pathLst>
            </a:custGeom>
            <a:solidFill>
              <a:srgbClr val="848E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grpSp>
          <p:nvGrpSpPr>
            <p:cNvPr id="31" name="กลุ่ม 30"/>
            <p:cNvGrpSpPr/>
            <p:nvPr/>
          </p:nvGrpSpPr>
          <p:grpSpPr>
            <a:xfrm>
              <a:off x="2877889" y="3744888"/>
              <a:ext cx="330329" cy="410709"/>
              <a:chOff x="14409738" y="2870200"/>
              <a:chExt cx="476250" cy="592138"/>
            </a:xfrm>
            <a:solidFill>
              <a:schemeClr val="accent4"/>
            </a:solidFill>
          </p:grpSpPr>
          <p:sp>
            <p:nvSpPr>
              <p:cNvPr id="32" name="Freeform 42"/>
              <p:cNvSpPr>
                <a:spLocks/>
              </p:cNvSpPr>
              <p:nvPr/>
            </p:nvSpPr>
            <p:spPr bwMode="auto">
              <a:xfrm>
                <a:off x="14409738" y="2927350"/>
                <a:ext cx="476250" cy="534988"/>
              </a:xfrm>
              <a:custGeom>
                <a:avLst/>
                <a:gdLst>
                  <a:gd name="T0" fmla="*/ 44 w 50"/>
                  <a:gd name="T1" fmla="*/ 0 h 56"/>
                  <a:gd name="T2" fmla="*/ 41 w 50"/>
                  <a:gd name="T3" fmla="*/ 0 h 56"/>
                  <a:gd name="T4" fmla="*/ 39 w 50"/>
                  <a:gd name="T5" fmla="*/ 1 h 56"/>
                  <a:gd name="T6" fmla="*/ 41 w 50"/>
                  <a:gd name="T7" fmla="*/ 3 h 56"/>
                  <a:gd name="T8" fmla="*/ 44 w 50"/>
                  <a:gd name="T9" fmla="*/ 3 h 56"/>
                  <a:gd name="T10" fmla="*/ 47 w 50"/>
                  <a:gd name="T11" fmla="*/ 6 h 56"/>
                  <a:gd name="T12" fmla="*/ 47 w 50"/>
                  <a:gd name="T13" fmla="*/ 50 h 56"/>
                  <a:gd name="T14" fmla="*/ 44 w 50"/>
                  <a:gd name="T15" fmla="*/ 54 h 56"/>
                  <a:gd name="T16" fmla="*/ 6 w 50"/>
                  <a:gd name="T17" fmla="*/ 54 h 56"/>
                  <a:gd name="T18" fmla="*/ 3 w 50"/>
                  <a:gd name="T19" fmla="*/ 50 h 56"/>
                  <a:gd name="T20" fmla="*/ 3 w 50"/>
                  <a:gd name="T21" fmla="*/ 6 h 56"/>
                  <a:gd name="T22" fmla="*/ 6 w 50"/>
                  <a:gd name="T23" fmla="*/ 3 h 56"/>
                  <a:gd name="T24" fmla="*/ 10 w 50"/>
                  <a:gd name="T25" fmla="*/ 3 h 56"/>
                  <a:gd name="T26" fmla="*/ 11 w 50"/>
                  <a:gd name="T27" fmla="*/ 1 h 56"/>
                  <a:gd name="T28" fmla="*/ 10 w 50"/>
                  <a:gd name="T29" fmla="*/ 0 h 56"/>
                  <a:gd name="T30" fmla="*/ 6 w 50"/>
                  <a:gd name="T31" fmla="*/ 0 h 56"/>
                  <a:gd name="T32" fmla="*/ 0 w 50"/>
                  <a:gd name="T33" fmla="*/ 6 h 56"/>
                  <a:gd name="T34" fmla="*/ 0 w 50"/>
                  <a:gd name="T35" fmla="*/ 50 h 56"/>
                  <a:gd name="T36" fmla="*/ 6 w 50"/>
                  <a:gd name="T37" fmla="*/ 56 h 56"/>
                  <a:gd name="T38" fmla="*/ 44 w 50"/>
                  <a:gd name="T39" fmla="*/ 56 h 56"/>
                  <a:gd name="T40" fmla="*/ 50 w 50"/>
                  <a:gd name="T41" fmla="*/ 50 h 56"/>
                  <a:gd name="T42" fmla="*/ 50 w 50"/>
                  <a:gd name="T43" fmla="*/ 6 h 56"/>
                  <a:gd name="T44" fmla="*/ 44 w 50"/>
                  <a:gd name="T4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 h="56">
                    <a:moveTo>
                      <a:pt x="44" y="0"/>
                    </a:moveTo>
                    <a:cubicBezTo>
                      <a:pt x="41" y="0"/>
                      <a:pt x="41" y="0"/>
                      <a:pt x="41" y="0"/>
                    </a:cubicBezTo>
                    <a:cubicBezTo>
                      <a:pt x="40" y="0"/>
                      <a:pt x="39" y="1"/>
                      <a:pt x="39" y="1"/>
                    </a:cubicBezTo>
                    <a:cubicBezTo>
                      <a:pt x="39" y="2"/>
                      <a:pt x="40" y="3"/>
                      <a:pt x="41" y="3"/>
                    </a:cubicBezTo>
                    <a:cubicBezTo>
                      <a:pt x="44" y="3"/>
                      <a:pt x="44" y="3"/>
                      <a:pt x="44" y="3"/>
                    </a:cubicBezTo>
                    <a:cubicBezTo>
                      <a:pt x="46" y="3"/>
                      <a:pt x="47" y="4"/>
                      <a:pt x="47" y="6"/>
                    </a:cubicBezTo>
                    <a:cubicBezTo>
                      <a:pt x="47" y="50"/>
                      <a:pt x="47" y="50"/>
                      <a:pt x="47" y="50"/>
                    </a:cubicBezTo>
                    <a:cubicBezTo>
                      <a:pt x="47" y="52"/>
                      <a:pt x="46" y="54"/>
                      <a:pt x="44" y="54"/>
                    </a:cubicBezTo>
                    <a:cubicBezTo>
                      <a:pt x="6" y="54"/>
                      <a:pt x="6" y="54"/>
                      <a:pt x="6" y="54"/>
                    </a:cubicBezTo>
                    <a:cubicBezTo>
                      <a:pt x="4" y="54"/>
                      <a:pt x="3" y="52"/>
                      <a:pt x="3" y="50"/>
                    </a:cubicBezTo>
                    <a:cubicBezTo>
                      <a:pt x="3" y="6"/>
                      <a:pt x="3" y="6"/>
                      <a:pt x="3" y="6"/>
                    </a:cubicBezTo>
                    <a:cubicBezTo>
                      <a:pt x="3" y="4"/>
                      <a:pt x="4" y="3"/>
                      <a:pt x="6" y="3"/>
                    </a:cubicBezTo>
                    <a:cubicBezTo>
                      <a:pt x="10" y="3"/>
                      <a:pt x="10" y="3"/>
                      <a:pt x="10" y="3"/>
                    </a:cubicBezTo>
                    <a:cubicBezTo>
                      <a:pt x="10" y="3"/>
                      <a:pt x="11" y="2"/>
                      <a:pt x="11" y="1"/>
                    </a:cubicBezTo>
                    <a:cubicBezTo>
                      <a:pt x="11" y="1"/>
                      <a:pt x="10" y="0"/>
                      <a:pt x="10" y="0"/>
                    </a:cubicBezTo>
                    <a:cubicBezTo>
                      <a:pt x="6" y="0"/>
                      <a:pt x="6" y="0"/>
                      <a:pt x="6" y="0"/>
                    </a:cubicBezTo>
                    <a:cubicBezTo>
                      <a:pt x="3" y="0"/>
                      <a:pt x="0" y="3"/>
                      <a:pt x="0" y="6"/>
                    </a:cubicBezTo>
                    <a:cubicBezTo>
                      <a:pt x="0" y="50"/>
                      <a:pt x="0" y="50"/>
                      <a:pt x="0" y="50"/>
                    </a:cubicBezTo>
                    <a:cubicBezTo>
                      <a:pt x="0" y="54"/>
                      <a:pt x="3" y="56"/>
                      <a:pt x="6" y="56"/>
                    </a:cubicBezTo>
                    <a:cubicBezTo>
                      <a:pt x="44" y="56"/>
                      <a:pt x="44" y="56"/>
                      <a:pt x="44" y="56"/>
                    </a:cubicBezTo>
                    <a:cubicBezTo>
                      <a:pt x="47" y="56"/>
                      <a:pt x="50" y="54"/>
                      <a:pt x="50" y="50"/>
                    </a:cubicBezTo>
                    <a:cubicBezTo>
                      <a:pt x="50" y="6"/>
                      <a:pt x="50" y="6"/>
                      <a:pt x="50" y="6"/>
                    </a:cubicBezTo>
                    <a:cubicBezTo>
                      <a:pt x="50" y="3"/>
                      <a:pt x="47" y="0"/>
                      <a:pt x="4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3" name="Freeform 43"/>
              <p:cNvSpPr>
                <a:spLocks noEditPoints="1"/>
              </p:cNvSpPr>
              <p:nvPr/>
            </p:nvSpPr>
            <p:spPr bwMode="auto">
              <a:xfrm>
                <a:off x="14533563" y="2870200"/>
                <a:ext cx="238125" cy="142875"/>
              </a:xfrm>
              <a:custGeom>
                <a:avLst/>
                <a:gdLst>
                  <a:gd name="T0" fmla="*/ 4 w 25"/>
                  <a:gd name="T1" fmla="*/ 15 h 15"/>
                  <a:gd name="T2" fmla="*/ 21 w 25"/>
                  <a:gd name="T3" fmla="*/ 15 h 15"/>
                  <a:gd name="T4" fmla="*/ 25 w 25"/>
                  <a:gd name="T5" fmla="*/ 11 h 15"/>
                  <a:gd name="T6" fmla="*/ 25 w 25"/>
                  <a:gd name="T7" fmla="*/ 4 h 15"/>
                  <a:gd name="T8" fmla="*/ 21 w 25"/>
                  <a:gd name="T9" fmla="*/ 0 h 15"/>
                  <a:gd name="T10" fmla="*/ 4 w 25"/>
                  <a:gd name="T11" fmla="*/ 0 h 15"/>
                  <a:gd name="T12" fmla="*/ 0 w 25"/>
                  <a:gd name="T13" fmla="*/ 4 h 15"/>
                  <a:gd name="T14" fmla="*/ 0 w 25"/>
                  <a:gd name="T15" fmla="*/ 11 h 15"/>
                  <a:gd name="T16" fmla="*/ 4 w 25"/>
                  <a:gd name="T17" fmla="*/ 15 h 15"/>
                  <a:gd name="T18" fmla="*/ 2 w 25"/>
                  <a:gd name="T19" fmla="*/ 4 h 15"/>
                  <a:gd name="T20" fmla="*/ 4 w 25"/>
                  <a:gd name="T21" fmla="*/ 3 h 15"/>
                  <a:gd name="T22" fmla="*/ 21 w 25"/>
                  <a:gd name="T23" fmla="*/ 3 h 15"/>
                  <a:gd name="T24" fmla="*/ 22 w 25"/>
                  <a:gd name="T25" fmla="*/ 4 h 15"/>
                  <a:gd name="T26" fmla="*/ 22 w 25"/>
                  <a:gd name="T27" fmla="*/ 11 h 15"/>
                  <a:gd name="T28" fmla="*/ 21 w 25"/>
                  <a:gd name="T29" fmla="*/ 12 h 15"/>
                  <a:gd name="T30" fmla="*/ 4 w 25"/>
                  <a:gd name="T31" fmla="*/ 12 h 15"/>
                  <a:gd name="T32" fmla="*/ 2 w 25"/>
                  <a:gd name="T33" fmla="*/ 11 h 15"/>
                  <a:gd name="T34" fmla="*/ 2 w 25"/>
                  <a:gd name="T35"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15">
                    <a:moveTo>
                      <a:pt x="4" y="15"/>
                    </a:moveTo>
                    <a:cubicBezTo>
                      <a:pt x="21" y="15"/>
                      <a:pt x="21" y="15"/>
                      <a:pt x="21" y="15"/>
                    </a:cubicBezTo>
                    <a:cubicBezTo>
                      <a:pt x="23" y="15"/>
                      <a:pt x="25" y="13"/>
                      <a:pt x="25" y="11"/>
                    </a:cubicBezTo>
                    <a:cubicBezTo>
                      <a:pt x="25" y="4"/>
                      <a:pt x="25" y="4"/>
                      <a:pt x="25" y="4"/>
                    </a:cubicBezTo>
                    <a:cubicBezTo>
                      <a:pt x="25" y="2"/>
                      <a:pt x="23" y="0"/>
                      <a:pt x="21" y="0"/>
                    </a:cubicBezTo>
                    <a:cubicBezTo>
                      <a:pt x="4" y="0"/>
                      <a:pt x="4" y="0"/>
                      <a:pt x="4" y="0"/>
                    </a:cubicBezTo>
                    <a:cubicBezTo>
                      <a:pt x="1" y="0"/>
                      <a:pt x="0" y="2"/>
                      <a:pt x="0" y="4"/>
                    </a:cubicBezTo>
                    <a:cubicBezTo>
                      <a:pt x="0" y="11"/>
                      <a:pt x="0" y="11"/>
                      <a:pt x="0" y="11"/>
                    </a:cubicBezTo>
                    <a:cubicBezTo>
                      <a:pt x="0" y="13"/>
                      <a:pt x="1" y="15"/>
                      <a:pt x="4" y="15"/>
                    </a:cubicBezTo>
                    <a:close/>
                    <a:moveTo>
                      <a:pt x="2" y="4"/>
                    </a:moveTo>
                    <a:cubicBezTo>
                      <a:pt x="2" y="3"/>
                      <a:pt x="3" y="3"/>
                      <a:pt x="4" y="3"/>
                    </a:cubicBezTo>
                    <a:cubicBezTo>
                      <a:pt x="21" y="3"/>
                      <a:pt x="21" y="3"/>
                      <a:pt x="21" y="3"/>
                    </a:cubicBezTo>
                    <a:cubicBezTo>
                      <a:pt x="21" y="3"/>
                      <a:pt x="22" y="3"/>
                      <a:pt x="22" y="4"/>
                    </a:cubicBezTo>
                    <a:cubicBezTo>
                      <a:pt x="22" y="11"/>
                      <a:pt x="22" y="11"/>
                      <a:pt x="22" y="11"/>
                    </a:cubicBezTo>
                    <a:cubicBezTo>
                      <a:pt x="22" y="12"/>
                      <a:pt x="21" y="12"/>
                      <a:pt x="21" y="12"/>
                    </a:cubicBezTo>
                    <a:cubicBezTo>
                      <a:pt x="4" y="12"/>
                      <a:pt x="4" y="12"/>
                      <a:pt x="4" y="12"/>
                    </a:cubicBezTo>
                    <a:cubicBezTo>
                      <a:pt x="3" y="12"/>
                      <a:pt x="2" y="12"/>
                      <a:pt x="2" y="11"/>
                    </a:cubicBezTo>
                    <a:lnTo>
                      <a:pt x="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4" name="Freeform 44"/>
              <p:cNvSpPr>
                <a:spLocks/>
              </p:cNvSpPr>
              <p:nvPr/>
            </p:nvSpPr>
            <p:spPr bwMode="auto">
              <a:xfrm>
                <a:off x="14495463" y="308927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5" name="Freeform 45"/>
              <p:cNvSpPr>
                <a:spLocks/>
              </p:cNvSpPr>
              <p:nvPr/>
            </p:nvSpPr>
            <p:spPr bwMode="auto">
              <a:xfrm>
                <a:off x="14495463" y="3155950"/>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0"/>
                      <a:pt x="0" y="1"/>
                    </a:cubicBezTo>
                    <a:cubicBezTo>
                      <a:pt x="0" y="2"/>
                      <a:pt x="1" y="2"/>
                      <a:pt x="1" y="2"/>
                    </a:cubicBezTo>
                    <a:cubicBezTo>
                      <a:pt x="31" y="2"/>
                      <a:pt x="31" y="2"/>
                      <a:pt x="31" y="2"/>
                    </a:cubicBezTo>
                    <a:cubicBezTo>
                      <a:pt x="32" y="2"/>
                      <a:pt x="33" y="2"/>
                      <a:pt x="33" y="1"/>
                    </a:cubicBezTo>
                    <a:cubicBezTo>
                      <a:pt x="33" y="0"/>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6" name="Freeform 46"/>
              <p:cNvSpPr>
                <a:spLocks/>
              </p:cNvSpPr>
              <p:nvPr/>
            </p:nvSpPr>
            <p:spPr bwMode="auto">
              <a:xfrm>
                <a:off x="14495463" y="322262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7" name="Freeform 47"/>
              <p:cNvSpPr>
                <a:spLocks/>
              </p:cNvSpPr>
              <p:nvPr/>
            </p:nvSpPr>
            <p:spPr bwMode="auto">
              <a:xfrm>
                <a:off x="14495463" y="3289300"/>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38" name="Freeform 48"/>
              <p:cNvSpPr>
                <a:spLocks/>
              </p:cNvSpPr>
              <p:nvPr/>
            </p:nvSpPr>
            <p:spPr bwMode="auto">
              <a:xfrm>
                <a:off x="14495463" y="3355975"/>
                <a:ext cx="314325" cy="19050"/>
              </a:xfrm>
              <a:custGeom>
                <a:avLst/>
                <a:gdLst>
                  <a:gd name="T0" fmla="*/ 31 w 33"/>
                  <a:gd name="T1" fmla="*/ 0 h 2"/>
                  <a:gd name="T2" fmla="*/ 1 w 33"/>
                  <a:gd name="T3" fmla="*/ 0 h 2"/>
                  <a:gd name="T4" fmla="*/ 0 w 33"/>
                  <a:gd name="T5" fmla="*/ 1 h 2"/>
                  <a:gd name="T6" fmla="*/ 1 w 33"/>
                  <a:gd name="T7" fmla="*/ 2 h 2"/>
                  <a:gd name="T8" fmla="*/ 31 w 33"/>
                  <a:gd name="T9" fmla="*/ 2 h 2"/>
                  <a:gd name="T10" fmla="*/ 33 w 33"/>
                  <a:gd name="T11" fmla="*/ 1 h 2"/>
                  <a:gd name="T12" fmla="*/ 31 w 3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3" h="2">
                    <a:moveTo>
                      <a:pt x="31" y="0"/>
                    </a:moveTo>
                    <a:cubicBezTo>
                      <a:pt x="1" y="0"/>
                      <a:pt x="1" y="0"/>
                      <a:pt x="1" y="0"/>
                    </a:cubicBezTo>
                    <a:cubicBezTo>
                      <a:pt x="1" y="0"/>
                      <a:pt x="0" y="1"/>
                      <a:pt x="0" y="1"/>
                    </a:cubicBezTo>
                    <a:cubicBezTo>
                      <a:pt x="0" y="2"/>
                      <a:pt x="1" y="2"/>
                      <a:pt x="1" y="2"/>
                    </a:cubicBezTo>
                    <a:cubicBezTo>
                      <a:pt x="31" y="2"/>
                      <a:pt x="31" y="2"/>
                      <a:pt x="31" y="2"/>
                    </a:cubicBezTo>
                    <a:cubicBezTo>
                      <a:pt x="32" y="2"/>
                      <a:pt x="33" y="2"/>
                      <a:pt x="33" y="1"/>
                    </a:cubicBezTo>
                    <a:cubicBezTo>
                      <a:pt x="33" y="1"/>
                      <a:pt x="32" y="0"/>
                      <a:pt x="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grpSp>
        <p:grpSp>
          <p:nvGrpSpPr>
            <p:cNvPr id="39" name="กลุ่ม 38"/>
            <p:cNvGrpSpPr/>
            <p:nvPr/>
          </p:nvGrpSpPr>
          <p:grpSpPr>
            <a:xfrm>
              <a:off x="4624640" y="1866673"/>
              <a:ext cx="502099" cy="277476"/>
              <a:chOff x="17619663" y="4157663"/>
              <a:chExt cx="723900" cy="400050"/>
            </a:xfrm>
            <a:solidFill>
              <a:schemeClr val="accent6"/>
            </a:solidFill>
          </p:grpSpPr>
          <p:sp>
            <p:nvSpPr>
              <p:cNvPr id="40" name="Freeform 79"/>
              <p:cNvSpPr>
                <a:spLocks noEditPoints="1"/>
              </p:cNvSpPr>
              <p:nvPr/>
            </p:nvSpPr>
            <p:spPr bwMode="auto">
              <a:xfrm>
                <a:off x="17619663" y="4157663"/>
                <a:ext cx="723900" cy="400050"/>
              </a:xfrm>
              <a:custGeom>
                <a:avLst/>
                <a:gdLst>
                  <a:gd name="T0" fmla="*/ 76 w 76"/>
                  <a:gd name="T1" fmla="*/ 21 h 42"/>
                  <a:gd name="T2" fmla="*/ 76 w 76"/>
                  <a:gd name="T3" fmla="*/ 21 h 42"/>
                  <a:gd name="T4" fmla="*/ 76 w 76"/>
                  <a:gd name="T5" fmla="*/ 21 h 42"/>
                  <a:gd name="T6" fmla="*/ 76 w 76"/>
                  <a:gd name="T7" fmla="*/ 21 h 42"/>
                  <a:gd name="T8" fmla="*/ 76 w 76"/>
                  <a:gd name="T9" fmla="*/ 20 h 42"/>
                  <a:gd name="T10" fmla="*/ 76 w 76"/>
                  <a:gd name="T11" fmla="*/ 20 h 42"/>
                  <a:gd name="T12" fmla="*/ 76 w 76"/>
                  <a:gd name="T13" fmla="*/ 20 h 42"/>
                  <a:gd name="T14" fmla="*/ 55 w 76"/>
                  <a:gd name="T15" fmla="*/ 3 h 42"/>
                  <a:gd name="T16" fmla="*/ 47 w 76"/>
                  <a:gd name="T17" fmla="*/ 1 h 42"/>
                  <a:gd name="T18" fmla="*/ 39 w 76"/>
                  <a:gd name="T19" fmla="*/ 0 h 42"/>
                  <a:gd name="T20" fmla="*/ 38 w 76"/>
                  <a:gd name="T21" fmla="*/ 0 h 42"/>
                  <a:gd name="T22" fmla="*/ 38 w 76"/>
                  <a:gd name="T23" fmla="*/ 0 h 42"/>
                  <a:gd name="T24" fmla="*/ 20 w 76"/>
                  <a:gd name="T25" fmla="*/ 4 h 42"/>
                  <a:gd name="T26" fmla="*/ 0 w 76"/>
                  <a:gd name="T27" fmla="*/ 20 h 42"/>
                  <a:gd name="T28" fmla="*/ 0 w 76"/>
                  <a:gd name="T29" fmla="*/ 20 h 42"/>
                  <a:gd name="T30" fmla="*/ 0 w 76"/>
                  <a:gd name="T31" fmla="*/ 20 h 42"/>
                  <a:gd name="T32" fmla="*/ 0 w 76"/>
                  <a:gd name="T33" fmla="*/ 21 h 42"/>
                  <a:gd name="T34" fmla="*/ 0 w 76"/>
                  <a:gd name="T35" fmla="*/ 21 h 42"/>
                  <a:gd name="T36" fmla="*/ 0 w 76"/>
                  <a:gd name="T37" fmla="*/ 21 h 42"/>
                  <a:gd name="T38" fmla="*/ 0 w 76"/>
                  <a:gd name="T39" fmla="*/ 21 h 42"/>
                  <a:gd name="T40" fmla="*/ 0 w 76"/>
                  <a:gd name="T41" fmla="*/ 22 h 42"/>
                  <a:gd name="T42" fmla="*/ 0 w 76"/>
                  <a:gd name="T43" fmla="*/ 22 h 42"/>
                  <a:gd name="T44" fmla="*/ 37 w 76"/>
                  <a:gd name="T45" fmla="*/ 42 h 42"/>
                  <a:gd name="T46" fmla="*/ 38 w 76"/>
                  <a:gd name="T47" fmla="*/ 42 h 42"/>
                  <a:gd name="T48" fmla="*/ 76 w 76"/>
                  <a:gd name="T49" fmla="*/ 22 h 42"/>
                  <a:gd name="T50" fmla="*/ 76 w 76"/>
                  <a:gd name="T51" fmla="*/ 22 h 42"/>
                  <a:gd name="T52" fmla="*/ 76 w 76"/>
                  <a:gd name="T53" fmla="*/ 21 h 42"/>
                  <a:gd name="T54" fmla="*/ 58 w 76"/>
                  <a:gd name="T55" fmla="*/ 11 h 42"/>
                  <a:gd name="T56" fmla="*/ 38 w 76"/>
                  <a:gd name="T57" fmla="*/ 31 h 42"/>
                  <a:gd name="T58" fmla="*/ 18 w 76"/>
                  <a:gd name="T59" fmla="*/ 11 h 42"/>
                  <a:gd name="T60" fmla="*/ 22 w 76"/>
                  <a:gd name="T61" fmla="*/ 7 h 42"/>
                  <a:gd name="T62" fmla="*/ 38 w 76"/>
                  <a:gd name="T63" fmla="*/ 3 h 42"/>
                  <a:gd name="T64" fmla="*/ 47 w 76"/>
                  <a:gd name="T65" fmla="*/ 4 h 42"/>
                  <a:gd name="T66" fmla="*/ 52 w 76"/>
                  <a:gd name="T67" fmla="*/ 5 h 42"/>
                  <a:gd name="T68" fmla="*/ 58 w 76"/>
                  <a:gd name="T69" fmla="*/ 11 h 42"/>
                  <a:gd name="T70" fmla="*/ 38 w 76"/>
                  <a:gd name="T71" fmla="*/ 39 h 42"/>
                  <a:gd name="T72" fmla="*/ 3 w 76"/>
                  <a:gd name="T73" fmla="*/ 21 h 42"/>
                  <a:gd name="T74" fmla="*/ 15 w 76"/>
                  <a:gd name="T75" fmla="*/ 11 h 42"/>
                  <a:gd name="T76" fmla="*/ 15 w 76"/>
                  <a:gd name="T77" fmla="*/ 11 h 42"/>
                  <a:gd name="T78" fmla="*/ 38 w 76"/>
                  <a:gd name="T79" fmla="*/ 34 h 42"/>
                  <a:gd name="T80" fmla="*/ 61 w 76"/>
                  <a:gd name="T81" fmla="*/ 11 h 42"/>
                  <a:gd name="T82" fmla="*/ 61 w 76"/>
                  <a:gd name="T83" fmla="*/ 10 h 42"/>
                  <a:gd name="T84" fmla="*/ 73 w 76"/>
                  <a:gd name="T85" fmla="*/ 21 h 42"/>
                  <a:gd name="T86" fmla="*/ 38 w 76"/>
                  <a:gd name="T87"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6" h="42">
                    <a:moveTo>
                      <a:pt x="76" y="21"/>
                    </a:moveTo>
                    <a:cubicBezTo>
                      <a:pt x="76" y="21"/>
                      <a:pt x="76" y="21"/>
                      <a:pt x="76" y="21"/>
                    </a:cubicBezTo>
                    <a:cubicBezTo>
                      <a:pt x="76" y="21"/>
                      <a:pt x="76" y="21"/>
                      <a:pt x="76" y="21"/>
                    </a:cubicBezTo>
                    <a:cubicBezTo>
                      <a:pt x="76" y="21"/>
                      <a:pt x="76" y="21"/>
                      <a:pt x="76" y="21"/>
                    </a:cubicBezTo>
                    <a:cubicBezTo>
                      <a:pt x="76" y="21"/>
                      <a:pt x="76" y="20"/>
                      <a:pt x="76" y="20"/>
                    </a:cubicBezTo>
                    <a:cubicBezTo>
                      <a:pt x="76" y="20"/>
                      <a:pt x="76" y="20"/>
                      <a:pt x="76" y="20"/>
                    </a:cubicBezTo>
                    <a:cubicBezTo>
                      <a:pt x="76" y="20"/>
                      <a:pt x="76" y="20"/>
                      <a:pt x="76" y="20"/>
                    </a:cubicBezTo>
                    <a:cubicBezTo>
                      <a:pt x="69" y="12"/>
                      <a:pt x="62" y="7"/>
                      <a:pt x="55" y="3"/>
                    </a:cubicBezTo>
                    <a:cubicBezTo>
                      <a:pt x="52" y="2"/>
                      <a:pt x="50" y="1"/>
                      <a:pt x="47" y="1"/>
                    </a:cubicBezTo>
                    <a:cubicBezTo>
                      <a:pt x="44" y="0"/>
                      <a:pt x="42" y="0"/>
                      <a:pt x="39" y="0"/>
                    </a:cubicBezTo>
                    <a:cubicBezTo>
                      <a:pt x="39" y="0"/>
                      <a:pt x="39" y="0"/>
                      <a:pt x="38" y="0"/>
                    </a:cubicBezTo>
                    <a:cubicBezTo>
                      <a:pt x="38" y="0"/>
                      <a:pt x="38" y="0"/>
                      <a:pt x="38" y="0"/>
                    </a:cubicBezTo>
                    <a:cubicBezTo>
                      <a:pt x="31" y="0"/>
                      <a:pt x="25" y="2"/>
                      <a:pt x="20" y="4"/>
                    </a:cubicBezTo>
                    <a:cubicBezTo>
                      <a:pt x="8" y="10"/>
                      <a:pt x="1" y="19"/>
                      <a:pt x="0" y="20"/>
                    </a:cubicBezTo>
                    <a:cubicBezTo>
                      <a:pt x="0" y="20"/>
                      <a:pt x="0" y="20"/>
                      <a:pt x="0" y="20"/>
                    </a:cubicBezTo>
                    <a:cubicBezTo>
                      <a:pt x="0" y="20"/>
                      <a:pt x="0" y="20"/>
                      <a:pt x="0" y="20"/>
                    </a:cubicBezTo>
                    <a:cubicBezTo>
                      <a:pt x="0" y="21"/>
                      <a:pt x="0" y="21"/>
                      <a:pt x="0" y="21"/>
                    </a:cubicBezTo>
                    <a:cubicBezTo>
                      <a:pt x="0" y="21"/>
                      <a:pt x="0" y="21"/>
                      <a:pt x="0" y="21"/>
                    </a:cubicBezTo>
                    <a:cubicBezTo>
                      <a:pt x="0" y="21"/>
                      <a:pt x="0" y="21"/>
                      <a:pt x="0" y="21"/>
                    </a:cubicBezTo>
                    <a:cubicBezTo>
                      <a:pt x="0" y="21"/>
                      <a:pt x="0" y="21"/>
                      <a:pt x="0" y="21"/>
                    </a:cubicBezTo>
                    <a:cubicBezTo>
                      <a:pt x="0" y="22"/>
                      <a:pt x="0" y="22"/>
                      <a:pt x="0" y="22"/>
                    </a:cubicBezTo>
                    <a:cubicBezTo>
                      <a:pt x="0" y="22"/>
                      <a:pt x="0" y="22"/>
                      <a:pt x="0" y="22"/>
                    </a:cubicBezTo>
                    <a:cubicBezTo>
                      <a:pt x="12" y="35"/>
                      <a:pt x="24" y="42"/>
                      <a:pt x="37" y="42"/>
                    </a:cubicBezTo>
                    <a:cubicBezTo>
                      <a:pt x="38" y="42"/>
                      <a:pt x="38" y="42"/>
                      <a:pt x="38" y="42"/>
                    </a:cubicBezTo>
                    <a:cubicBezTo>
                      <a:pt x="60" y="42"/>
                      <a:pt x="76" y="23"/>
                      <a:pt x="76" y="22"/>
                    </a:cubicBezTo>
                    <a:cubicBezTo>
                      <a:pt x="76" y="22"/>
                      <a:pt x="76" y="22"/>
                      <a:pt x="76" y="22"/>
                    </a:cubicBezTo>
                    <a:cubicBezTo>
                      <a:pt x="76" y="22"/>
                      <a:pt x="76" y="22"/>
                      <a:pt x="76" y="21"/>
                    </a:cubicBezTo>
                    <a:close/>
                    <a:moveTo>
                      <a:pt x="58" y="11"/>
                    </a:moveTo>
                    <a:cubicBezTo>
                      <a:pt x="58" y="22"/>
                      <a:pt x="49" y="31"/>
                      <a:pt x="38" y="31"/>
                    </a:cubicBezTo>
                    <a:cubicBezTo>
                      <a:pt x="27" y="31"/>
                      <a:pt x="18" y="22"/>
                      <a:pt x="18" y="11"/>
                    </a:cubicBezTo>
                    <a:cubicBezTo>
                      <a:pt x="18" y="10"/>
                      <a:pt x="19" y="9"/>
                      <a:pt x="22" y="7"/>
                    </a:cubicBezTo>
                    <a:cubicBezTo>
                      <a:pt x="26" y="5"/>
                      <a:pt x="32" y="3"/>
                      <a:pt x="38" y="3"/>
                    </a:cubicBezTo>
                    <a:cubicBezTo>
                      <a:pt x="42" y="3"/>
                      <a:pt x="45" y="3"/>
                      <a:pt x="47" y="4"/>
                    </a:cubicBezTo>
                    <a:cubicBezTo>
                      <a:pt x="49" y="4"/>
                      <a:pt x="51" y="5"/>
                      <a:pt x="52" y="5"/>
                    </a:cubicBezTo>
                    <a:cubicBezTo>
                      <a:pt x="56" y="7"/>
                      <a:pt x="58" y="9"/>
                      <a:pt x="58" y="11"/>
                    </a:cubicBezTo>
                    <a:close/>
                    <a:moveTo>
                      <a:pt x="38" y="39"/>
                    </a:moveTo>
                    <a:cubicBezTo>
                      <a:pt x="26" y="39"/>
                      <a:pt x="14" y="33"/>
                      <a:pt x="3" y="21"/>
                    </a:cubicBezTo>
                    <a:cubicBezTo>
                      <a:pt x="5" y="19"/>
                      <a:pt x="9" y="15"/>
                      <a:pt x="15" y="11"/>
                    </a:cubicBezTo>
                    <a:cubicBezTo>
                      <a:pt x="15" y="11"/>
                      <a:pt x="15" y="11"/>
                      <a:pt x="15" y="11"/>
                    </a:cubicBezTo>
                    <a:cubicBezTo>
                      <a:pt x="15" y="24"/>
                      <a:pt x="26" y="34"/>
                      <a:pt x="38" y="34"/>
                    </a:cubicBezTo>
                    <a:cubicBezTo>
                      <a:pt x="51" y="34"/>
                      <a:pt x="61" y="24"/>
                      <a:pt x="61" y="11"/>
                    </a:cubicBezTo>
                    <a:cubicBezTo>
                      <a:pt x="61" y="11"/>
                      <a:pt x="61" y="11"/>
                      <a:pt x="61" y="10"/>
                    </a:cubicBezTo>
                    <a:cubicBezTo>
                      <a:pt x="65" y="13"/>
                      <a:pt x="69" y="17"/>
                      <a:pt x="73" y="21"/>
                    </a:cubicBezTo>
                    <a:cubicBezTo>
                      <a:pt x="70" y="25"/>
                      <a:pt x="56" y="39"/>
                      <a:pt x="38"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sp>
            <p:nvSpPr>
              <p:cNvPr id="41" name="Freeform 80"/>
              <p:cNvSpPr>
                <a:spLocks noEditPoints="1"/>
              </p:cNvSpPr>
              <p:nvPr/>
            </p:nvSpPr>
            <p:spPr bwMode="auto">
              <a:xfrm>
                <a:off x="17914938" y="4214813"/>
                <a:ext cx="133350" cy="133350"/>
              </a:xfrm>
              <a:custGeom>
                <a:avLst/>
                <a:gdLst>
                  <a:gd name="T0" fmla="*/ 7 w 14"/>
                  <a:gd name="T1" fmla="*/ 14 h 14"/>
                  <a:gd name="T2" fmla="*/ 14 w 14"/>
                  <a:gd name="T3" fmla="*/ 7 h 14"/>
                  <a:gd name="T4" fmla="*/ 7 w 14"/>
                  <a:gd name="T5" fmla="*/ 0 h 14"/>
                  <a:gd name="T6" fmla="*/ 0 w 14"/>
                  <a:gd name="T7" fmla="*/ 7 h 14"/>
                  <a:gd name="T8" fmla="*/ 7 w 14"/>
                  <a:gd name="T9" fmla="*/ 14 h 14"/>
                  <a:gd name="T10" fmla="*/ 7 w 14"/>
                  <a:gd name="T11" fmla="*/ 3 h 14"/>
                  <a:gd name="T12" fmla="*/ 11 w 14"/>
                  <a:gd name="T13" fmla="*/ 7 h 14"/>
                  <a:gd name="T14" fmla="*/ 7 w 14"/>
                  <a:gd name="T15" fmla="*/ 11 h 14"/>
                  <a:gd name="T16" fmla="*/ 3 w 14"/>
                  <a:gd name="T17" fmla="*/ 7 h 14"/>
                  <a:gd name="T18" fmla="*/ 7 w 14"/>
                  <a:gd name="T19"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14"/>
                    </a:moveTo>
                    <a:cubicBezTo>
                      <a:pt x="11" y="14"/>
                      <a:pt x="14" y="11"/>
                      <a:pt x="14" y="7"/>
                    </a:cubicBezTo>
                    <a:cubicBezTo>
                      <a:pt x="14" y="3"/>
                      <a:pt x="11" y="0"/>
                      <a:pt x="7" y="0"/>
                    </a:cubicBezTo>
                    <a:cubicBezTo>
                      <a:pt x="3" y="0"/>
                      <a:pt x="0" y="3"/>
                      <a:pt x="0" y="7"/>
                    </a:cubicBezTo>
                    <a:cubicBezTo>
                      <a:pt x="0" y="11"/>
                      <a:pt x="3" y="14"/>
                      <a:pt x="7" y="14"/>
                    </a:cubicBezTo>
                    <a:close/>
                    <a:moveTo>
                      <a:pt x="7" y="3"/>
                    </a:moveTo>
                    <a:cubicBezTo>
                      <a:pt x="9" y="3"/>
                      <a:pt x="11" y="5"/>
                      <a:pt x="11" y="7"/>
                    </a:cubicBezTo>
                    <a:cubicBezTo>
                      <a:pt x="11" y="9"/>
                      <a:pt x="9" y="11"/>
                      <a:pt x="7" y="11"/>
                    </a:cubicBezTo>
                    <a:cubicBezTo>
                      <a:pt x="5" y="11"/>
                      <a:pt x="3" y="9"/>
                      <a:pt x="3" y="7"/>
                    </a:cubicBezTo>
                    <a:cubicBezTo>
                      <a:pt x="3" y="5"/>
                      <a:pt x="5" y="3"/>
                      <a:pt x="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375" tIns="17188" rIns="34375" bIns="17188" numCol="1" anchor="t" anchorCtr="0" compatLnSpc="1">
                <a:prstTxWarp prst="textNoShape">
                  <a:avLst/>
                </a:prstTxWarp>
              </a:bodyPr>
              <a:lstStyle/>
              <a:p>
                <a:endParaRPr lang="th-TH"/>
              </a:p>
            </p:txBody>
          </p:sp>
        </p:grpSp>
        <p:sp>
          <p:nvSpPr>
            <p:cNvPr id="42" name="Freeform 94"/>
            <p:cNvSpPr>
              <a:spLocks noEditPoints="1"/>
            </p:cNvSpPr>
            <p:nvPr/>
          </p:nvSpPr>
          <p:spPr bwMode="auto">
            <a:xfrm>
              <a:off x="4637698" y="3774849"/>
              <a:ext cx="508706" cy="403001"/>
            </a:xfrm>
            <a:custGeom>
              <a:avLst/>
              <a:gdLst>
                <a:gd name="T0" fmla="*/ 76 w 77"/>
                <a:gd name="T1" fmla="*/ 8 h 61"/>
                <a:gd name="T2" fmla="*/ 75 w 77"/>
                <a:gd name="T3" fmla="*/ 7 h 61"/>
                <a:gd name="T4" fmla="*/ 75 w 77"/>
                <a:gd name="T5" fmla="*/ 7 h 61"/>
                <a:gd name="T6" fmla="*/ 71 w 77"/>
                <a:gd name="T7" fmla="*/ 7 h 61"/>
                <a:gd name="T8" fmla="*/ 71 w 77"/>
                <a:gd name="T9" fmla="*/ 1 h 61"/>
                <a:gd name="T10" fmla="*/ 69 w 77"/>
                <a:gd name="T11" fmla="*/ 0 h 61"/>
                <a:gd name="T12" fmla="*/ 67 w 77"/>
                <a:gd name="T13" fmla="*/ 0 h 61"/>
                <a:gd name="T14" fmla="*/ 38 w 77"/>
                <a:gd name="T15" fmla="*/ 5 h 61"/>
                <a:gd name="T16" fmla="*/ 10 w 77"/>
                <a:gd name="T17" fmla="*/ 0 h 61"/>
                <a:gd name="T18" fmla="*/ 8 w 77"/>
                <a:gd name="T19" fmla="*/ 0 h 61"/>
                <a:gd name="T20" fmla="*/ 6 w 77"/>
                <a:gd name="T21" fmla="*/ 1 h 61"/>
                <a:gd name="T22" fmla="*/ 6 w 77"/>
                <a:gd name="T23" fmla="*/ 7 h 61"/>
                <a:gd name="T24" fmla="*/ 2 w 77"/>
                <a:gd name="T25" fmla="*/ 7 h 61"/>
                <a:gd name="T26" fmla="*/ 1 w 77"/>
                <a:gd name="T27" fmla="*/ 8 h 61"/>
                <a:gd name="T28" fmla="*/ 0 w 77"/>
                <a:gd name="T29" fmla="*/ 9 h 61"/>
                <a:gd name="T30" fmla="*/ 0 w 77"/>
                <a:gd name="T31" fmla="*/ 53 h 61"/>
                <a:gd name="T32" fmla="*/ 2 w 77"/>
                <a:gd name="T33" fmla="*/ 55 h 61"/>
                <a:gd name="T34" fmla="*/ 4 w 77"/>
                <a:gd name="T35" fmla="*/ 55 h 61"/>
                <a:gd name="T36" fmla="*/ 35 w 77"/>
                <a:gd name="T37" fmla="*/ 60 h 61"/>
                <a:gd name="T38" fmla="*/ 36 w 77"/>
                <a:gd name="T39" fmla="*/ 61 h 61"/>
                <a:gd name="T40" fmla="*/ 41 w 77"/>
                <a:gd name="T41" fmla="*/ 61 h 61"/>
                <a:gd name="T42" fmla="*/ 42 w 77"/>
                <a:gd name="T43" fmla="*/ 60 h 61"/>
                <a:gd name="T44" fmla="*/ 73 w 77"/>
                <a:gd name="T45" fmla="*/ 55 h 61"/>
                <a:gd name="T46" fmla="*/ 75 w 77"/>
                <a:gd name="T47" fmla="*/ 55 h 61"/>
                <a:gd name="T48" fmla="*/ 77 w 77"/>
                <a:gd name="T49" fmla="*/ 53 h 61"/>
                <a:gd name="T50" fmla="*/ 77 w 77"/>
                <a:gd name="T51" fmla="*/ 9 h 61"/>
                <a:gd name="T52" fmla="*/ 76 w 77"/>
                <a:gd name="T53" fmla="*/ 8 h 61"/>
                <a:gd name="T54" fmla="*/ 3 w 77"/>
                <a:gd name="T55" fmla="*/ 52 h 61"/>
                <a:gd name="T56" fmla="*/ 3 w 77"/>
                <a:gd name="T57" fmla="*/ 10 h 61"/>
                <a:gd name="T58" fmla="*/ 6 w 77"/>
                <a:gd name="T59" fmla="*/ 10 h 61"/>
                <a:gd name="T60" fmla="*/ 6 w 77"/>
                <a:gd name="T61" fmla="*/ 52 h 61"/>
                <a:gd name="T62" fmla="*/ 4 w 77"/>
                <a:gd name="T63" fmla="*/ 52 h 61"/>
                <a:gd name="T64" fmla="*/ 3 w 77"/>
                <a:gd name="T65" fmla="*/ 52 h 61"/>
                <a:gd name="T66" fmla="*/ 9 w 77"/>
                <a:gd name="T67" fmla="*/ 52 h 61"/>
                <a:gd name="T68" fmla="*/ 9 w 77"/>
                <a:gd name="T69" fmla="*/ 9 h 61"/>
                <a:gd name="T70" fmla="*/ 9 w 77"/>
                <a:gd name="T71" fmla="*/ 9 h 61"/>
                <a:gd name="T72" fmla="*/ 9 w 77"/>
                <a:gd name="T73" fmla="*/ 3 h 61"/>
                <a:gd name="T74" fmla="*/ 10 w 77"/>
                <a:gd name="T75" fmla="*/ 3 h 61"/>
                <a:gd name="T76" fmla="*/ 37 w 77"/>
                <a:gd name="T77" fmla="*/ 8 h 61"/>
                <a:gd name="T78" fmla="*/ 37 w 77"/>
                <a:gd name="T79" fmla="*/ 57 h 61"/>
                <a:gd name="T80" fmla="*/ 9 w 77"/>
                <a:gd name="T81" fmla="*/ 52 h 61"/>
                <a:gd name="T82" fmla="*/ 40 w 77"/>
                <a:gd name="T83" fmla="*/ 57 h 61"/>
                <a:gd name="T84" fmla="*/ 40 w 77"/>
                <a:gd name="T85" fmla="*/ 8 h 61"/>
                <a:gd name="T86" fmla="*/ 67 w 77"/>
                <a:gd name="T87" fmla="*/ 3 h 61"/>
                <a:gd name="T88" fmla="*/ 68 w 77"/>
                <a:gd name="T89" fmla="*/ 3 h 61"/>
                <a:gd name="T90" fmla="*/ 68 w 77"/>
                <a:gd name="T91" fmla="*/ 9 h 61"/>
                <a:gd name="T92" fmla="*/ 68 w 77"/>
                <a:gd name="T93" fmla="*/ 52 h 61"/>
                <a:gd name="T94" fmla="*/ 40 w 77"/>
                <a:gd name="T95" fmla="*/ 57 h 61"/>
                <a:gd name="T96" fmla="*/ 74 w 77"/>
                <a:gd name="T97" fmla="*/ 52 h 61"/>
                <a:gd name="T98" fmla="*/ 73 w 77"/>
                <a:gd name="T99" fmla="*/ 52 h 61"/>
                <a:gd name="T100" fmla="*/ 71 w 77"/>
                <a:gd name="T101" fmla="*/ 52 h 61"/>
                <a:gd name="T102" fmla="*/ 71 w 77"/>
                <a:gd name="T103" fmla="*/ 10 h 61"/>
                <a:gd name="T104" fmla="*/ 74 w 77"/>
                <a:gd name="T105" fmla="*/ 10 h 61"/>
                <a:gd name="T106" fmla="*/ 74 w 77"/>
                <a:gd name="T107"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 h="61">
                  <a:moveTo>
                    <a:pt x="76" y="8"/>
                  </a:moveTo>
                  <a:cubicBezTo>
                    <a:pt x="76" y="7"/>
                    <a:pt x="76" y="7"/>
                    <a:pt x="75" y="7"/>
                  </a:cubicBezTo>
                  <a:cubicBezTo>
                    <a:pt x="75" y="7"/>
                    <a:pt x="75" y="7"/>
                    <a:pt x="75" y="7"/>
                  </a:cubicBezTo>
                  <a:cubicBezTo>
                    <a:pt x="71" y="7"/>
                    <a:pt x="71" y="7"/>
                    <a:pt x="71" y="7"/>
                  </a:cubicBezTo>
                  <a:cubicBezTo>
                    <a:pt x="71" y="1"/>
                    <a:pt x="71" y="1"/>
                    <a:pt x="71" y="1"/>
                  </a:cubicBezTo>
                  <a:cubicBezTo>
                    <a:pt x="71" y="0"/>
                    <a:pt x="70" y="0"/>
                    <a:pt x="69" y="0"/>
                  </a:cubicBezTo>
                  <a:cubicBezTo>
                    <a:pt x="67" y="0"/>
                    <a:pt x="67" y="0"/>
                    <a:pt x="67" y="0"/>
                  </a:cubicBezTo>
                  <a:cubicBezTo>
                    <a:pt x="56" y="0"/>
                    <a:pt x="43" y="1"/>
                    <a:pt x="38" y="5"/>
                  </a:cubicBezTo>
                  <a:cubicBezTo>
                    <a:pt x="34" y="1"/>
                    <a:pt x="21" y="0"/>
                    <a:pt x="10" y="0"/>
                  </a:cubicBezTo>
                  <a:cubicBezTo>
                    <a:pt x="8" y="0"/>
                    <a:pt x="8" y="0"/>
                    <a:pt x="8" y="0"/>
                  </a:cubicBezTo>
                  <a:cubicBezTo>
                    <a:pt x="7" y="0"/>
                    <a:pt x="6" y="0"/>
                    <a:pt x="6" y="1"/>
                  </a:cubicBezTo>
                  <a:cubicBezTo>
                    <a:pt x="6" y="7"/>
                    <a:pt x="6" y="7"/>
                    <a:pt x="6" y="7"/>
                  </a:cubicBezTo>
                  <a:cubicBezTo>
                    <a:pt x="2" y="7"/>
                    <a:pt x="2" y="7"/>
                    <a:pt x="2" y="7"/>
                  </a:cubicBezTo>
                  <a:cubicBezTo>
                    <a:pt x="1" y="7"/>
                    <a:pt x="1" y="7"/>
                    <a:pt x="1" y="8"/>
                  </a:cubicBezTo>
                  <a:cubicBezTo>
                    <a:pt x="0" y="8"/>
                    <a:pt x="0" y="8"/>
                    <a:pt x="0" y="9"/>
                  </a:cubicBezTo>
                  <a:cubicBezTo>
                    <a:pt x="0" y="53"/>
                    <a:pt x="0" y="53"/>
                    <a:pt x="0" y="53"/>
                  </a:cubicBezTo>
                  <a:cubicBezTo>
                    <a:pt x="0" y="54"/>
                    <a:pt x="1" y="55"/>
                    <a:pt x="2" y="55"/>
                  </a:cubicBezTo>
                  <a:cubicBezTo>
                    <a:pt x="4" y="55"/>
                    <a:pt x="4" y="55"/>
                    <a:pt x="4" y="55"/>
                  </a:cubicBezTo>
                  <a:cubicBezTo>
                    <a:pt x="24" y="55"/>
                    <a:pt x="35" y="59"/>
                    <a:pt x="35" y="60"/>
                  </a:cubicBezTo>
                  <a:cubicBezTo>
                    <a:pt x="35" y="60"/>
                    <a:pt x="36" y="61"/>
                    <a:pt x="36" y="61"/>
                  </a:cubicBezTo>
                  <a:cubicBezTo>
                    <a:pt x="41" y="61"/>
                    <a:pt x="41" y="61"/>
                    <a:pt x="41" y="61"/>
                  </a:cubicBezTo>
                  <a:cubicBezTo>
                    <a:pt x="41" y="61"/>
                    <a:pt x="41" y="60"/>
                    <a:pt x="42" y="60"/>
                  </a:cubicBezTo>
                  <a:cubicBezTo>
                    <a:pt x="42" y="59"/>
                    <a:pt x="53" y="55"/>
                    <a:pt x="73" y="55"/>
                  </a:cubicBezTo>
                  <a:cubicBezTo>
                    <a:pt x="75" y="55"/>
                    <a:pt x="75" y="55"/>
                    <a:pt x="75" y="55"/>
                  </a:cubicBezTo>
                  <a:cubicBezTo>
                    <a:pt x="76" y="55"/>
                    <a:pt x="77" y="54"/>
                    <a:pt x="77" y="53"/>
                  </a:cubicBezTo>
                  <a:cubicBezTo>
                    <a:pt x="77" y="9"/>
                    <a:pt x="77" y="9"/>
                    <a:pt x="77" y="9"/>
                  </a:cubicBezTo>
                  <a:cubicBezTo>
                    <a:pt x="77" y="8"/>
                    <a:pt x="77" y="8"/>
                    <a:pt x="76" y="8"/>
                  </a:cubicBezTo>
                  <a:close/>
                  <a:moveTo>
                    <a:pt x="3" y="52"/>
                  </a:moveTo>
                  <a:cubicBezTo>
                    <a:pt x="3" y="10"/>
                    <a:pt x="3" y="10"/>
                    <a:pt x="3" y="10"/>
                  </a:cubicBezTo>
                  <a:cubicBezTo>
                    <a:pt x="6" y="10"/>
                    <a:pt x="6" y="10"/>
                    <a:pt x="6" y="10"/>
                  </a:cubicBezTo>
                  <a:cubicBezTo>
                    <a:pt x="6" y="52"/>
                    <a:pt x="6" y="52"/>
                    <a:pt x="6" y="52"/>
                  </a:cubicBezTo>
                  <a:cubicBezTo>
                    <a:pt x="5" y="52"/>
                    <a:pt x="4" y="52"/>
                    <a:pt x="4" y="52"/>
                  </a:cubicBezTo>
                  <a:lnTo>
                    <a:pt x="3" y="52"/>
                  </a:lnTo>
                  <a:close/>
                  <a:moveTo>
                    <a:pt x="9" y="52"/>
                  </a:moveTo>
                  <a:cubicBezTo>
                    <a:pt x="9" y="9"/>
                    <a:pt x="9" y="9"/>
                    <a:pt x="9" y="9"/>
                  </a:cubicBezTo>
                  <a:cubicBezTo>
                    <a:pt x="9" y="9"/>
                    <a:pt x="9" y="9"/>
                    <a:pt x="9" y="9"/>
                  </a:cubicBezTo>
                  <a:cubicBezTo>
                    <a:pt x="9" y="3"/>
                    <a:pt x="9" y="3"/>
                    <a:pt x="9" y="3"/>
                  </a:cubicBezTo>
                  <a:cubicBezTo>
                    <a:pt x="10" y="3"/>
                    <a:pt x="10" y="3"/>
                    <a:pt x="10" y="3"/>
                  </a:cubicBezTo>
                  <a:cubicBezTo>
                    <a:pt x="21" y="3"/>
                    <a:pt x="33" y="4"/>
                    <a:pt x="37" y="8"/>
                  </a:cubicBezTo>
                  <a:cubicBezTo>
                    <a:pt x="37" y="57"/>
                    <a:pt x="37" y="57"/>
                    <a:pt x="37" y="57"/>
                  </a:cubicBezTo>
                  <a:cubicBezTo>
                    <a:pt x="35" y="55"/>
                    <a:pt x="23" y="52"/>
                    <a:pt x="9" y="52"/>
                  </a:cubicBezTo>
                  <a:close/>
                  <a:moveTo>
                    <a:pt x="40" y="57"/>
                  </a:moveTo>
                  <a:cubicBezTo>
                    <a:pt x="40" y="8"/>
                    <a:pt x="40" y="8"/>
                    <a:pt x="40" y="8"/>
                  </a:cubicBezTo>
                  <a:cubicBezTo>
                    <a:pt x="44" y="4"/>
                    <a:pt x="56" y="3"/>
                    <a:pt x="67" y="3"/>
                  </a:cubicBezTo>
                  <a:cubicBezTo>
                    <a:pt x="68" y="3"/>
                    <a:pt x="68" y="3"/>
                    <a:pt x="68" y="3"/>
                  </a:cubicBezTo>
                  <a:cubicBezTo>
                    <a:pt x="68" y="9"/>
                    <a:pt x="68" y="9"/>
                    <a:pt x="68" y="9"/>
                  </a:cubicBezTo>
                  <a:cubicBezTo>
                    <a:pt x="68" y="52"/>
                    <a:pt x="68" y="52"/>
                    <a:pt x="68" y="52"/>
                  </a:cubicBezTo>
                  <a:cubicBezTo>
                    <a:pt x="54" y="52"/>
                    <a:pt x="42" y="55"/>
                    <a:pt x="40" y="57"/>
                  </a:cubicBezTo>
                  <a:close/>
                  <a:moveTo>
                    <a:pt x="74" y="52"/>
                  </a:moveTo>
                  <a:cubicBezTo>
                    <a:pt x="73" y="52"/>
                    <a:pt x="73" y="52"/>
                    <a:pt x="73" y="52"/>
                  </a:cubicBezTo>
                  <a:cubicBezTo>
                    <a:pt x="72" y="52"/>
                    <a:pt x="72" y="52"/>
                    <a:pt x="71" y="52"/>
                  </a:cubicBezTo>
                  <a:cubicBezTo>
                    <a:pt x="71" y="10"/>
                    <a:pt x="71" y="10"/>
                    <a:pt x="71" y="10"/>
                  </a:cubicBezTo>
                  <a:cubicBezTo>
                    <a:pt x="74" y="10"/>
                    <a:pt x="74" y="10"/>
                    <a:pt x="74" y="10"/>
                  </a:cubicBezTo>
                  <a:lnTo>
                    <a:pt x="74" y="52"/>
                  </a:lnTo>
                  <a:close/>
                </a:path>
              </a:pathLst>
            </a:custGeom>
            <a:solidFill>
              <a:schemeClr val="accent5"/>
            </a:solidFill>
            <a:ln>
              <a:noFill/>
            </a:ln>
            <a:extLst/>
          </p:spPr>
          <p:txBody>
            <a:bodyPr vert="horz" wrap="square" lIns="34375" tIns="17188" rIns="34375" bIns="17188" numCol="1" anchor="t" anchorCtr="0" compatLnSpc="1">
              <a:prstTxWarp prst="textNoShape">
                <a:avLst/>
              </a:prstTxWarp>
            </a:bodyPr>
            <a:lstStyle/>
            <a:p>
              <a:endParaRPr lang="th-TH"/>
            </a:p>
          </p:txBody>
        </p:sp>
        <p:sp>
          <p:nvSpPr>
            <p:cNvPr id="43" name="Freeform 147"/>
            <p:cNvSpPr>
              <a:spLocks noEditPoints="1"/>
            </p:cNvSpPr>
            <p:nvPr/>
          </p:nvSpPr>
          <p:spPr bwMode="auto">
            <a:xfrm>
              <a:off x="2794431" y="1846514"/>
              <a:ext cx="455854" cy="363362"/>
            </a:xfrm>
            <a:custGeom>
              <a:avLst/>
              <a:gdLst>
                <a:gd name="T0" fmla="*/ 69 w 69"/>
                <a:gd name="T1" fmla="*/ 40 h 55"/>
                <a:gd name="T2" fmla="*/ 53 w 69"/>
                <a:gd name="T3" fmla="*/ 1 h 55"/>
                <a:gd name="T4" fmla="*/ 52 w 69"/>
                <a:gd name="T5" fmla="*/ 0 h 55"/>
                <a:gd name="T6" fmla="*/ 51 w 69"/>
                <a:gd name="T7" fmla="*/ 0 h 55"/>
                <a:gd name="T8" fmla="*/ 7 w 69"/>
                <a:gd name="T9" fmla="*/ 33 h 55"/>
                <a:gd name="T10" fmla="*/ 1 w 69"/>
                <a:gd name="T11" fmla="*/ 34 h 55"/>
                <a:gd name="T12" fmla="*/ 0 w 69"/>
                <a:gd name="T13" fmla="*/ 35 h 55"/>
                <a:gd name="T14" fmla="*/ 0 w 69"/>
                <a:gd name="T15" fmla="*/ 36 h 55"/>
                <a:gd name="T16" fmla="*/ 6 w 69"/>
                <a:gd name="T17" fmla="*/ 51 h 55"/>
                <a:gd name="T18" fmla="*/ 7 w 69"/>
                <a:gd name="T19" fmla="*/ 52 h 55"/>
                <a:gd name="T20" fmla="*/ 8 w 69"/>
                <a:gd name="T21" fmla="*/ 51 h 55"/>
                <a:gd name="T22" fmla="*/ 12 w 69"/>
                <a:gd name="T23" fmla="*/ 48 h 55"/>
                <a:gd name="T24" fmla="*/ 13 w 69"/>
                <a:gd name="T25" fmla="*/ 48 h 55"/>
                <a:gd name="T26" fmla="*/ 13 w 69"/>
                <a:gd name="T27" fmla="*/ 48 h 55"/>
                <a:gd name="T28" fmla="*/ 22 w 69"/>
                <a:gd name="T29" fmla="*/ 47 h 55"/>
                <a:gd name="T30" fmla="*/ 22 w 69"/>
                <a:gd name="T31" fmla="*/ 47 h 55"/>
                <a:gd name="T32" fmla="*/ 29 w 69"/>
                <a:gd name="T33" fmla="*/ 54 h 55"/>
                <a:gd name="T34" fmla="*/ 39 w 69"/>
                <a:gd name="T35" fmla="*/ 54 h 55"/>
                <a:gd name="T36" fmla="*/ 47 w 69"/>
                <a:gd name="T37" fmla="*/ 44 h 55"/>
                <a:gd name="T38" fmla="*/ 68 w 69"/>
                <a:gd name="T39" fmla="*/ 42 h 55"/>
                <a:gd name="T40" fmla="*/ 68 w 69"/>
                <a:gd name="T41" fmla="*/ 42 h 55"/>
                <a:gd name="T42" fmla="*/ 69 w 69"/>
                <a:gd name="T43" fmla="*/ 41 h 55"/>
                <a:gd name="T44" fmla="*/ 69 w 69"/>
                <a:gd name="T45" fmla="*/ 40 h 55"/>
                <a:gd name="T46" fmla="*/ 8 w 69"/>
                <a:gd name="T47" fmla="*/ 48 h 55"/>
                <a:gd name="T48" fmla="*/ 3 w 69"/>
                <a:gd name="T49" fmla="*/ 37 h 55"/>
                <a:gd name="T50" fmla="*/ 7 w 69"/>
                <a:gd name="T51" fmla="*/ 37 h 55"/>
                <a:gd name="T52" fmla="*/ 10 w 69"/>
                <a:gd name="T53" fmla="*/ 46 h 55"/>
                <a:gd name="T54" fmla="*/ 8 w 69"/>
                <a:gd name="T55" fmla="*/ 48 h 55"/>
                <a:gd name="T56" fmla="*/ 37 w 69"/>
                <a:gd name="T57" fmla="*/ 51 h 55"/>
                <a:gd name="T58" fmla="*/ 25 w 69"/>
                <a:gd name="T59" fmla="*/ 46 h 55"/>
                <a:gd name="T60" fmla="*/ 43 w 69"/>
                <a:gd name="T61" fmla="*/ 45 h 55"/>
                <a:gd name="T62" fmla="*/ 37 w 69"/>
                <a:gd name="T63" fmla="*/ 51 h 55"/>
                <a:gd name="T64" fmla="*/ 45 w 69"/>
                <a:gd name="T65" fmla="*/ 41 h 55"/>
                <a:gd name="T66" fmla="*/ 45 w 69"/>
                <a:gd name="T67" fmla="*/ 41 h 55"/>
                <a:gd name="T68" fmla="*/ 13 w 69"/>
                <a:gd name="T69" fmla="*/ 45 h 55"/>
                <a:gd name="T70" fmla="*/ 9 w 69"/>
                <a:gd name="T71" fmla="*/ 35 h 55"/>
                <a:gd name="T72" fmla="*/ 34 w 69"/>
                <a:gd name="T73" fmla="*/ 17 h 55"/>
                <a:gd name="T74" fmla="*/ 34 w 69"/>
                <a:gd name="T75" fmla="*/ 17 h 55"/>
                <a:gd name="T76" fmla="*/ 38 w 69"/>
                <a:gd name="T77" fmla="*/ 27 h 55"/>
                <a:gd name="T78" fmla="*/ 40 w 69"/>
                <a:gd name="T79" fmla="*/ 28 h 55"/>
                <a:gd name="T80" fmla="*/ 41 w 69"/>
                <a:gd name="T81" fmla="*/ 26 h 55"/>
                <a:gd name="T82" fmla="*/ 37 w 69"/>
                <a:gd name="T83" fmla="*/ 16 h 55"/>
                <a:gd name="T84" fmla="*/ 36 w 69"/>
                <a:gd name="T85" fmla="*/ 15 h 55"/>
                <a:gd name="T86" fmla="*/ 40 w 69"/>
                <a:gd name="T87" fmla="*/ 12 h 55"/>
                <a:gd name="T88" fmla="*/ 47 w 69"/>
                <a:gd name="T89" fmla="*/ 31 h 55"/>
                <a:gd name="T90" fmla="*/ 49 w 69"/>
                <a:gd name="T91" fmla="*/ 32 h 55"/>
                <a:gd name="T92" fmla="*/ 50 w 69"/>
                <a:gd name="T93" fmla="*/ 30 h 55"/>
                <a:gd name="T94" fmla="*/ 43 w 69"/>
                <a:gd name="T95" fmla="*/ 11 h 55"/>
                <a:gd name="T96" fmla="*/ 42 w 69"/>
                <a:gd name="T97" fmla="*/ 11 h 55"/>
                <a:gd name="T98" fmla="*/ 46 w 69"/>
                <a:gd name="T99" fmla="*/ 8 h 55"/>
                <a:gd name="T100" fmla="*/ 59 w 69"/>
                <a:gd name="T101" fmla="*/ 40 h 55"/>
                <a:gd name="T102" fmla="*/ 45 w 69"/>
                <a:gd name="T103" fmla="*/ 41 h 55"/>
                <a:gd name="T104" fmla="*/ 62 w 69"/>
                <a:gd name="T105" fmla="*/ 40 h 55"/>
                <a:gd name="T106" fmla="*/ 49 w 69"/>
                <a:gd name="T107" fmla="*/ 6 h 55"/>
                <a:gd name="T108" fmla="*/ 51 w 69"/>
                <a:gd name="T109" fmla="*/ 4 h 55"/>
                <a:gd name="T110" fmla="*/ 65 w 69"/>
                <a:gd name="T111" fmla="*/ 39 h 55"/>
                <a:gd name="T112" fmla="*/ 62 w 69"/>
                <a:gd name="T113" fmla="*/ 4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 h="55">
                  <a:moveTo>
                    <a:pt x="69" y="40"/>
                  </a:moveTo>
                  <a:cubicBezTo>
                    <a:pt x="53" y="1"/>
                    <a:pt x="53" y="1"/>
                    <a:pt x="53" y="1"/>
                  </a:cubicBezTo>
                  <a:cubicBezTo>
                    <a:pt x="53" y="0"/>
                    <a:pt x="53" y="0"/>
                    <a:pt x="52" y="0"/>
                  </a:cubicBezTo>
                  <a:cubicBezTo>
                    <a:pt x="52" y="0"/>
                    <a:pt x="51" y="0"/>
                    <a:pt x="51" y="0"/>
                  </a:cubicBezTo>
                  <a:cubicBezTo>
                    <a:pt x="7" y="33"/>
                    <a:pt x="7" y="33"/>
                    <a:pt x="7" y="33"/>
                  </a:cubicBezTo>
                  <a:cubicBezTo>
                    <a:pt x="1" y="34"/>
                    <a:pt x="1" y="34"/>
                    <a:pt x="1" y="34"/>
                  </a:cubicBezTo>
                  <a:cubicBezTo>
                    <a:pt x="1" y="34"/>
                    <a:pt x="0" y="34"/>
                    <a:pt x="0" y="35"/>
                  </a:cubicBezTo>
                  <a:cubicBezTo>
                    <a:pt x="0" y="35"/>
                    <a:pt x="0" y="36"/>
                    <a:pt x="0" y="36"/>
                  </a:cubicBezTo>
                  <a:cubicBezTo>
                    <a:pt x="6" y="51"/>
                    <a:pt x="6" y="51"/>
                    <a:pt x="6" y="51"/>
                  </a:cubicBezTo>
                  <a:cubicBezTo>
                    <a:pt x="6" y="51"/>
                    <a:pt x="6" y="52"/>
                    <a:pt x="7" y="52"/>
                  </a:cubicBezTo>
                  <a:cubicBezTo>
                    <a:pt x="7" y="52"/>
                    <a:pt x="8" y="52"/>
                    <a:pt x="8" y="51"/>
                  </a:cubicBezTo>
                  <a:cubicBezTo>
                    <a:pt x="12" y="48"/>
                    <a:pt x="12" y="48"/>
                    <a:pt x="12" y="48"/>
                  </a:cubicBezTo>
                  <a:cubicBezTo>
                    <a:pt x="12" y="48"/>
                    <a:pt x="13" y="48"/>
                    <a:pt x="13" y="48"/>
                  </a:cubicBezTo>
                  <a:cubicBezTo>
                    <a:pt x="13" y="48"/>
                    <a:pt x="13" y="48"/>
                    <a:pt x="13" y="48"/>
                  </a:cubicBezTo>
                  <a:cubicBezTo>
                    <a:pt x="22" y="47"/>
                    <a:pt x="22" y="47"/>
                    <a:pt x="22" y="47"/>
                  </a:cubicBezTo>
                  <a:cubicBezTo>
                    <a:pt x="22" y="47"/>
                    <a:pt x="22" y="47"/>
                    <a:pt x="22" y="47"/>
                  </a:cubicBezTo>
                  <a:cubicBezTo>
                    <a:pt x="23" y="50"/>
                    <a:pt x="26" y="52"/>
                    <a:pt x="29" y="54"/>
                  </a:cubicBezTo>
                  <a:cubicBezTo>
                    <a:pt x="32" y="55"/>
                    <a:pt x="35" y="55"/>
                    <a:pt x="39" y="54"/>
                  </a:cubicBezTo>
                  <a:cubicBezTo>
                    <a:pt x="43" y="52"/>
                    <a:pt x="46" y="49"/>
                    <a:pt x="47" y="44"/>
                  </a:cubicBezTo>
                  <a:cubicBezTo>
                    <a:pt x="68" y="42"/>
                    <a:pt x="68" y="42"/>
                    <a:pt x="68" y="42"/>
                  </a:cubicBezTo>
                  <a:cubicBezTo>
                    <a:pt x="68" y="42"/>
                    <a:pt x="68" y="42"/>
                    <a:pt x="68" y="42"/>
                  </a:cubicBezTo>
                  <a:cubicBezTo>
                    <a:pt x="69" y="42"/>
                    <a:pt x="69" y="42"/>
                    <a:pt x="69" y="41"/>
                  </a:cubicBezTo>
                  <a:cubicBezTo>
                    <a:pt x="69" y="41"/>
                    <a:pt x="69" y="40"/>
                    <a:pt x="69" y="40"/>
                  </a:cubicBezTo>
                  <a:close/>
                  <a:moveTo>
                    <a:pt x="8" y="48"/>
                  </a:moveTo>
                  <a:cubicBezTo>
                    <a:pt x="3" y="37"/>
                    <a:pt x="3" y="37"/>
                    <a:pt x="3" y="37"/>
                  </a:cubicBezTo>
                  <a:cubicBezTo>
                    <a:pt x="7" y="37"/>
                    <a:pt x="7" y="37"/>
                    <a:pt x="7" y="37"/>
                  </a:cubicBezTo>
                  <a:cubicBezTo>
                    <a:pt x="10" y="46"/>
                    <a:pt x="10" y="46"/>
                    <a:pt x="10" y="46"/>
                  </a:cubicBezTo>
                  <a:lnTo>
                    <a:pt x="8" y="48"/>
                  </a:lnTo>
                  <a:close/>
                  <a:moveTo>
                    <a:pt x="37" y="51"/>
                  </a:moveTo>
                  <a:cubicBezTo>
                    <a:pt x="33" y="53"/>
                    <a:pt x="27" y="51"/>
                    <a:pt x="25" y="46"/>
                  </a:cubicBezTo>
                  <a:cubicBezTo>
                    <a:pt x="43" y="45"/>
                    <a:pt x="43" y="45"/>
                    <a:pt x="43" y="45"/>
                  </a:cubicBezTo>
                  <a:cubicBezTo>
                    <a:pt x="42" y="47"/>
                    <a:pt x="40" y="50"/>
                    <a:pt x="37" y="51"/>
                  </a:cubicBezTo>
                  <a:close/>
                  <a:moveTo>
                    <a:pt x="45" y="41"/>
                  </a:moveTo>
                  <a:cubicBezTo>
                    <a:pt x="45" y="41"/>
                    <a:pt x="45" y="41"/>
                    <a:pt x="45" y="41"/>
                  </a:cubicBezTo>
                  <a:cubicBezTo>
                    <a:pt x="13" y="45"/>
                    <a:pt x="13" y="45"/>
                    <a:pt x="13" y="45"/>
                  </a:cubicBezTo>
                  <a:cubicBezTo>
                    <a:pt x="9" y="35"/>
                    <a:pt x="9" y="35"/>
                    <a:pt x="9" y="35"/>
                  </a:cubicBezTo>
                  <a:cubicBezTo>
                    <a:pt x="34" y="17"/>
                    <a:pt x="34" y="17"/>
                    <a:pt x="34" y="17"/>
                  </a:cubicBezTo>
                  <a:cubicBezTo>
                    <a:pt x="34" y="17"/>
                    <a:pt x="34" y="17"/>
                    <a:pt x="34" y="17"/>
                  </a:cubicBezTo>
                  <a:cubicBezTo>
                    <a:pt x="38" y="27"/>
                    <a:pt x="38" y="27"/>
                    <a:pt x="38" y="27"/>
                  </a:cubicBezTo>
                  <a:cubicBezTo>
                    <a:pt x="38" y="28"/>
                    <a:pt x="39" y="28"/>
                    <a:pt x="40" y="28"/>
                  </a:cubicBezTo>
                  <a:cubicBezTo>
                    <a:pt x="41" y="27"/>
                    <a:pt x="41" y="26"/>
                    <a:pt x="41" y="26"/>
                  </a:cubicBezTo>
                  <a:cubicBezTo>
                    <a:pt x="37" y="16"/>
                    <a:pt x="37" y="16"/>
                    <a:pt x="37" y="16"/>
                  </a:cubicBezTo>
                  <a:cubicBezTo>
                    <a:pt x="37" y="16"/>
                    <a:pt x="37" y="15"/>
                    <a:pt x="36" y="15"/>
                  </a:cubicBezTo>
                  <a:cubicBezTo>
                    <a:pt x="40" y="12"/>
                    <a:pt x="40" y="12"/>
                    <a:pt x="40" y="12"/>
                  </a:cubicBezTo>
                  <a:cubicBezTo>
                    <a:pt x="47" y="31"/>
                    <a:pt x="47" y="31"/>
                    <a:pt x="47" y="31"/>
                  </a:cubicBezTo>
                  <a:cubicBezTo>
                    <a:pt x="48" y="32"/>
                    <a:pt x="49" y="32"/>
                    <a:pt x="49" y="32"/>
                  </a:cubicBezTo>
                  <a:cubicBezTo>
                    <a:pt x="50" y="32"/>
                    <a:pt x="51" y="31"/>
                    <a:pt x="50" y="30"/>
                  </a:cubicBezTo>
                  <a:cubicBezTo>
                    <a:pt x="43" y="11"/>
                    <a:pt x="43" y="11"/>
                    <a:pt x="43" y="11"/>
                  </a:cubicBezTo>
                  <a:cubicBezTo>
                    <a:pt x="43" y="11"/>
                    <a:pt x="42" y="11"/>
                    <a:pt x="42" y="11"/>
                  </a:cubicBezTo>
                  <a:cubicBezTo>
                    <a:pt x="46" y="8"/>
                    <a:pt x="46" y="8"/>
                    <a:pt x="46" y="8"/>
                  </a:cubicBezTo>
                  <a:cubicBezTo>
                    <a:pt x="59" y="40"/>
                    <a:pt x="59" y="40"/>
                    <a:pt x="59" y="40"/>
                  </a:cubicBezTo>
                  <a:lnTo>
                    <a:pt x="45" y="41"/>
                  </a:lnTo>
                  <a:close/>
                  <a:moveTo>
                    <a:pt x="62" y="40"/>
                  </a:moveTo>
                  <a:cubicBezTo>
                    <a:pt x="49" y="6"/>
                    <a:pt x="49" y="6"/>
                    <a:pt x="49" y="6"/>
                  </a:cubicBezTo>
                  <a:cubicBezTo>
                    <a:pt x="51" y="4"/>
                    <a:pt x="51" y="4"/>
                    <a:pt x="51" y="4"/>
                  </a:cubicBezTo>
                  <a:cubicBezTo>
                    <a:pt x="65" y="39"/>
                    <a:pt x="65" y="39"/>
                    <a:pt x="65" y="39"/>
                  </a:cubicBezTo>
                  <a:lnTo>
                    <a:pt x="62" y="40"/>
                  </a:lnTo>
                  <a:close/>
                </a:path>
              </a:pathLst>
            </a:custGeom>
            <a:solidFill>
              <a:schemeClr val="accent3"/>
            </a:solidFill>
            <a:ln>
              <a:noFill/>
            </a:ln>
            <a:extLst/>
          </p:spPr>
          <p:txBody>
            <a:bodyPr vert="horz" wrap="square" lIns="34375" tIns="17188" rIns="34375" bIns="17188" numCol="1" anchor="t" anchorCtr="0" compatLnSpc="1">
              <a:prstTxWarp prst="textNoShape">
                <a:avLst/>
              </a:prstTxWarp>
            </a:bodyPr>
            <a:lstStyle/>
            <a:p>
              <a:endParaRPr lang="th-TH"/>
            </a:p>
          </p:txBody>
        </p:sp>
      </p:grpSp>
      <p:grpSp>
        <p:nvGrpSpPr>
          <p:cNvPr id="44" name="กลุ่ม 43"/>
          <p:cNvGrpSpPr/>
          <p:nvPr/>
        </p:nvGrpSpPr>
        <p:grpSpPr>
          <a:xfrm>
            <a:off x="7601194" y="1817863"/>
            <a:ext cx="1238006" cy="283100"/>
            <a:chOff x="9762826" y="5958899"/>
            <a:chExt cx="3293181" cy="753065"/>
          </a:xfrm>
        </p:grpSpPr>
        <p:sp>
          <p:nvSpPr>
            <p:cNvPr id="45" name="Round Same Side Corner Rectangle 59"/>
            <p:cNvSpPr/>
            <p:nvPr/>
          </p:nvSpPr>
          <p:spPr>
            <a:xfrm rot="5400000">
              <a:off x="11037255" y="4743353"/>
              <a:ext cx="753065" cy="3184158"/>
            </a:xfrm>
            <a:prstGeom prst="round2SameRect">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latin typeface="Lato Light"/>
              </a:endParaRPr>
            </a:p>
          </p:txBody>
        </p:sp>
        <p:sp>
          <p:nvSpPr>
            <p:cNvPr id="46" name="TextBox 45"/>
            <p:cNvSpPr txBox="1"/>
            <p:nvPr/>
          </p:nvSpPr>
          <p:spPr>
            <a:xfrm>
              <a:off x="9762826" y="6001806"/>
              <a:ext cx="3293181" cy="615736"/>
            </a:xfrm>
            <a:prstGeom prst="rect">
              <a:avLst/>
            </a:prstGeom>
            <a:noFill/>
          </p:spPr>
          <p:txBody>
            <a:bodyPr wrap="square" lIns="0" tIns="0" rIns="0" bIns="0" rtlCol="0">
              <a:spAutoFit/>
            </a:bodyPr>
            <a:lstStyle/>
            <a:p>
              <a:pPr algn="ctr"/>
              <a:r>
                <a:rPr lang="en-US" sz="1504" b="1" dirty="0">
                  <a:solidFill>
                    <a:schemeClr val="bg1"/>
                  </a:solidFill>
                  <a:latin typeface="Lato Regular"/>
                  <a:cs typeface="Lato Regular"/>
                </a:rPr>
                <a:t>Observation</a:t>
              </a:r>
            </a:p>
          </p:txBody>
        </p:sp>
      </p:grpSp>
      <p:grpSp>
        <p:nvGrpSpPr>
          <p:cNvPr id="48" name="กลุ่ม 47"/>
          <p:cNvGrpSpPr/>
          <p:nvPr/>
        </p:nvGrpSpPr>
        <p:grpSpPr>
          <a:xfrm>
            <a:off x="304800" y="1834413"/>
            <a:ext cx="1238006" cy="283100"/>
            <a:chOff x="9762826" y="5958899"/>
            <a:chExt cx="3293181" cy="753065"/>
          </a:xfrm>
        </p:grpSpPr>
        <p:sp>
          <p:nvSpPr>
            <p:cNvPr id="49" name="Round Same Side Corner Rectangle 59"/>
            <p:cNvSpPr/>
            <p:nvPr/>
          </p:nvSpPr>
          <p:spPr>
            <a:xfrm rot="5400000">
              <a:off x="11037255" y="4743353"/>
              <a:ext cx="753065" cy="3184158"/>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latin typeface="Lato Light"/>
              </a:endParaRPr>
            </a:p>
          </p:txBody>
        </p:sp>
        <p:sp>
          <p:nvSpPr>
            <p:cNvPr id="50" name="TextBox 49"/>
            <p:cNvSpPr txBox="1"/>
            <p:nvPr/>
          </p:nvSpPr>
          <p:spPr>
            <a:xfrm>
              <a:off x="9762826" y="6001806"/>
              <a:ext cx="3293181" cy="615736"/>
            </a:xfrm>
            <a:prstGeom prst="rect">
              <a:avLst/>
            </a:prstGeom>
            <a:noFill/>
          </p:spPr>
          <p:txBody>
            <a:bodyPr wrap="square" lIns="0" tIns="0" rIns="0" bIns="0" rtlCol="0">
              <a:spAutoFit/>
            </a:bodyPr>
            <a:lstStyle/>
            <a:p>
              <a:pPr algn="ctr"/>
              <a:r>
                <a:rPr lang="en-US" sz="1504" b="1" dirty="0">
                  <a:solidFill>
                    <a:schemeClr val="bg1"/>
                  </a:solidFill>
                  <a:latin typeface="Lato Regular"/>
                  <a:cs typeface="Lato Regular"/>
                </a:rPr>
                <a:t>Réalisation</a:t>
              </a:r>
            </a:p>
          </p:txBody>
        </p:sp>
      </p:grpSp>
      <p:grpSp>
        <p:nvGrpSpPr>
          <p:cNvPr id="52" name="กลุ่ม 51"/>
          <p:cNvGrpSpPr/>
          <p:nvPr/>
        </p:nvGrpSpPr>
        <p:grpSpPr>
          <a:xfrm>
            <a:off x="304800" y="3872497"/>
            <a:ext cx="1238006" cy="283100"/>
            <a:chOff x="9762826" y="5958899"/>
            <a:chExt cx="3293181" cy="753065"/>
          </a:xfrm>
        </p:grpSpPr>
        <p:sp>
          <p:nvSpPr>
            <p:cNvPr id="53" name="Round Same Side Corner Rectangle 59"/>
            <p:cNvSpPr/>
            <p:nvPr/>
          </p:nvSpPr>
          <p:spPr>
            <a:xfrm rot="5400000">
              <a:off x="11037255" y="4743353"/>
              <a:ext cx="753065" cy="3184158"/>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latin typeface="Lato Light"/>
              </a:endParaRPr>
            </a:p>
          </p:txBody>
        </p:sp>
        <p:sp>
          <p:nvSpPr>
            <p:cNvPr id="54" name="TextBox 53"/>
            <p:cNvSpPr txBox="1"/>
            <p:nvPr/>
          </p:nvSpPr>
          <p:spPr>
            <a:xfrm>
              <a:off x="9762826" y="6001806"/>
              <a:ext cx="3293181" cy="615736"/>
            </a:xfrm>
            <a:prstGeom prst="rect">
              <a:avLst/>
            </a:prstGeom>
            <a:noFill/>
          </p:spPr>
          <p:txBody>
            <a:bodyPr wrap="square" lIns="0" tIns="0" rIns="0" bIns="0" rtlCol="0">
              <a:spAutoFit/>
            </a:bodyPr>
            <a:lstStyle/>
            <a:p>
              <a:pPr algn="ctr"/>
              <a:r>
                <a:rPr lang="en-US" sz="1504" b="1" dirty="0">
                  <a:solidFill>
                    <a:schemeClr val="bg1"/>
                  </a:solidFill>
                  <a:latin typeface="Lato Regular"/>
                  <a:cs typeface="Lato Regular"/>
                </a:rPr>
                <a:t>Ajustement</a:t>
              </a:r>
            </a:p>
          </p:txBody>
        </p:sp>
      </p:grpSp>
      <p:grpSp>
        <p:nvGrpSpPr>
          <p:cNvPr id="56" name="กลุ่ม 55"/>
          <p:cNvGrpSpPr/>
          <p:nvPr/>
        </p:nvGrpSpPr>
        <p:grpSpPr>
          <a:xfrm>
            <a:off x="7458430" y="3843987"/>
            <a:ext cx="1380770" cy="315746"/>
            <a:chOff x="9762826" y="5958899"/>
            <a:chExt cx="3293181" cy="753065"/>
          </a:xfrm>
        </p:grpSpPr>
        <p:sp>
          <p:nvSpPr>
            <p:cNvPr id="57" name="Round Same Side Corner Rectangle 59"/>
            <p:cNvSpPr/>
            <p:nvPr/>
          </p:nvSpPr>
          <p:spPr>
            <a:xfrm rot="5400000">
              <a:off x="11037255" y="4743353"/>
              <a:ext cx="753065" cy="3184158"/>
            </a:xfrm>
            <a:prstGeom prst="round2SameRect">
              <a:avLst>
                <a:gd name="adj1" fmla="val 50000"/>
                <a:gd name="adj2"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2486" tIns="41243" rIns="82486" bIns="41243" rtlCol="0" anchor="ctr"/>
            <a:lstStyle/>
            <a:p>
              <a:pPr algn="r"/>
              <a:endParaRPr lang="bg-BG" dirty="0">
                <a:latin typeface="Lato Light"/>
              </a:endParaRPr>
            </a:p>
          </p:txBody>
        </p:sp>
        <p:sp>
          <p:nvSpPr>
            <p:cNvPr id="58" name="TextBox 57"/>
            <p:cNvSpPr txBox="1"/>
            <p:nvPr/>
          </p:nvSpPr>
          <p:spPr>
            <a:xfrm>
              <a:off x="9762826" y="6001806"/>
              <a:ext cx="3293181" cy="552073"/>
            </a:xfrm>
            <a:prstGeom prst="rect">
              <a:avLst/>
            </a:prstGeom>
            <a:noFill/>
          </p:spPr>
          <p:txBody>
            <a:bodyPr wrap="square" lIns="0" tIns="0" rIns="0" bIns="0" rtlCol="0">
              <a:spAutoFit/>
            </a:bodyPr>
            <a:lstStyle/>
            <a:p>
              <a:pPr algn="ctr"/>
              <a:r>
                <a:rPr lang="en-US" sz="1504" b="1" dirty="0">
                  <a:solidFill>
                    <a:schemeClr val="bg1"/>
                  </a:solidFill>
                  <a:latin typeface="Lato Regular"/>
                  <a:cs typeface="Lato Regular"/>
                </a:rPr>
                <a:t>Comparaison</a:t>
              </a:r>
            </a:p>
          </p:txBody>
        </p:sp>
      </p:grpSp>
      <p:sp>
        <p:nvSpPr>
          <p:cNvPr id="4" name="ZoneTexte 3"/>
          <p:cNvSpPr txBox="1"/>
          <p:nvPr/>
        </p:nvSpPr>
        <p:spPr>
          <a:xfrm>
            <a:off x="304799" y="2165601"/>
            <a:ext cx="2569585" cy="512961"/>
          </a:xfrm>
          <a:prstGeom prst="rect">
            <a:avLst/>
          </a:prstGeom>
          <a:noFill/>
          <a:ln/>
        </p:spPr>
        <p:txBody>
          <a:bodyPr wrap="square" lIns="0" tIns="0" rIns="0" bIns="0" rtlCol="0">
            <a:spAutoFit/>
          </a:bodyPr>
          <a:lstStyle/>
          <a:p>
            <a:pPr algn="just">
              <a:lnSpc>
                <a:spcPts val="2000"/>
              </a:lnSpc>
              <a:spcBef>
                <a:spcPts val="1200"/>
              </a:spcBef>
              <a:spcAft>
                <a:spcPts val="1200"/>
              </a:spcAft>
            </a:pPr>
            <a:r>
              <a:rPr lang="fr-FR" dirty="0" smtClean="0">
                <a:solidFill>
                  <a:srgbClr val="17375E"/>
                </a:solidFill>
                <a:latin typeface="Gill Sans" panose="020B0604020202020204"/>
              </a:rPr>
              <a:t>1-réalisation </a:t>
            </a:r>
            <a:r>
              <a:rPr lang="fr-FR" dirty="0" smtClean="0">
                <a:solidFill>
                  <a:srgbClr val="17375E"/>
                </a:solidFill>
                <a:latin typeface="Gill Sans" panose="020B0604020202020204"/>
              </a:rPr>
              <a:t>d’un contenu </a:t>
            </a:r>
            <a:r>
              <a:rPr lang="fr-FR" dirty="0" smtClean="0">
                <a:solidFill>
                  <a:srgbClr val="17375E"/>
                </a:solidFill>
                <a:latin typeface="Gill Sans" panose="020B0604020202020204"/>
              </a:rPr>
              <a:t>d’activités</a:t>
            </a:r>
            <a:endParaRPr lang="fr-FR" dirty="0">
              <a:solidFill>
                <a:srgbClr val="17375E"/>
              </a:solidFill>
              <a:latin typeface="Gill Sans" panose="020B0604020202020204"/>
            </a:endParaRPr>
          </a:p>
        </p:txBody>
      </p:sp>
      <p:sp>
        <p:nvSpPr>
          <p:cNvPr id="47" name="ZoneTexte 46"/>
          <p:cNvSpPr txBox="1"/>
          <p:nvPr/>
        </p:nvSpPr>
        <p:spPr>
          <a:xfrm>
            <a:off x="6056257" y="4210735"/>
            <a:ext cx="2782943" cy="1282402"/>
          </a:xfrm>
          <a:prstGeom prst="rect">
            <a:avLst/>
          </a:prstGeom>
          <a:noFill/>
          <a:ln/>
        </p:spPr>
        <p:txBody>
          <a:bodyPr wrap="square" lIns="0" tIns="0" rIns="0" bIns="0" rtlCol="0">
            <a:spAutoFit/>
          </a:bodyPr>
          <a:lstStyle/>
          <a:p>
            <a:pPr algn="r">
              <a:lnSpc>
                <a:spcPts val="2000"/>
              </a:lnSpc>
              <a:spcBef>
                <a:spcPts val="1200"/>
              </a:spcBef>
              <a:spcAft>
                <a:spcPts val="1200"/>
              </a:spcAft>
            </a:pPr>
            <a:r>
              <a:rPr lang="fr-FR" dirty="0" smtClean="0">
                <a:solidFill>
                  <a:srgbClr val="17375E"/>
                </a:solidFill>
                <a:latin typeface="Gill Sans" panose="020B0604020202020204"/>
              </a:rPr>
              <a:t>3-comparaison avec ce qui devait être atteint ( selon la </a:t>
            </a:r>
            <a:r>
              <a:rPr lang="fr-FR" smtClean="0">
                <a:solidFill>
                  <a:srgbClr val="17375E"/>
                </a:solidFill>
                <a:latin typeface="Gill Sans" panose="020B0604020202020204"/>
              </a:rPr>
              <a:t>planification) ; </a:t>
            </a:r>
            <a:r>
              <a:rPr lang="fr-FR" dirty="0" smtClean="0">
                <a:solidFill>
                  <a:srgbClr val="17375E"/>
                </a:solidFill>
                <a:latin typeface="Gill Sans" panose="020B0604020202020204"/>
              </a:rPr>
              <a:t>quelles sont les différences entre la réalité et </a:t>
            </a:r>
            <a:r>
              <a:rPr lang="fr-FR" smtClean="0">
                <a:solidFill>
                  <a:srgbClr val="17375E"/>
                </a:solidFill>
                <a:latin typeface="Gill Sans" panose="020B0604020202020204"/>
              </a:rPr>
              <a:t>les normes ?</a:t>
            </a:r>
            <a:endParaRPr lang="fr-FR" dirty="0" smtClean="0">
              <a:solidFill>
                <a:srgbClr val="17375E"/>
              </a:solidFill>
              <a:latin typeface="Gill Sans" panose="020B0604020202020204"/>
            </a:endParaRPr>
          </a:p>
        </p:txBody>
      </p:sp>
      <p:sp>
        <p:nvSpPr>
          <p:cNvPr id="51" name="ZoneTexte 50"/>
          <p:cNvSpPr txBox="1"/>
          <p:nvPr/>
        </p:nvSpPr>
        <p:spPr>
          <a:xfrm>
            <a:off x="304799" y="4216630"/>
            <a:ext cx="2569585" cy="769441"/>
          </a:xfrm>
          <a:prstGeom prst="rect">
            <a:avLst/>
          </a:prstGeom>
          <a:noFill/>
          <a:ln/>
        </p:spPr>
        <p:txBody>
          <a:bodyPr wrap="square" lIns="0" tIns="0" rIns="0" bIns="0" rtlCol="0">
            <a:spAutoFit/>
          </a:bodyPr>
          <a:lstStyle/>
          <a:p>
            <a:pPr algn="just">
              <a:lnSpc>
                <a:spcPts val="2000"/>
              </a:lnSpc>
              <a:spcBef>
                <a:spcPts val="1200"/>
              </a:spcBef>
              <a:spcAft>
                <a:spcPts val="1200"/>
              </a:spcAft>
            </a:pPr>
            <a:r>
              <a:rPr lang="fr-FR" dirty="0" smtClean="0">
                <a:solidFill>
                  <a:srgbClr val="17375E"/>
                </a:solidFill>
                <a:latin typeface="Gill Sans" panose="020B0604020202020204"/>
              </a:rPr>
              <a:t>4-ajustement ou </a:t>
            </a:r>
            <a:r>
              <a:rPr lang="fr-FR" dirty="0" err="1" smtClean="0">
                <a:solidFill>
                  <a:srgbClr val="17375E"/>
                </a:solidFill>
                <a:latin typeface="Gill Sans" panose="020B0604020202020204"/>
              </a:rPr>
              <a:t>re</a:t>
            </a:r>
            <a:r>
              <a:rPr lang="fr-FR" dirty="0" smtClean="0">
                <a:solidFill>
                  <a:srgbClr val="17375E"/>
                </a:solidFill>
                <a:latin typeface="Gill Sans" panose="020B0604020202020204"/>
              </a:rPr>
              <a:t>- </a:t>
            </a:r>
            <a:r>
              <a:rPr lang="fr-FR" dirty="0" smtClean="0">
                <a:solidFill>
                  <a:srgbClr val="17375E"/>
                </a:solidFill>
                <a:latin typeface="Gill Sans" panose="020B0604020202020204"/>
              </a:rPr>
              <a:t>planification découlant du résultat du niveau </a:t>
            </a:r>
          </a:p>
        </p:txBody>
      </p:sp>
      <p:sp>
        <p:nvSpPr>
          <p:cNvPr id="59" name="ZoneTexte 58"/>
          <p:cNvSpPr txBox="1"/>
          <p:nvPr/>
        </p:nvSpPr>
        <p:spPr>
          <a:xfrm>
            <a:off x="6269616" y="2164446"/>
            <a:ext cx="2569584" cy="512961"/>
          </a:xfrm>
          <a:prstGeom prst="rect">
            <a:avLst/>
          </a:prstGeom>
          <a:noFill/>
          <a:ln/>
        </p:spPr>
        <p:txBody>
          <a:bodyPr wrap="square" lIns="0" tIns="0" rIns="0" bIns="0" rtlCol="0">
            <a:spAutoFit/>
          </a:bodyPr>
          <a:lstStyle/>
          <a:p>
            <a:pPr algn="r">
              <a:lnSpc>
                <a:spcPts val="2000"/>
              </a:lnSpc>
              <a:spcBef>
                <a:spcPts val="1200"/>
              </a:spcBef>
              <a:spcAft>
                <a:spcPts val="1200"/>
              </a:spcAft>
            </a:pPr>
            <a:r>
              <a:rPr lang="fr-FR" dirty="0" smtClean="0">
                <a:solidFill>
                  <a:srgbClr val="17375E"/>
                </a:solidFill>
                <a:latin typeface="Gill Sans" panose="020B0604020202020204"/>
              </a:rPr>
              <a:t>2-observation de la situation actuelle</a:t>
            </a:r>
            <a:endParaRPr lang="fr-FR" dirty="0">
              <a:solidFill>
                <a:srgbClr val="17375E"/>
              </a:solidFill>
              <a:latin typeface="Gill Sans" panose="020B0604020202020204"/>
            </a:endParaRPr>
          </a:p>
        </p:txBody>
      </p:sp>
      <p:sp>
        <p:nvSpPr>
          <p:cNvPr id="3" name="ZoneTexte 2"/>
          <p:cNvSpPr txBox="1"/>
          <p:nvPr/>
        </p:nvSpPr>
        <p:spPr>
          <a:xfrm>
            <a:off x="4000500" y="6286499"/>
            <a:ext cx="1270000" cy="279400"/>
          </a:xfrm>
          <a:prstGeom prst="rect">
            <a:avLst/>
          </a:prstGeom>
          <a:noFill/>
        </p:spPr>
        <p:txBody>
          <a:bodyPr vert="horz" rtlCol="0">
            <a:spAutoFit/>
          </a:bodyPr>
          <a:lstStyle/>
          <a:p>
            <a:pPr algn="ctr"/>
            <a:fld id="{348F4934-036C-49F9-9541-D9A7AE5132A8}" type="slidenum">
              <a:rPr lang="fr-FR" sz="1200" smtClean="0">
                <a:latin typeface="Gill Sans" panose="020B0604020202020204"/>
              </a:rPr>
              <a:pPr algn="ctr"/>
              <a:t>9</a:t>
            </a:fld>
            <a:r>
              <a:rPr lang="fr-FR" sz="1200" smtClean="0">
                <a:latin typeface="Gill Sans" panose="020B0604020202020204"/>
              </a:rPr>
              <a:t> / 32</a:t>
            </a:r>
            <a:endParaRPr lang="fr-FR" sz="1200">
              <a:latin typeface="Gill Sans" panose="020B0604020202020204"/>
            </a:endParaRPr>
          </a:p>
        </p:txBody>
      </p:sp>
      <p:sp>
        <p:nvSpPr>
          <p:cNvPr id="55" name="TextBox 130"/>
          <p:cNvSpPr txBox="1"/>
          <p:nvPr/>
        </p:nvSpPr>
        <p:spPr>
          <a:xfrm>
            <a:off x="304800" y="266513"/>
            <a:ext cx="8534400" cy="692337"/>
          </a:xfrm>
          <a:prstGeom prst="rect">
            <a:avLst/>
          </a:prstGeom>
          <a:noFill/>
          <a:ln>
            <a:noFill/>
          </a:ln>
        </p:spPr>
        <p:txBody>
          <a:bodyPr lIns="0" tIns="0" rIns="0" bIns="0" anchor="t" anchorCtr="0">
            <a:noAutofit/>
          </a:bodyPr>
          <a:lstStyle>
            <a:defPPr>
              <a:defRPr lang="fr-FR"/>
            </a:defPPr>
            <a:lvl1pPr>
              <a:buClr>
                <a:srgbClr val="C2113A"/>
              </a:buClr>
              <a:buSzPct val="25000"/>
              <a:defRPr b="1">
                <a:solidFill>
                  <a:srgbClr val="C2113A"/>
                </a:solidFill>
                <a:ea typeface="ＭＳ Ｐゴシック" panose="020B0600070205080204" pitchFamily="34" charset="-128"/>
              </a:defRPr>
            </a:lvl1pPr>
          </a:lstStyle>
          <a:p>
            <a:r>
              <a:rPr lang="fr-FR" dirty="0"/>
              <a:t>PHASE 1 : L'ÉVALUATION (4 ÉTAPES)</a:t>
            </a:r>
            <a:endParaRPr lang="en-US" dirty="0"/>
          </a:p>
        </p:txBody>
      </p:sp>
    </p:spTree>
    <p:custDataLst>
      <p:tags r:id="rId1"/>
    </p:custDataLst>
    <p:extLst>
      <p:ext uri="{BB962C8B-B14F-4D97-AF65-F5344CB8AC3E}">
        <p14:creationId xmlns:p14="http://schemas.microsoft.com/office/powerpoint/2010/main" val="2782331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7TnRpq7JTgO9io8UWg7Zf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_kAuPCPmTCaf75X30tvAq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V1RQmJlSICV7JZ9xDTj1Q"/>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5RaAiwDTn6C6cMXJgF6g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vhMPeFevR9SHYkaYDJKnVA"/>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ck cov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fontScale="92500" lnSpcReduction="20000"/>
      </a:bodyPr>
      <a:lstStyle>
        <a:defPPr>
          <a:defRPr dirty="0" smtClean="0"/>
        </a:defPPr>
      </a:lstStyle>
    </a:txDef>
  </a:objectDefaults>
  <a:extraClrSchemeLst/>
</a:theme>
</file>

<file path=ppt/theme/theme5.xml><?xml version="1.0" encoding="utf-8"?>
<a:theme xmlns:a="http://schemas.openxmlformats.org/drawingml/2006/main" name="2_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9566</TotalTime>
  <Words>996</Words>
  <Application>Microsoft Office PowerPoint</Application>
  <PresentationFormat>Affichage à l'écran (4:3)</PresentationFormat>
  <Paragraphs>184</Paragraphs>
  <Slides>32</Slides>
  <Notes>2</Notes>
  <HiddenSlides>0</HiddenSlides>
  <MMClips>0</MMClips>
  <ScaleCrop>false</ScaleCrop>
  <HeadingPairs>
    <vt:vector size="8" baseType="variant">
      <vt:variant>
        <vt:lpstr>Polices utilisées</vt:lpstr>
      </vt:variant>
      <vt:variant>
        <vt:i4>11</vt:i4>
      </vt:variant>
      <vt:variant>
        <vt:lpstr>Thème</vt:lpstr>
      </vt:variant>
      <vt:variant>
        <vt:i4>5</vt:i4>
      </vt:variant>
      <vt:variant>
        <vt:lpstr>Serveurs OLE incorporés</vt:lpstr>
      </vt:variant>
      <vt:variant>
        <vt:i4>1</vt:i4>
      </vt:variant>
      <vt:variant>
        <vt:lpstr>Titres des diapositives</vt:lpstr>
      </vt:variant>
      <vt:variant>
        <vt:i4>32</vt:i4>
      </vt:variant>
    </vt:vector>
  </HeadingPairs>
  <TitlesOfParts>
    <vt:vector size="49" baseType="lpstr">
      <vt:lpstr>MS PGothic</vt:lpstr>
      <vt:lpstr>MS PGothic</vt:lpstr>
      <vt:lpstr>Arial</vt:lpstr>
      <vt:lpstr>Calibri</vt:lpstr>
      <vt:lpstr>Cordia New</vt:lpstr>
      <vt:lpstr>Gill Sans</vt:lpstr>
      <vt:lpstr>Lato</vt:lpstr>
      <vt:lpstr>Lato Light</vt:lpstr>
      <vt:lpstr>Lato Regular</vt:lpstr>
      <vt:lpstr>Symbol</vt:lpstr>
      <vt:lpstr>Wingdings</vt:lpstr>
      <vt:lpstr>Content empty</vt:lpstr>
      <vt:lpstr>Back cover</vt:lpstr>
      <vt:lpstr>1_Content empty</vt:lpstr>
      <vt:lpstr>Thème Office</vt:lpstr>
      <vt:lpstr>2_Content empty</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Oussama Benbila</dc:creator>
  <cp:lastModifiedBy>SD</cp:lastModifiedBy>
  <cp:revision>284</cp:revision>
  <dcterms:created xsi:type="dcterms:W3CDTF">2015-12-09T11:43:05Z</dcterms:created>
  <dcterms:modified xsi:type="dcterms:W3CDTF">2019-06-20T14:59:35Z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43ADCC7B-862D-4113-97C2-F9CAE79857C9</vt:lpwstr>
  </property>
  <property fmtid="{D5CDD505-2E9C-101B-9397-08002B2CF9AE}" pid="3" name="ArticulatePath">
    <vt:lpwstr>A4 Mieux comminiquer à l'écrit USAID Module Presentation</vt:lpwstr>
  </property>
</Properties>
</file>